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3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embeddedFontLst>
    <p:embeddedFont>
      <p:font typeface="Fira Sans" panose="020B0503050000020004" pitchFamily="34" charset="0"/>
      <p:regular r:id="rId38"/>
      <p:bold r:id="rId39"/>
      <p:italic r:id="rId40"/>
      <p:boldItalic r:id="rId41"/>
    </p:embeddedFont>
    <p:embeddedFont>
      <p:font typeface="Fira Sans Extra Condensed" panose="020F0502020204030204" pitchFamily="34" charset="0"/>
      <p:regular r:id="rId42"/>
      <p:bold r:id="rId43"/>
      <p:italic r:id="rId44"/>
      <p:boldItalic r:id="rId45"/>
    </p:embeddedFont>
    <p:embeddedFont>
      <p:font typeface="Fira Sans Extra Condensed Medium" panose="020B0603050000020004" pitchFamily="34" charset="0"/>
      <p:regular r:id="rId46"/>
      <p:bold r:id="rId47"/>
      <p:italic r:id="rId48"/>
      <p:boldItalic r:id="rId49"/>
    </p:embeddedFont>
    <p:embeddedFont>
      <p:font typeface="Fira Sans Extra Condensed SemiBold" panose="020B0603050000020004" pitchFamily="34" charset="0"/>
      <p:regular r:id="rId50"/>
      <p:bold r:id="rId51"/>
      <p:italic r:id="rId52"/>
      <p:boldItalic r:id="rId53"/>
    </p:embeddedFont>
    <p:embeddedFont>
      <p:font typeface="Proxima Nova" panose="02000506030000020004" pitchFamily="2" charset="0"/>
      <p:regular r:id="rId54"/>
      <p:bold r:id="rId55"/>
      <p:italic r:id="rId56"/>
      <p:boldItalic r:id="rId57"/>
    </p:embeddedFont>
    <p:embeddedFont>
      <p:font typeface="Proxima Nova Semibold" panose="02000506030000020004" pitchFamily="2" charset="0"/>
      <p:regular r:id="rId58"/>
      <p:bold r:id="rId59"/>
      <p:italic r:id="rId60"/>
      <p:boldItalic r:id="rId61"/>
    </p:embeddedFont>
    <p:embeddedFont>
      <p:font typeface="Roboto" panose="02000000000000000000" pitchFamily="2" charset="0"/>
      <p:regular r:id="rId62"/>
      <p:bold r:id="rId63"/>
      <p:italic r:id="rId64"/>
      <p:boldItalic r:id="rId6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C667F62-23B2-480C-9B9E-56C62B66F757}">
  <a:tblStyle styleId="{2C667F62-23B2-480C-9B9E-56C62B66F757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FF3E9"/>
          </a:solidFill>
        </a:fill>
      </a:tcStyle>
    </a:wholeTbl>
    <a:band1H>
      <a:tcTxStyle/>
      <a:tcStyle>
        <a:tcBdr/>
        <a:fill>
          <a:solidFill>
            <a:srgbClr val="DEE7D0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EE7D0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98E68E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98E68E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98E68E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98E68E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A49D9AC0-A50E-4391-A818-27D977BC9C5E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 varScale="1">
        <p:scale>
          <a:sx n="165" d="100"/>
          <a:sy n="165" d="100"/>
        </p:scale>
        <p:origin x="664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63" Type="http://schemas.openxmlformats.org/officeDocument/2006/relationships/font" Target="fonts/font26.fntdata"/><Relationship Id="rId68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font" Target="fonts/font16.fntdata"/><Relationship Id="rId58" Type="http://schemas.openxmlformats.org/officeDocument/2006/relationships/font" Target="fonts/font21.fntdata"/><Relationship Id="rId66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font" Target="fonts/font24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openxmlformats.org/officeDocument/2006/relationships/font" Target="fonts/font19.fntdata"/><Relationship Id="rId64" Type="http://schemas.openxmlformats.org/officeDocument/2006/relationships/font" Target="fonts/font27.fntdata"/><Relationship Id="rId69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font" Target="fonts/font14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59" Type="http://schemas.openxmlformats.org/officeDocument/2006/relationships/font" Target="fonts/font22.fntdata"/><Relationship Id="rId67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font" Target="fonts/font4.fntdata"/><Relationship Id="rId54" Type="http://schemas.openxmlformats.org/officeDocument/2006/relationships/font" Target="fonts/font17.fntdata"/><Relationship Id="rId62" Type="http://schemas.openxmlformats.org/officeDocument/2006/relationships/font" Target="fonts/font2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12.fntdata"/><Relationship Id="rId57" Type="http://schemas.openxmlformats.org/officeDocument/2006/relationships/font" Target="fonts/font20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7.fntdata"/><Relationship Id="rId52" Type="http://schemas.openxmlformats.org/officeDocument/2006/relationships/font" Target="fonts/font15.fntdata"/><Relationship Id="rId60" Type="http://schemas.openxmlformats.org/officeDocument/2006/relationships/font" Target="fonts/font23.fntdata"/><Relationship Id="rId65" Type="http://schemas.openxmlformats.org/officeDocument/2006/relationships/font" Target="fonts/font2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font" Target="fonts/font2.fntdata"/><Relationship Id="rId34" Type="http://schemas.openxmlformats.org/officeDocument/2006/relationships/slide" Target="slides/slide32.xml"/><Relationship Id="rId50" Type="http://schemas.openxmlformats.org/officeDocument/2006/relationships/font" Target="fonts/font13.fntdata"/><Relationship Id="rId55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a23527d132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a23527d132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a23527d132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a23527d132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ad0ff0e80c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2" name="Google Shape;522;gad0ff0e80c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ad0ff0e80c_0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Google Shape;542;gad0ff0e80c_0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gad0ff0e80c_0_5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" name="Google Shape;592;gad0ff0e80c_0_5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ad0ff0e80c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2" name="Google Shape;612;gad0ff0e80c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gad0ff0e80c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9" name="Google Shape;689;gad0ff0e80c_0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gad0ff0e80c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5" name="Google Shape;695;gad0ff0e80c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gad0ff0e80c_0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0" name="Google Shape;770;gad0ff0e80c_0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gad0ff0e80c_0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9" name="Google Shape;789;gad0ff0e80c_0_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ac7db11580_0_65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ac7db11580_0_65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gad0ff0e80c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3" name="Google Shape;843;gad0ff0e80c_0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gad0ff0e80c_0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3" name="Google Shape;1223;gad0ff0e80c_0_1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gad0ff0e80c_0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0" name="Google Shape;1270;gad0ff0e80c_0_1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gad0ff0e80c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1" name="Google Shape;1281;gad0ff0e80c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5" name="Google Shape;1345;gad0ff0e80c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6" name="Google Shape;1346;gad0ff0e80c_0_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gad0ff0e80c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2" name="Google Shape;1352;gad0ff0e80c_0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3" name="Google Shape;1383;gad0ff0e80c_0_2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4" name="Google Shape;1384;gad0ff0e80c_0_2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gad0ff0e80c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2" name="Google Shape;1402;gad0ff0e80c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gad0ff0e80c_0_2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8" name="Google Shape;1448;gad0ff0e80c_0_2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8" name="Google Shape;1458;gad0ff0e80c_0_2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9" name="Google Shape;1459;gad0ff0e80c_0_2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a23527d132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a23527d132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" name="Google Shape;1464;gad0ff0e80c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5" name="Google Shape;1465;gad0ff0e80c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2" name="Google Shape;1542;gad0ff0e80c_0_2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3" name="Google Shape;1543;gad0ff0e80c_0_2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1" name="Google Shape;1571;SLIDES_API1683798143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2" name="Google Shape;1572;SLIDES_API1683798143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SLIDES_API168379814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9" name="Google Shape;1579;SLIDES_API168379814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gad41c545f6_0_9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6" name="Google Shape;1586;gad41c545f6_0_9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ac7db11580_0_67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ac7db11580_0_67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a23527d132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a23527d132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a23527d132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a23527d132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a23527d132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a23527d132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a23527d132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a23527d132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a23527d132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a23527d132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616525" y="744575"/>
            <a:ext cx="59109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935050" y="2834125"/>
            <a:ext cx="3273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152475"/>
            <a:ext cx="8229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">
          <p15:clr>
            <a:srgbClr val="EA4335"/>
          </p15:clr>
        </p15:guide>
        <p15:guide id="2" pos="5472">
          <p15:clr>
            <a:srgbClr val="EA4335"/>
          </p15:clr>
        </p15:guide>
        <p15:guide id="3" orient="horz" pos="259">
          <p15:clr>
            <a:srgbClr val="EA4335"/>
          </p15:clr>
        </p15:guide>
        <p15:guide id="4" orient="horz" pos="2980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3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PfT4lq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://bit.ly/30B07Gq" TargetMode="External"/><Relationship Id="rId4" Type="http://schemas.openxmlformats.org/officeDocument/2006/relationships/hyperlink" Target="http://bit.ly/33VAFh3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PfT4lq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://bit.ly/30B07Gq" TargetMode="External"/><Relationship Id="rId4" Type="http://schemas.openxmlformats.org/officeDocument/2006/relationships/hyperlink" Target="http://bit.ly/33VAFh3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2ZjL1pd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bit.ly/30B07Gq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5"/>
          <p:cNvSpPr txBox="1">
            <a:spLocks noGrp="1"/>
          </p:cNvSpPr>
          <p:nvPr>
            <p:ph type="ctrTitle"/>
          </p:nvPr>
        </p:nvSpPr>
        <p:spPr>
          <a:xfrm>
            <a:off x="1616550" y="514775"/>
            <a:ext cx="5910900" cy="171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Kanban Methodology Infographics</a:t>
            </a:r>
            <a:endParaRPr/>
          </a:p>
        </p:txBody>
      </p:sp>
      <p:sp>
        <p:nvSpPr>
          <p:cNvPr id="57" name="Google Shape;57;p15"/>
          <p:cNvSpPr txBox="1">
            <a:spLocks noGrp="1"/>
          </p:cNvSpPr>
          <p:nvPr>
            <p:ph type="subTitle" idx="1"/>
          </p:nvPr>
        </p:nvSpPr>
        <p:spPr>
          <a:xfrm>
            <a:off x="2595250" y="2254521"/>
            <a:ext cx="3953400" cy="5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Here is where this template begins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5"/>
          <p:cNvSpPr/>
          <p:nvPr/>
        </p:nvSpPr>
        <p:spPr>
          <a:xfrm rot="4950679">
            <a:off x="1560346" y="3010901"/>
            <a:ext cx="699310" cy="520559"/>
          </a:xfrm>
          <a:custGeom>
            <a:avLst/>
            <a:gdLst/>
            <a:ahLst/>
            <a:cxnLst/>
            <a:rect l="l" t="t" r="r" b="b"/>
            <a:pathLst>
              <a:path w="8500" h="5674" extrusionOk="0">
                <a:moveTo>
                  <a:pt x="1497" y="316"/>
                </a:moveTo>
                <a:cubicBezTo>
                  <a:pt x="1656" y="316"/>
                  <a:pt x="1813" y="352"/>
                  <a:pt x="1956" y="426"/>
                </a:cubicBezTo>
                <a:lnTo>
                  <a:pt x="7429" y="3235"/>
                </a:lnTo>
                <a:cubicBezTo>
                  <a:pt x="7949" y="3503"/>
                  <a:pt x="8140" y="4171"/>
                  <a:pt x="7855" y="4726"/>
                </a:cubicBezTo>
                <a:cubicBezTo>
                  <a:pt x="7749" y="4935"/>
                  <a:pt x="7586" y="5104"/>
                  <a:pt x="7386" y="5217"/>
                </a:cubicBezTo>
                <a:cubicBezTo>
                  <a:pt x="7219" y="5312"/>
                  <a:pt x="7036" y="5359"/>
                  <a:pt x="6855" y="5359"/>
                </a:cubicBezTo>
                <a:cubicBezTo>
                  <a:pt x="6696" y="5359"/>
                  <a:pt x="6538" y="5323"/>
                  <a:pt x="6395" y="5249"/>
                </a:cubicBezTo>
                <a:lnTo>
                  <a:pt x="922" y="2440"/>
                </a:lnTo>
                <a:cubicBezTo>
                  <a:pt x="672" y="2311"/>
                  <a:pt x="490" y="2086"/>
                  <a:pt x="408" y="1807"/>
                </a:cubicBezTo>
                <a:cubicBezTo>
                  <a:pt x="326" y="1524"/>
                  <a:pt x="357" y="1219"/>
                  <a:pt x="496" y="949"/>
                </a:cubicBezTo>
                <a:cubicBezTo>
                  <a:pt x="602" y="740"/>
                  <a:pt x="766" y="570"/>
                  <a:pt x="964" y="458"/>
                </a:cubicBezTo>
                <a:cubicBezTo>
                  <a:pt x="1132" y="364"/>
                  <a:pt x="1316" y="316"/>
                  <a:pt x="1497" y="316"/>
                </a:cubicBezTo>
                <a:close/>
                <a:moveTo>
                  <a:pt x="1497" y="1"/>
                </a:moveTo>
                <a:cubicBezTo>
                  <a:pt x="1262" y="1"/>
                  <a:pt x="1026" y="62"/>
                  <a:pt x="810" y="183"/>
                </a:cubicBezTo>
                <a:cubicBezTo>
                  <a:pt x="555" y="327"/>
                  <a:pt x="351" y="541"/>
                  <a:pt x="215" y="804"/>
                </a:cubicBezTo>
                <a:cubicBezTo>
                  <a:pt x="40" y="1147"/>
                  <a:pt x="1" y="1534"/>
                  <a:pt x="106" y="1895"/>
                </a:cubicBezTo>
                <a:cubicBezTo>
                  <a:pt x="211" y="2258"/>
                  <a:pt x="450" y="2550"/>
                  <a:pt x="779" y="2720"/>
                </a:cubicBezTo>
                <a:lnTo>
                  <a:pt x="6252" y="5529"/>
                </a:lnTo>
                <a:cubicBezTo>
                  <a:pt x="6440" y="5626"/>
                  <a:pt x="6646" y="5674"/>
                  <a:pt x="6855" y="5674"/>
                </a:cubicBezTo>
                <a:cubicBezTo>
                  <a:pt x="7089" y="5674"/>
                  <a:pt x="7325" y="5613"/>
                  <a:pt x="7541" y="5491"/>
                </a:cubicBezTo>
                <a:cubicBezTo>
                  <a:pt x="7794" y="5348"/>
                  <a:pt x="8000" y="5134"/>
                  <a:pt x="8135" y="4871"/>
                </a:cubicBezTo>
                <a:cubicBezTo>
                  <a:pt x="8499" y="4161"/>
                  <a:pt x="8246" y="3301"/>
                  <a:pt x="7572" y="2955"/>
                </a:cubicBezTo>
                <a:lnTo>
                  <a:pt x="2099" y="146"/>
                </a:lnTo>
                <a:cubicBezTo>
                  <a:pt x="1911" y="49"/>
                  <a:pt x="1705" y="1"/>
                  <a:pt x="149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5"/>
          <p:cNvSpPr/>
          <p:nvPr/>
        </p:nvSpPr>
        <p:spPr>
          <a:xfrm>
            <a:off x="822453" y="3180560"/>
            <a:ext cx="2089200" cy="1566300"/>
          </a:xfrm>
          <a:prstGeom prst="roundRect">
            <a:avLst>
              <a:gd name="adj" fmla="val 7854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5"/>
          <p:cNvSpPr/>
          <p:nvPr/>
        </p:nvSpPr>
        <p:spPr>
          <a:xfrm rot="4950679">
            <a:off x="1669798" y="3079594"/>
            <a:ext cx="480385" cy="354685"/>
          </a:xfrm>
          <a:custGeom>
            <a:avLst/>
            <a:gdLst/>
            <a:ahLst/>
            <a:cxnLst/>
            <a:rect l="l" t="t" r="r" b="b"/>
            <a:pathLst>
              <a:path w="5839" h="3866" extrusionOk="0">
                <a:moveTo>
                  <a:pt x="1121" y="316"/>
                </a:moveTo>
                <a:cubicBezTo>
                  <a:pt x="1225" y="316"/>
                  <a:pt x="1329" y="341"/>
                  <a:pt x="1424" y="390"/>
                </a:cubicBezTo>
                <a:lnTo>
                  <a:pt x="5127" y="2291"/>
                </a:lnTo>
                <a:cubicBezTo>
                  <a:pt x="5286" y="2372"/>
                  <a:pt x="5403" y="2510"/>
                  <a:pt x="5457" y="2679"/>
                </a:cubicBezTo>
                <a:cubicBezTo>
                  <a:pt x="5513" y="2849"/>
                  <a:pt x="5498" y="3030"/>
                  <a:pt x="5416" y="3187"/>
                </a:cubicBezTo>
                <a:cubicBezTo>
                  <a:pt x="5357" y="3304"/>
                  <a:pt x="5265" y="3399"/>
                  <a:pt x="5152" y="3463"/>
                </a:cubicBezTo>
                <a:cubicBezTo>
                  <a:pt x="5049" y="3521"/>
                  <a:pt x="4936" y="3550"/>
                  <a:pt x="4823" y="3550"/>
                </a:cubicBezTo>
                <a:cubicBezTo>
                  <a:pt x="4719" y="3550"/>
                  <a:pt x="4614" y="3525"/>
                  <a:pt x="4518" y="3476"/>
                </a:cubicBezTo>
                <a:lnTo>
                  <a:pt x="817" y="1577"/>
                </a:lnTo>
                <a:cubicBezTo>
                  <a:pt x="490" y="1409"/>
                  <a:pt x="360" y="1006"/>
                  <a:pt x="528" y="679"/>
                </a:cubicBezTo>
                <a:cubicBezTo>
                  <a:pt x="587" y="562"/>
                  <a:pt x="679" y="467"/>
                  <a:pt x="793" y="403"/>
                </a:cubicBezTo>
                <a:cubicBezTo>
                  <a:pt x="895" y="345"/>
                  <a:pt x="1008" y="316"/>
                  <a:pt x="1121" y="316"/>
                </a:cubicBezTo>
                <a:close/>
                <a:moveTo>
                  <a:pt x="1120" y="1"/>
                </a:moveTo>
                <a:cubicBezTo>
                  <a:pt x="954" y="1"/>
                  <a:pt x="788" y="43"/>
                  <a:pt x="639" y="128"/>
                </a:cubicBezTo>
                <a:cubicBezTo>
                  <a:pt x="471" y="222"/>
                  <a:pt x="335" y="363"/>
                  <a:pt x="247" y="534"/>
                </a:cubicBezTo>
                <a:cubicBezTo>
                  <a:pt x="0" y="1016"/>
                  <a:pt x="190" y="1609"/>
                  <a:pt x="672" y="1856"/>
                </a:cubicBezTo>
                <a:lnTo>
                  <a:pt x="4375" y="3757"/>
                </a:lnTo>
                <a:cubicBezTo>
                  <a:pt x="4517" y="3829"/>
                  <a:pt x="4671" y="3865"/>
                  <a:pt x="4824" y="3865"/>
                </a:cubicBezTo>
                <a:cubicBezTo>
                  <a:pt x="4990" y="3865"/>
                  <a:pt x="5156" y="3823"/>
                  <a:pt x="5305" y="3738"/>
                </a:cubicBezTo>
                <a:cubicBezTo>
                  <a:pt x="5473" y="3644"/>
                  <a:pt x="5609" y="3503"/>
                  <a:pt x="5697" y="3332"/>
                </a:cubicBezTo>
                <a:cubicBezTo>
                  <a:pt x="5816" y="3098"/>
                  <a:pt x="5838" y="2832"/>
                  <a:pt x="5758" y="2583"/>
                </a:cubicBezTo>
                <a:cubicBezTo>
                  <a:pt x="5678" y="2333"/>
                  <a:pt x="5504" y="2130"/>
                  <a:pt x="5272" y="2010"/>
                </a:cubicBezTo>
                <a:lnTo>
                  <a:pt x="1569" y="109"/>
                </a:lnTo>
                <a:cubicBezTo>
                  <a:pt x="1427" y="37"/>
                  <a:pt x="1273" y="1"/>
                  <a:pt x="112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5"/>
          <p:cNvSpPr/>
          <p:nvPr/>
        </p:nvSpPr>
        <p:spPr>
          <a:xfrm>
            <a:off x="1065376" y="4061506"/>
            <a:ext cx="1646887" cy="31156"/>
          </a:xfrm>
          <a:custGeom>
            <a:avLst/>
            <a:gdLst/>
            <a:ahLst/>
            <a:cxnLst/>
            <a:rect l="l" t="t" r="r" b="b"/>
            <a:pathLst>
              <a:path w="37319" h="706" extrusionOk="0">
                <a:moveTo>
                  <a:pt x="24005" y="1"/>
                </a:moveTo>
                <a:cubicBezTo>
                  <a:pt x="16063" y="1"/>
                  <a:pt x="8121" y="34"/>
                  <a:pt x="201" y="277"/>
                </a:cubicBezTo>
                <a:cubicBezTo>
                  <a:pt x="25" y="302"/>
                  <a:pt x="0" y="578"/>
                  <a:pt x="201" y="578"/>
                </a:cubicBezTo>
                <a:cubicBezTo>
                  <a:pt x="4399" y="673"/>
                  <a:pt x="8603" y="705"/>
                  <a:pt x="12810" y="705"/>
                </a:cubicBezTo>
                <a:cubicBezTo>
                  <a:pt x="20859" y="705"/>
                  <a:pt x="28919" y="586"/>
                  <a:pt x="36968" y="553"/>
                </a:cubicBezTo>
                <a:cubicBezTo>
                  <a:pt x="37311" y="553"/>
                  <a:pt x="37319" y="1"/>
                  <a:pt x="36990" y="1"/>
                </a:cubicBezTo>
                <a:cubicBezTo>
                  <a:pt x="36983" y="1"/>
                  <a:pt x="36975" y="1"/>
                  <a:pt x="36968" y="2"/>
                </a:cubicBezTo>
                <a:cubicBezTo>
                  <a:pt x="35630" y="4"/>
                  <a:pt x="34292" y="5"/>
                  <a:pt x="32954" y="5"/>
                </a:cubicBezTo>
                <a:cubicBezTo>
                  <a:pt x="29972" y="5"/>
                  <a:pt x="26988" y="1"/>
                  <a:pt x="2400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5"/>
          <p:cNvSpPr/>
          <p:nvPr/>
        </p:nvSpPr>
        <p:spPr>
          <a:xfrm>
            <a:off x="1068685" y="3752951"/>
            <a:ext cx="1631398" cy="46601"/>
          </a:xfrm>
          <a:custGeom>
            <a:avLst/>
            <a:gdLst/>
            <a:ahLst/>
            <a:cxnLst/>
            <a:rect l="l" t="t" r="r" b="b"/>
            <a:pathLst>
              <a:path w="36968" h="1056" extrusionOk="0">
                <a:moveTo>
                  <a:pt x="36665" y="0"/>
                </a:moveTo>
                <a:cubicBezTo>
                  <a:pt x="36658" y="0"/>
                  <a:pt x="36650" y="1"/>
                  <a:pt x="36642" y="1"/>
                </a:cubicBezTo>
                <a:cubicBezTo>
                  <a:pt x="24512" y="302"/>
                  <a:pt x="12256" y="1"/>
                  <a:pt x="126" y="628"/>
                </a:cubicBezTo>
                <a:cubicBezTo>
                  <a:pt x="0" y="628"/>
                  <a:pt x="0" y="803"/>
                  <a:pt x="126" y="803"/>
                </a:cubicBezTo>
                <a:cubicBezTo>
                  <a:pt x="3812" y="986"/>
                  <a:pt x="7517" y="1056"/>
                  <a:pt x="11229" y="1056"/>
                </a:cubicBezTo>
                <a:cubicBezTo>
                  <a:pt x="19707" y="1056"/>
                  <a:pt x="28223" y="694"/>
                  <a:pt x="36642" y="502"/>
                </a:cubicBezTo>
                <a:cubicBezTo>
                  <a:pt x="36960" y="478"/>
                  <a:pt x="36968" y="0"/>
                  <a:pt x="3666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5"/>
          <p:cNvSpPr/>
          <p:nvPr/>
        </p:nvSpPr>
        <p:spPr>
          <a:xfrm>
            <a:off x="1053196" y="3606176"/>
            <a:ext cx="1644681" cy="27052"/>
          </a:xfrm>
          <a:custGeom>
            <a:avLst/>
            <a:gdLst/>
            <a:ahLst/>
            <a:cxnLst/>
            <a:rect l="l" t="t" r="r" b="b"/>
            <a:pathLst>
              <a:path w="37269" h="613" extrusionOk="0">
                <a:moveTo>
                  <a:pt x="14932" y="0"/>
                </a:moveTo>
                <a:cubicBezTo>
                  <a:pt x="9993" y="0"/>
                  <a:pt x="5055" y="58"/>
                  <a:pt x="126" y="270"/>
                </a:cubicBezTo>
                <a:cubicBezTo>
                  <a:pt x="1" y="270"/>
                  <a:pt x="1" y="470"/>
                  <a:pt x="126" y="470"/>
                </a:cubicBezTo>
                <a:cubicBezTo>
                  <a:pt x="3600" y="576"/>
                  <a:pt x="7078" y="613"/>
                  <a:pt x="10557" y="613"/>
                </a:cubicBezTo>
                <a:cubicBezTo>
                  <a:pt x="17949" y="613"/>
                  <a:pt x="25349" y="449"/>
                  <a:pt x="32735" y="449"/>
                </a:cubicBezTo>
                <a:cubicBezTo>
                  <a:pt x="34163" y="449"/>
                  <a:pt x="35591" y="456"/>
                  <a:pt x="37018" y="470"/>
                </a:cubicBezTo>
                <a:cubicBezTo>
                  <a:pt x="37269" y="470"/>
                  <a:pt x="37269" y="69"/>
                  <a:pt x="37018" y="69"/>
                </a:cubicBezTo>
                <a:cubicBezTo>
                  <a:pt x="35627" y="80"/>
                  <a:pt x="34236" y="85"/>
                  <a:pt x="32844" y="85"/>
                </a:cubicBezTo>
                <a:cubicBezTo>
                  <a:pt x="26878" y="85"/>
                  <a:pt x="20904" y="0"/>
                  <a:pt x="1493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5"/>
          <p:cNvSpPr/>
          <p:nvPr/>
        </p:nvSpPr>
        <p:spPr>
          <a:xfrm>
            <a:off x="1052093" y="3903390"/>
            <a:ext cx="1622572" cy="38481"/>
          </a:xfrm>
          <a:custGeom>
            <a:avLst/>
            <a:gdLst/>
            <a:ahLst/>
            <a:cxnLst/>
            <a:rect l="l" t="t" r="r" b="b"/>
            <a:pathLst>
              <a:path w="36768" h="872" extrusionOk="0">
                <a:moveTo>
                  <a:pt x="26200" y="37"/>
                </a:moveTo>
                <a:cubicBezTo>
                  <a:pt x="23572" y="37"/>
                  <a:pt x="20944" y="54"/>
                  <a:pt x="18321" y="76"/>
                </a:cubicBezTo>
                <a:cubicBezTo>
                  <a:pt x="12281" y="126"/>
                  <a:pt x="6166" y="1"/>
                  <a:pt x="151" y="602"/>
                </a:cubicBezTo>
                <a:cubicBezTo>
                  <a:pt x="26" y="602"/>
                  <a:pt x="0" y="828"/>
                  <a:pt x="151" y="828"/>
                </a:cubicBezTo>
                <a:cubicBezTo>
                  <a:pt x="1223" y="859"/>
                  <a:pt x="2297" y="872"/>
                  <a:pt x="3372" y="872"/>
                </a:cubicBezTo>
                <a:cubicBezTo>
                  <a:pt x="8352" y="872"/>
                  <a:pt x="13353" y="593"/>
                  <a:pt x="18321" y="552"/>
                </a:cubicBezTo>
                <a:cubicBezTo>
                  <a:pt x="19725" y="540"/>
                  <a:pt x="21130" y="536"/>
                  <a:pt x="22536" y="536"/>
                </a:cubicBezTo>
                <a:cubicBezTo>
                  <a:pt x="27179" y="536"/>
                  <a:pt x="31830" y="589"/>
                  <a:pt x="36467" y="627"/>
                </a:cubicBezTo>
                <a:cubicBezTo>
                  <a:pt x="36768" y="627"/>
                  <a:pt x="36768" y="176"/>
                  <a:pt x="36467" y="151"/>
                </a:cubicBezTo>
                <a:cubicBezTo>
                  <a:pt x="33050" y="66"/>
                  <a:pt x="29624" y="37"/>
                  <a:pt x="26200" y="3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5"/>
          <p:cNvSpPr/>
          <p:nvPr/>
        </p:nvSpPr>
        <p:spPr>
          <a:xfrm>
            <a:off x="1065376" y="4386900"/>
            <a:ext cx="1646887" cy="31156"/>
          </a:xfrm>
          <a:custGeom>
            <a:avLst/>
            <a:gdLst/>
            <a:ahLst/>
            <a:cxnLst/>
            <a:rect l="l" t="t" r="r" b="b"/>
            <a:pathLst>
              <a:path w="37319" h="706" extrusionOk="0">
                <a:moveTo>
                  <a:pt x="24005" y="1"/>
                </a:moveTo>
                <a:cubicBezTo>
                  <a:pt x="16063" y="1"/>
                  <a:pt x="8121" y="34"/>
                  <a:pt x="201" y="277"/>
                </a:cubicBezTo>
                <a:cubicBezTo>
                  <a:pt x="25" y="302"/>
                  <a:pt x="0" y="578"/>
                  <a:pt x="201" y="578"/>
                </a:cubicBezTo>
                <a:cubicBezTo>
                  <a:pt x="4399" y="673"/>
                  <a:pt x="8603" y="705"/>
                  <a:pt x="12810" y="705"/>
                </a:cubicBezTo>
                <a:cubicBezTo>
                  <a:pt x="20859" y="705"/>
                  <a:pt x="28919" y="586"/>
                  <a:pt x="36968" y="553"/>
                </a:cubicBezTo>
                <a:cubicBezTo>
                  <a:pt x="37311" y="553"/>
                  <a:pt x="37319" y="1"/>
                  <a:pt x="36990" y="1"/>
                </a:cubicBezTo>
                <a:cubicBezTo>
                  <a:pt x="36983" y="1"/>
                  <a:pt x="36975" y="1"/>
                  <a:pt x="36968" y="2"/>
                </a:cubicBezTo>
                <a:cubicBezTo>
                  <a:pt x="35630" y="4"/>
                  <a:pt x="34292" y="5"/>
                  <a:pt x="32954" y="5"/>
                </a:cubicBezTo>
                <a:cubicBezTo>
                  <a:pt x="29972" y="5"/>
                  <a:pt x="26988" y="1"/>
                  <a:pt x="2400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5"/>
          <p:cNvSpPr/>
          <p:nvPr/>
        </p:nvSpPr>
        <p:spPr>
          <a:xfrm>
            <a:off x="1039913" y="4541751"/>
            <a:ext cx="1655758" cy="50926"/>
          </a:xfrm>
          <a:custGeom>
            <a:avLst/>
            <a:gdLst/>
            <a:ahLst/>
            <a:cxnLst/>
            <a:rect l="l" t="t" r="r" b="b"/>
            <a:pathLst>
              <a:path w="37520" h="1154" extrusionOk="0">
                <a:moveTo>
                  <a:pt x="37217" y="1"/>
                </a:moveTo>
                <a:cubicBezTo>
                  <a:pt x="37210" y="1"/>
                  <a:pt x="37202" y="1"/>
                  <a:pt x="37194" y="2"/>
                </a:cubicBezTo>
                <a:cubicBezTo>
                  <a:pt x="24863" y="528"/>
                  <a:pt x="12532" y="352"/>
                  <a:pt x="201" y="553"/>
                </a:cubicBezTo>
                <a:cubicBezTo>
                  <a:pt x="1" y="553"/>
                  <a:pt x="1" y="879"/>
                  <a:pt x="201" y="879"/>
                </a:cubicBezTo>
                <a:cubicBezTo>
                  <a:pt x="4211" y="1075"/>
                  <a:pt x="8230" y="1154"/>
                  <a:pt x="12253" y="1154"/>
                </a:cubicBezTo>
                <a:cubicBezTo>
                  <a:pt x="20578" y="1154"/>
                  <a:pt x="28914" y="816"/>
                  <a:pt x="37194" y="478"/>
                </a:cubicBezTo>
                <a:cubicBezTo>
                  <a:pt x="37512" y="478"/>
                  <a:pt x="37520" y="1"/>
                  <a:pt x="3721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5"/>
          <p:cNvSpPr/>
          <p:nvPr/>
        </p:nvSpPr>
        <p:spPr>
          <a:xfrm>
            <a:off x="1053196" y="4226246"/>
            <a:ext cx="1644681" cy="27052"/>
          </a:xfrm>
          <a:custGeom>
            <a:avLst/>
            <a:gdLst/>
            <a:ahLst/>
            <a:cxnLst/>
            <a:rect l="l" t="t" r="r" b="b"/>
            <a:pathLst>
              <a:path w="37269" h="613" extrusionOk="0">
                <a:moveTo>
                  <a:pt x="14932" y="0"/>
                </a:moveTo>
                <a:cubicBezTo>
                  <a:pt x="9993" y="0"/>
                  <a:pt x="5055" y="58"/>
                  <a:pt x="126" y="270"/>
                </a:cubicBezTo>
                <a:cubicBezTo>
                  <a:pt x="1" y="270"/>
                  <a:pt x="1" y="470"/>
                  <a:pt x="126" y="470"/>
                </a:cubicBezTo>
                <a:cubicBezTo>
                  <a:pt x="3600" y="576"/>
                  <a:pt x="7078" y="613"/>
                  <a:pt x="10557" y="613"/>
                </a:cubicBezTo>
                <a:cubicBezTo>
                  <a:pt x="17949" y="613"/>
                  <a:pt x="25349" y="449"/>
                  <a:pt x="32735" y="449"/>
                </a:cubicBezTo>
                <a:cubicBezTo>
                  <a:pt x="34163" y="449"/>
                  <a:pt x="35591" y="456"/>
                  <a:pt x="37018" y="470"/>
                </a:cubicBezTo>
                <a:cubicBezTo>
                  <a:pt x="37269" y="470"/>
                  <a:pt x="37269" y="69"/>
                  <a:pt x="37018" y="69"/>
                </a:cubicBezTo>
                <a:cubicBezTo>
                  <a:pt x="35627" y="80"/>
                  <a:pt x="34236" y="85"/>
                  <a:pt x="32844" y="85"/>
                </a:cubicBezTo>
                <a:cubicBezTo>
                  <a:pt x="26878" y="85"/>
                  <a:pt x="20904" y="0"/>
                  <a:pt x="1493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5"/>
          <p:cNvSpPr/>
          <p:nvPr/>
        </p:nvSpPr>
        <p:spPr>
          <a:xfrm rot="4950679">
            <a:off x="4265246" y="3010901"/>
            <a:ext cx="699310" cy="520559"/>
          </a:xfrm>
          <a:custGeom>
            <a:avLst/>
            <a:gdLst/>
            <a:ahLst/>
            <a:cxnLst/>
            <a:rect l="l" t="t" r="r" b="b"/>
            <a:pathLst>
              <a:path w="8500" h="5674" extrusionOk="0">
                <a:moveTo>
                  <a:pt x="1497" y="316"/>
                </a:moveTo>
                <a:cubicBezTo>
                  <a:pt x="1656" y="316"/>
                  <a:pt x="1813" y="352"/>
                  <a:pt x="1956" y="426"/>
                </a:cubicBezTo>
                <a:lnTo>
                  <a:pt x="7429" y="3235"/>
                </a:lnTo>
                <a:cubicBezTo>
                  <a:pt x="7949" y="3503"/>
                  <a:pt x="8140" y="4171"/>
                  <a:pt x="7855" y="4726"/>
                </a:cubicBezTo>
                <a:cubicBezTo>
                  <a:pt x="7749" y="4935"/>
                  <a:pt x="7586" y="5104"/>
                  <a:pt x="7386" y="5217"/>
                </a:cubicBezTo>
                <a:cubicBezTo>
                  <a:pt x="7219" y="5312"/>
                  <a:pt x="7036" y="5359"/>
                  <a:pt x="6855" y="5359"/>
                </a:cubicBezTo>
                <a:cubicBezTo>
                  <a:pt x="6696" y="5359"/>
                  <a:pt x="6538" y="5323"/>
                  <a:pt x="6395" y="5249"/>
                </a:cubicBezTo>
                <a:lnTo>
                  <a:pt x="922" y="2440"/>
                </a:lnTo>
                <a:cubicBezTo>
                  <a:pt x="672" y="2311"/>
                  <a:pt x="490" y="2086"/>
                  <a:pt x="408" y="1807"/>
                </a:cubicBezTo>
                <a:cubicBezTo>
                  <a:pt x="326" y="1524"/>
                  <a:pt x="357" y="1219"/>
                  <a:pt x="496" y="949"/>
                </a:cubicBezTo>
                <a:cubicBezTo>
                  <a:pt x="602" y="740"/>
                  <a:pt x="766" y="570"/>
                  <a:pt x="964" y="458"/>
                </a:cubicBezTo>
                <a:cubicBezTo>
                  <a:pt x="1132" y="364"/>
                  <a:pt x="1316" y="316"/>
                  <a:pt x="1497" y="316"/>
                </a:cubicBezTo>
                <a:close/>
                <a:moveTo>
                  <a:pt x="1497" y="1"/>
                </a:moveTo>
                <a:cubicBezTo>
                  <a:pt x="1262" y="1"/>
                  <a:pt x="1026" y="62"/>
                  <a:pt x="810" y="183"/>
                </a:cubicBezTo>
                <a:cubicBezTo>
                  <a:pt x="555" y="327"/>
                  <a:pt x="351" y="541"/>
                  <a:pt x="215" y="804"/>
                </a:cubicBezTo>
                <a:cubicBezTo>
                  <a:pt x="40" y="1147"/>
                  <a:pt x="1" y="1534"/>
                  <a:pt x="106" y="1895"/>
                </a:cubicBezTo>
                <a:cubicBezTo>
                  <a:pt x="211" y="2258"/>
                  <a:pt x="450" y="2550"/>
                  <a:pt x="779" y="2720"/>
                </a:cubicBezTo>
                <a:lnTo>
                  <a:pt x="6252" y="5529"/>
                </a:lnTo>
                <a:cubicBezTo>
                  <a:pt x="6440" y="5626"/>
                  <a:pt x="6646" y="5674"/>
                  <a:pt x="6855" y="5674"/>
                </a:cubicBezTo>
                <a:cubicBezTo>
                  <a:pt x="7089" y="5674"/>
                  <a:pt x="7325" y="5613"/>
                  <a:pt x="7541" y="5491"/>
                </a:cubicBezTo>
                <a:cubicBezTo>
                  <a:pt x="7794" y="5348"/>
                  <a:pt x="8000" y="5134"/>
                  <a:pt x="8135" y="4871"/>
                </a:cubicBezTo>
                <a:cubicBezTo>
                  <a:pt x="8499" y="4161"/>
                  <a:pt x="8246" y="3301"/>
                  <a:pt x="7572" y="2955"/>
                </a:cubicBezTo>
                <a:lnTo>
                  <a:pt x="2099" y="146"/>
                </a:lnTo>
                <a:cubicBezTo>
                  <a:pt x="1911" y="49"/>
                  <a:pt x="1705" y="1"/>
                  <a:pt x="149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15"/>
          <p:cNvSpPr/>
          <p:nvPr/>
        </p:nvSpPr>
        <p:spPr>
          <a:xfrm>
            <a:off x="3527353" y="3180560"/>
            <a:ext cx="2089200" cy="1566300"/>
          </a:xfrm>
          <a:prstGeom prst="roundRect">
            <a:avLst>
              <a:gd name="adj" fmla="val 7854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5"/>
          <p:cNvSpPr/>
          <p:nvPr/>
        </p:nvSpPr>
        <p:spPr>
          <a:xfrm rot="4950679">
            <a:off x="4374698" y="3079594"/>
            <a:ext cx="480385" cy="354685"/>
          </a:xfrm>
          <a:custGeom>
            <a:avLst/>
            <a:gdLst/>
            <a:ahLst/>
            <a:cxnLst/>
            <a:rect l="l" t="t" r="r" b="b"/>
            <a:pathLst>
              <a:path w="5839" h="3866" extrusionOk="0">
                <a:moveTo>
                  <a:pt x="1121" y="316"/>
                </a:moveTo>
                <a:cubicBezTo>
                  <a:pt x="1225" y="316"/>
                  <a:pt x="1329" y="341"/>
                  <a:pt x="1424" y="390"/>
                </a:cubicBezTo>
                <a:lnTo>
                  <a:pt x="5127" y="2291"/>
                </a:lnTo>
                <a:cubicBezTo>
                  <a:pt x="5286" y="2372"/>
                  <a:pt x="5403" y="2510"/>
                  <a:pt x="5457" y="2679"/>
                </a:cubicBezTo>
                <a:cubicBezTo>
                  <a:pt x="5513" y="2849"/>
                  <a:pt x="5498" y="3030"/>
                  <a:pt x="5416" y="3187"/>
                </a:cubicBezTo>
                <a:cubicBezTo>
                  <a:pt x="5357" y="3304"/>
                  <a:pt x="5265" y="3399"/>
                  <a:pt x="5152" y="3463"/>
                </a:cubicBezTo>
                <a:cubicBezTo>
                  <a:pt x="5049" y="3521"/>
                  <a:pt x="4936" y="3550"/>
                  <a:pt x="4823" y="3550"/>
                </a:cubicBezTo>
                <a:cubicBezTo>
                  <a:pt x="4719" y="3550"/>
                  <a:pt x="4614" y="3525"/>
                  <a:pt x="4518" y="3476"/>
                </a:cubicBezTo>
                <a:lnTo>
                  <a:pt x="817" y="1577"/>
                </a:lnTo>
                <a:cubicBezTo>
                  <a:pt x="490" y="1409"/>
                  <a:pt x="360" y="1006"/>
                  <a:pt x="528" y="679"/>
                </a:cubicBezTo>
                <a:cubicBezTo>
                  <a:pt x="587" y="562"/>
                  <a:pt x="679" y="467"/>
                  <a:pt x="793" y="403"/>
                </a:cubicBezTo>
                <a:cubicBezTo>
                  <a:pt x="895" y="345"/>
                  <a:pt x="1008" y="316"/>
                  <a:pt x="1121" y="316"/>
                </a:cubicBezTo>
                <a:close/>
                <a:moveTo>
                  <a:pt x="1120" y="1"/>
                </a:moveTo>
                <a:cubicBezTo>
                  <a:pt x="954" y="1"/>
                  <a:pt x="788" y="43"/>
                  <a:pt x="639" y="128"/>
                </a:cubicBezTo>
                <a:cubicBezTo>
                  <a:pt x="471" y="222"/>
                  <a:pt x="335" y="363"/>
                  <a:pt x="247" y="534"/>
                </a:cubicBezTo>
                <a:cubicBezTo>
                  <a:pt x="0" y="1016"/>
                  <a:pt x="190" y="1609"/>
                  <a:pt x="672" y="1856"/>
                </a:cubicBezTo>
                <a:lnTo>
                  <a:pt x="4375" y="3757"/>
                </a:lnTo>
                <a:cubicBezTo>
                  <a:pt x="4517" y="3829"/>
                  <a:pt x="4671" y="3865"/>
                  <a:pt x="4824" y="3865"/>
                </a:cubicBezTo>
                <a:cubicBezTo>
                  <a:pt x="4990" y="3865"/>
                  <a:pt x="5156" y="3823"/>
                  <a:pt x="5305" y="3738"/>
                </a:cubicBezTo>
                <a:cubicBezTo>
                  <a:pt x="5473" y="3644"/>
                  <a:pt x="5609" y="3503"/>
                  <a:pt x="5697" y="3332"/>
                </a:cubicBezTo>
                <a:cubicBezTo>
                  <a:pt x="5816" y="3098"/>
                  <a:pt x="5838" y="2832"/>
                  <a:pt x="5758" y="2583"/>
                </a:cubicBezTo>
                <a:cubicBezTo>
                  <a:pt x="5678" y="2333"/>
                  <a:pt x="5504" y="2130"/>
                  <a:pt x="5272" y="2010"/>
                </a:cubicBezTo>
                <a:lnTo>
                  <a:pt x="1569" y="109"/>
                </a:lnTo>
                <a:cubicBezTo>
                  <a:pt x="1427" y="37"/>
                  <a:pt x="1273" y="1"/>
                  <a:pt x="112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5"/>
          <p:cNvSpPr/>
          <p:nvPr/>
        </p:nvSpPr>
        <p:spPr>
          <a:xfrm>
            <a:off x="3770276" y="4061506"/>
            <a:ext cx="1646887" cy="31156"/>
          </a:xfrm>
          <a:custGeom>
            <a:avLst/>
            <a:gdLst/>
            <a:ahLst/>
            <a:cxnLst/>
            <a:rect l="l" t="t" r="r" b="b"/>
            <a:pathLst>
              <a:path w="37319" h="706" extrusionOk="0">
                <a:moveTo>
                  <a:pt x="24005" y="1"/>
                </a:moveTo>
                <a:cubicBezTo>
                  <a:pt x="16063" y="1"/>
                  <a:pt x="8121" y="34"/>
                  <a:pt x="201" y="277"/>
                </a:cubicBezTo>
                <a:cubicBezTo>
                  <a:pt x="25" y="302"/>
                  <a:pt x="0" y="578"/>
                  <a:pt x="201" y="578"/>
                </a:cubicBezTo>
                <a:cubicBezTo>
                  <a:pt x="4399" y="673"/>
                  <a:pt x="8603" y="705"/>
                  <a:pt x="12810" y="705"/>
                </a:cubicBezTo>
                <a:cubicBezTo>
                  <a:pt x="20859" y="705"/>
                  <a:pt x="28919" y="586"/>
                  <a:pt x="36968" y="553"/>
                </a:cubicBezTo>
                <a:cubicBezTo>
                  <a:pt x="37311" y="553"/>
                  <a:pt x="37319" y="1"/>
                  <a:pt x="36990" y="1"/>
                </a:cubicBezTo>
                <a:cubicBezTo>
                  <a:pt x="36983" y="1"/>
                  <a:pt x="36975" y="1"/>
                  <a:pt x="36968" y="2"/>
                </a:cubicBezTo>
                <a:cubicBezTo>
                  <a:pt x="35630" y="4"/>
                  <a:pt x="34292" y="5"/>
                  <a:pt x="32954" y="5"/>
                </a:cubicBezTo>
                <a:cubicBezTo>
                  <a:pt x="29972" y="5"/>
                  <a:pt x="26988" y="1"/>
                  <a:pt x="2400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5"/>
          <p:cNvSpPr/>
          <p:nvPr/>
        </p:nvSpPr>
        <p:spPr>
          <a:xfrm>
            <a:off x="3773585" y="3752951"/>
            <a:ext cx="1631398" cy="46601"/>
          </a:xfrm>
          <a:custGeom>
            <a:avLst/>
            <a:gdLst/>
            <a:ahLst/>
            <a:cxnLst/>
            <a:rect l="l" t="t" r="r" b="b"/>
            <a:pathLst>
              <a:path w="36968" h="1056" extrusionOk="0">
                <a:moveTo>
                  <a:pt x="36665" y="0"/>
                </a:moveTo>
                <a:cubicBezTo>
                  <a:pt x="36658" y="0"/>
                  <a:pt x="36650" y="1"/>
                  <a:pt x="36642" y="1"/>
                </a:cubicBezTo>
                <a:cubicBezTo>
                  <a:pt x="24512" y="302"/>
                  <a:pt x="12256" y="1"/>
                  <a:pt x="126" y="628"/>
                </a:cubicBezTo>
                <a:cubicBezTo>
                  <a:pt x="0" y="628"/>
                  <a:pt x="0" y="803"/>
                  <a:pt x="126" y="803"/>
                </a:cubicBezTo>
                <a:cubicBezTo>
                  <a:pt x="3812" y="986"/>
                  <a:pt x="7517" y="1056"/>
                  <a:pt x="11229" y="1056"/>
                </a:cubicBezTo>
                <a:cubicBezTo>
                  <a:pt x="19707" y="1056"/>
                  <a:pt x="28223" y="694"/>
                  <a:pt x="36642" y="502"/>
                </a:cubicBezTo>
                <a:cubicBezTo>
                  <a:pt x="36960" y="478"/>
                  <a:pt x="36968" y="0"/>
                  <a:pt x="3666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5"/>
          <p:cNvSpPr/>
          <p:nvPr/>
        </p:nvSpPr>
        <p:spPr>
          <a:xfrm>
            <a:off x="3758096" y="3606176"/>
            <a:ext cx="1644681" cy="27052"/>
          </a:xfrm>
          <a:custGeom>
            <a:avLst/>
            <a:gdLst/>
            <a:ahLst/>
            <a:cxnLst/>
            <a:rect l="l" t="t" r="r" b="b"/>
            <a:pathLst>
              <a:path w="37269" h="613" extrusionOk="0">
                <a:moveTo>
                  <a:pt x="14932" y="0"/>
                </a:moveTo>
                <a:cubicBezTo>
                  <a:pt x="9993" y="0"/>
                  <a:pt x="5055" y="58"/>
                  <a:pt x="126" y="270"/>
                </a:cubicBezTo>
                <a:cubicBezTo>
                  <a:pt x="1" y="270"/>
                  <a:pt x="1" y="470"/>
                  <a:pt x="126" y="470"/>
                </a:cubicBezTo>
                <a:cubicBezTo>
                  <a:pt x="3600" y="576"/>
                  <a:pt x="7078" y="613"/>
                  <a:pt x="10557" y="613"/>
                </a:cubicBezTo>
                <a:cubicBezTo>
                  <a:pt x="17949" y="613"/>
                  <a:pt x="25349" y="449"/>
                  <a:pt x="32735" y="449"/>
                </a:cubicBezTo>
                <a:cubicBezTo>
                  <a:pt x="34163" y="449"/>
                  <a:pt x="35591" y="456"/>
                  <a:pt x="37018" y="470"/>
                </a:cubicBezTo>
                <a:cubicBezTo>
                  <a:pt x="37269" y="470"/>
                  <a:pt x="37269" y="69"/>
                  <a:pt x="37018" y="69"/>
                </a:cubicBezTo>
                <a:cubicBezTo>
                  <a:pt x="35627" y="80"/>
                  <a:pt x="34236" y="85"/>
                  <a:pt x="32844" y="85"/>
                </a:cubicBezTo>
                <a:cubicBezTo>
                  <a:pt x="26878" y="85"/>
                  <a:pt x="20904" y="0"/>
                  <a:pt x="1493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5"/>
          <p:cNvSpPr/>
          <p:nvPr/>
        </p:nvSpPr>
        <p:spPr>
          <a:xfrm>
            <a:off x="3756993" y="3903390"/>
            <a:ext cx="1622572" cy="38481"/>
          </a:xfrm>
          <a:custGeom>
            <a:avLst/>
            <a:gdLst/>
            <a:ahLst/>
            <a:cxnLst/>
            <a:rect l="l" t="t" r="r" b="b"/>
            <a:pathLst>
              <a:path w="36768" h="872" extrusionOk="0">
                <a:moveTo>
                  <a:pt x="26200" y="37"/>
                </a:moveTo>
                <a:cubicBezTo>
                  <a:pt x="23572" y="37"/>
                  <a:pt x="20944" y="54"/>
                  <a:pt x="18321" y="76"/>
                </a:cubicBezTo>
                <a:cubicBezTo>
                  <a:pt x="12281" y="126"/>
                  <a:pt x="6166" y="1"/>
                  <a:pt x="151" y="602"/>
                </a:cubicBezTo>
                <a:cubicBezTo>
                  <a:pt x="26" y="602"/>
                  <a:pt x="0" y="828"/>
                  <a:pt x="151" y="828"/>
                </a:cubicBezTo>
                <a:cubicBezTo>
                  <a:pt x="1223" y="859"/>
                  <a:pt x="2297" y="872"/>
                  <a:pt x="3372" y="872"/>
                </a:cubicBezTo>
                <a:cubicBezTo>
                  <a:pt x="8352" y="872"/>
                  <a:pt x="13353" y="593"/>
                  <a:pt x="18321" y="552"/>
                </a:cubicBezTo>
                <a:cubicBezTo>
                  <a:pt x="19725" y="540"/>
                  <a:pt x="21130" y="536"/>
                  <a:pt x="22536" y="536"/>
                </a:cubicBezTo>
                <a:cubicBezTo>
                  <a:pt x="27179" y="536"/>
                  <a:pt x="31830" y="589"/>
                  <a:pt x="36467" y="627"/>
                </a:cubicBezTo>
                <a:cubicBezTo>
                  <a:pt x="36768" y="627"/>
                  <a:pt x="36768" y="176"/>
                  <a:pt x="36467" y="151"/>
                </a:cubicBezTo>
                <a:cubicBezTo>
                  <a:pt x="33050" y="66"/>
                  <a:pt x="29624" y="37"/>
                  <a:pt x="26200" y="3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5"/>
          <p:cNvSpPr/>
          <p:nvPr/>
        </p:nvSpPr>
        <p:spPr>
          <a:xfrm>
            <a:off x="3770276" y="4386900"/>
            <a:ext cx="1646887" cy="31156"/>
          </a:xfrm>
          <a:custGeom>
            <a:avLst/>
            <a:gdLst/>
            <a:ahLst/>
            <a:cxnLst/>
            <a:rect l="l" t="t" r="r" b="b"/>
            <a:pathLst>
              <a:path w="37319" h="706" extrusionOk="0">
                <a:moveTo>
                  <a:pt x="24005" y="1"/>
                </a:moveTo>
                <a:cubicBezTo>
                  <a:pt x="16063" y="1"/>
                  <a:pt x="8121" y="34"/>
                  <a:pt x="201" y="277"/>
                </a:cubicBezTo>
                <a:cubicBezTo>
                  <a:pt x="25" y="302"/>
                  <a:pt x="0" y="578"/>
                  <a:pt x="201" y="578"/>
                </a:cubicBezTo>
                <a:cubicBezTo>
                  <a:pt x="4399" y="673"/>
                  <a:pt x="8603" y="705"/>
                  <a:pt x="12810" y="705"/>
                </a:cubicBezTo>
                <a:cubicBezTo>
                  <a:pt x="20859" y="705"/>
                  <a:pt x="28919" y="586"/>
                  <a:pt x="36968" y="553"/>
                </a:cubicBezTo>
                <a:cubicBezTo>
                  <a:pt x="37311" y="553"/>
                  <a:pt x="37319" y="1"/>
                  <a:pt x="36990" y="1"/>
                </a:cubicBezTo>
                <a:cubicBezTo>
                  <a:pt x="36983" y="1"/>
                  <a:pt x="36975" y="1"/>
                  <a:pt x="36968" y="2"/>
                </a:cubicBezTo>
                <a:cubicBezTo>
                  <a:pt x="35630" y="4"/>
                  <a:pt x="34292" y="5"/>
                  <a:pt x="32954" y="5"/>
                </a:cubicBezTo>
                <a:cubicBezTo>
                  <a:pt x="29972" y="5"/>
                  <a:pt x="26988" y="1"/>
                  <a:pt x="2400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5"/>
          <p:cNvSpPr/>
          <p:nvPr/>
        </p:nvSpPr>
        <p:spPr>
          <a:xfrm>
            <a:off x="3744813" y="4541751"/>
            <a:ext cx="1655758" cy="50926"/>
          </a:xfrm>
          <a:custGeom>
            <a:avLst/>
            <a:gdLst/>
            <a:ahLst/>
            <a:cxnLst/>
            <a:rect l="l" t="t" r="r" b="b"/>
            <a:pathLst>
              <a:path w="37520" h="1154" extrusionOk="0">
                <a:moveTo>
                  <a:pt x="37217" y="1"/>
                </a:moveTo>
                <a:cubicBezTo>
                  <a:pt x="37210" y="1"/>
                  <a:pt x="37202" y="1"/>
                  <a:pt x="37194" y="2"/>
                </a:cubicBezTo>
                <a:cubicBezTo>
                  <a:pt x="24863" y="528"/>
                  <a:pt x="12532" y="352"/>
                  <a:pt x="201" y="553"/>
                </a:cubicBezTo>
                <a:cubicBezTo>
                  <a:pt x="1" y="553"/>
                  <a:pt x="1" y="879"/>
                  <a:pt x="201" y="879"/>
                </a:cubicBezTo>
                <a:cubicBezTo>
                  <a:pt x="4211" y="1075"/>
                  <a:pt x="8230" y="1154"/>
                  <a:pt x="12253" y="1154"/>
                </a:cubicBezTo>
                <a:cubicBezTo>
                  <a:pt x="20578" y="1154"/>
                  <a:pt x="28914" y="816"/>
                  <a:pt x="37194" y="478"/>
                </a:cubicBezTo>
                <a:cubicBezTo>
                  <a:pt x="37512" y="478"/>
                  <a:pt x="37520" y="1"/>
                  <a:pt x="3721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5"/>
          <p:cNvSpPr/>
          <p:nvPr/>
        </p:nvSpPr>
        <p:spPr>
          <a:xfrm>
            <a:off x="3758096" y="4226246"/>
            <a:ext cx="1644681" cy="27052"/>
          </a:xfrm>
          <a:custGeom>
            <a:avLst/>
            <a:gdLst/>
            <a:ahLst/>
            <a:cxnLst/>
            <a:rect l="l" t="t" r="r" b="b"/>
            <a:pathLst>
              <a:path w="37269" h="613" extrusionOk="0">
                <a:moveTo>
                  <a:pt x="14932" y="0"/>
                </a:moveTo>
                <a:cubicBezTo>
                  <a:pt x="9993" y="0"/>
                  <a:pt x="5055" y="58"/>
                  <a:pt x="126" y="270"/>
                </a:cubicBezTo>
                <a:cubicBezTo>
                  <a:pt x="1" y="270"/>
                  <a:pt x="1" y="470"/>
                  <a:pt x="126" y="470"/>
                </a:cubicBezTo>
                <a:cubicBezTo>
                  <a:pt x="3600" y="576"/>
                  <a:pt x="7078" y="613"/>
                  <a:pt x="10557" y="613"/>
                </a:cubicBezTo>
                <a:cubicBezTo>
                  <a:pt x="17949" y="613"/>
                  <a:pt x="25349" y="449"/>
                  <a:pt x="32735" y="449"/>
                </a:cubicBezTo>
                <a:cubicBezTo>
                  <a:pt x="34163" y="449"/>
                  <a:pt x="35591" y="456"/>
                  <a:pt x="37018" y="470"/>
                </a:cubicBezTo>
                <a:cubicBezTo>
                  <a:pt x="37269" y="470"/>
                  <a:pt x="37269" y="69"/>
                  <a:pt x="37018" y="69"/>
                </a:cubicBezTo>
                <a:cubicBezTo>
                  <a:pt x="35627" y="80"/>
                  <a:pt x="34236" y="85"/>
                  <a:pt x="32844" y="85"/>
                </a:cubicBezTo>
                <a:cubicBezTo>
                  <a:pt x="26878" y="85"/>
                  <a:pt x="20904" y="0"/>
                  <a:pt x="1493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15"/>
          <p:cNvSpPr/>
          <p:nvPr/>
        </p:nvSpPr>
        <p:spPr>
          <a:xfrm rot="4950679">
            <a:off x="6970146" y="3010901"/>
            <a:ext cx="699310" cy="520559"/>
          </a:xfrm>
          <a:custGeom>
            <a:avLst/>
            <a:gdLst/>
            <a:ahLst/>
            <a:cxnLst/>
            <a:rect l="l" t="t" r="r" b="b"/>
            <a:pathLst>
              <a:path w="8500" h="5674" extrusionOk="0">
                <a:moveTo>
                  <a:pt x="1497" y="316"/>
                </a:moveTo>
                <a:cubicBezTo>
                  <a:pt x="1656" y="316"/>
                  <a:pt x="1813" y="352"/>
                  <a:pt x="1956" y="426"/>
                </a:cubicBezTo>
                <a:lnTo>
                  <a:pt x="7429" y="3235"/>
                </a:lnTo>
                <a:cubicBezTo>
                  <a:pt x="7949" y="3503"/>
                  <a:pt x="8140" y="4171"/>
                  <a:pt x="7855" y="4726"/>
                </a:cubicBezTo>
                <a:cubicBezTo>
                  <a:pt x="7749" y="4935"/>
                  <a:pt x="7586" y="5104"/>
                  <a:pt x="7386" y="5217"/>
                </a:cubicBezTo>
                <a:cubicBezTo>
                  <a:pt x="7219" y="5312"/>
                  <a:pt x="7036" y="5359"/>
                  <a:pt x="6855" y="5359"/>
                </a:cubicBezTo>
                <a:cubicBezTo>
                  <a:pt x="6696" y="5359"/>
                  <a:pt x="6538" y="5323"/>
                  <a:pt x="6395" y="5249"/>
                </a:cubicBezTo>
                <a:lnTo>
                  <a:pt x="922" y="2440"/>
                </a:lnTo>
                <a:cubicBezTo>
                  <a:pt x="672" y="2311"/>
                  <a:pt x="490" y="2086"/>
                  <a:pt x="408" y="1807"/>
                </a:cubicBezTo>
                <a:cubicBezTo>
                  <a:pt x="326" y="1524"/>
                  <a:pt x="357" y="1219"/>
                  <a:pt x="496" y="949"/>
                </a:cubicBezTo>
                <a:cubicBezTo>
                  <a:pt x="602" y="740"/>
                  <a:pt x="766" y="570"/>
                  <a:pt x="964" y="458"/>
                </a:cubicBezTo>
                <a:cubicBezTo>
                  <a:pt x="1132" y="364"/>
                  <a:pt x="1316" y="316"/>
                  <a:pt x="1497" y="316"/>
                </a:cubicBezTo>
                <a:close/>
                <a:moveTo>
                  <a:pt x="1497" y="1"/>
                </a:moveTo>
                <a:cubicBezTo>
                  <a:pt x="1262" y="1"/>
                  <a:pt x="1026" y="62"/>
                  <a:pt x="810" y="183"/>
                </a:cubicBezTo>
                <a:cubicBezTo>
                  <a:pt x="555" y="327"/>
                  <a:pt x="351" y="541"/>
                  <a:pt x="215" y="804"/>
                </a:cubicBezTo>
                <a:cubicBezTo>
                  <a:pt x="40" y="1147"/>
                  <a:pt x="1" y="1534"/>
                  <a:pt x="106" y="1895"/>
                </a:cubicBezTo>
                <a:cubicBezTo>
                  <a:pt x="211" y="2258"/>
                  <a:pt x="450" y="2550"/>
                  <a:pt x="779" y="2720"/>
                </a:cubicBezTo>
                <a:lnTo>
                  <a:pt x="6252" y="5529"/>
                </a:lnTo>
                <a:cubicBezTo>
                  <a:pt x="6440" y="5626"/>
                  <a:pt x="6646" y="5674"/>
                  <a:pt x="6855" y="5674"/>
                </a:cubicBezTo>
                <a:cubicBezTo>
                  <a:pt x="7089" y="5674"/>
                  <a:pt x="7325" y="5613"/>
                  <a:pt x="7541" y="5491"/>
                </a:cubicBezTo>
                <a:cubicBezTo>
                  <a:pt x="7794" y="5348"/>
                  <a:pt x="8000" y="5134"/>
                  <a:pt x="8135" y="4871"/>
                </a:cubicBezTo>
                <a:cubicBezTo>
                  <a:pt x="8499" y="4161"/>
                  <a:pt x="8246" y="3301"/>
                  <a:pt x="7572" y="2955"/>
                </a:cubicBezTo>
                <a:lnTo>
                  <a:pt x="2099" y="146"/>
                </a:lnTo>
                <a:cubicBezTo>
                  <a:pt x="1911" y="49"/>
                  <a:pt x="1705" y="1"/>
                  <a:pt x="149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5"/>
          <p:cNvSpPr/>
          <p:nvPr/>
        </p:nvSpPr>
        <p:spPr>
          <a:xfrm>
            <a:off x="6232253" y="3180560"/>
            <a:ext cx="2089200" cy="1566300"/>
          </a:xfrm>
          <a:prstGeom prst="roundRect">
            <a:avLst>
              <a:gd name="adj" fmla="val 7854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5"/>
          <p:cNvSpPr/>
          <p:nvPr/>
        </p:nvSpPr>
        <p:spPr>
          <a:xfrm rot="4950679">
            <a:off x="7079598" y="3079594"/>
            <a:ext cx="480385" cy="354685"/>
          </a:xfrm>
          <a:custGeom>
            <a:avLst/>
            <a:gdLst/>
            <a:ahLst/>
            <a:cxnLst/>
            <a:rect l="l" t="t" r="r" b="b"/>
            <a:pathLst>
              <a:path w="5839" h="3866" extrusionOk="0">
                <a:moveTo>
                  <a:pt x="1121" y="316"/>
                </a:moveTo>
                <a:cubicBezTo>
                  <a:pt x="1225" y="316"/>
                  <a:pt x="1329" y="341"/>
                  <a:pt x="1424" y="390"/>
                </a:cubicBezTo>
                <a:lnTo>
                  <a:pt x="5127" y="2291"/>
                </a:lnTo>
                <a:cubicBezTo>
                  <a:pt x="5286" y="2372"/>
                  <a:pt x="5403" y="2510"/>
                  <a:pt x="5457" y="2679"/>
                </a:cubicBezTo>
                <a:cubicBezTo>
                  <a:pt x="5513" y="2849"/>
                  <a:pt x="5498" y="3030"/>
                  <a:pt x="5416" y="3187"/>
                </a:cubicBezTo>
                <a:cubicBezTo>
                  <a:pt x="5357" y="3304"/>
                  <a:pt x="5265" y="3399"/>
                  <a:pt x="5152" y="3463"/>
                </a:cubicBezTo>
                <a:cubicBezTo>
                  <a:pt x="5049" y="3521"/>
                  <a:pt x="4936" y="3550"/>
                  <a:pt x="4823" y="3550"/>
                </a:cubicBezTo>
                <a:cubicBezTo>
                  <a:pt x="4719" y="3550"/>
                  <a:pt x="4614" y="3525"/>
                  <a:pt x="4518" y="3476"/>
                </a:cubicBezTo>
                <a:lnTo>
                  <a:pt x="817" y="1577"/>
                </a:lnTo>
                <a:cubicBezTo>
                  <a:pt x="490" y="1409"/>
                  <a:pt x="360" y="1006"/>
                  <a:pt x="528" y="679"/>
                </a:cubicBezTo>
                <a:cubicBezTo>
                  <a:pt x="587" y="562"/>
                  <a:pt x="679" y="467"/>
                  <a:pt x="793" y="403"/>
                </a:cubicBezTo>
                <a:cubicBezTo>
                  <a:pt x="895" y="345"/>
                  <a:pt x="1008" y="316"/>
                  <a:pt x="1121" y="316"/>
                </a:cubicBezTo>
                <a:close/>
                <a:moveTo>
                  <a:pt x="1120" y="1"/>
                </a:moveTo>
                <a:cubicBezTo>
                  <a:pt x="954" y="1"/>
                  <a:pt x="788" y="43"/>
                  <a:pt x="639" y="128"/>
                </a:cubicBezTo>
                <a:cubicBezTo>
                  <a:pt x="471" y="222"/>
                  <a:pt x="335" y="363"/>
                  <a:pt x="247" y="534"/>
                </a:cubicBezTo>
                <a:cubicBezTo>
                  <a:pt x="0" y="1016"/>
                  <a:pt x="190" y="1609"/>
                  <a:pt x="672" y="1856"/>
                </a:cubicBezTo>
                <a:lnTo>
                  <a:pt x="4375" y="3757"/>
                </a:lnTo>
                <a:cubicBezTo>
                  <a:pt x="4517" y="3829"/>
                  <a:pt x="4671" y="3865"/>
                  <a:pt x="4824" y="3865"/>
                </a:cubicBezTo>
                <a:cubicBezTo>
                  <a:pt x="4990" y="3865"/>
                  <a:pt x="5156" y="3823"/>
                  <a:pt x="5305" y="3738"/>
                </a:cubicBezTo>
                <a:cubicBezTo>
                  <a:pt x="5473" y="3644"/>
                  <a:pt x="5609" y="3503"/>
                  <a:pt x="5697" y="3332"/>
                </a:cubicBezTo>
                <a:cubicBezTo>
                  <a:pt x="5816" y="3098"/>
                  <a:pt x="5838" y="2832"/>
                  <a:pt x="5758" y="2583"/>
                </a:cubicBezTo>
                <a:cubicBezTo>
                  <a:pt x="5678" y="2333"/>
                  <a:pt x="5504" y="2130"/>
                  <a:pt x="5272" y="2010"/>
                </a:cubicBezTo>
                <a:lnTo>
                  <a:pt x="1569" y="109"/>
                </a:lnTo>
                <a:cubicBezTo>
                  <a:pt x="1427" y="37"/>
                  <a:pt x="1273" y="1"/>
                  <a:pt x="112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5"/>
          <p:cNvSpPr/>
          <p:nvPr/>
        </p:nvSpPr>
        <p:spPr>
          <a:xfrm>
            <a:off x="6475176" y="4061506"/>
            <a:ext cx="1646887" cy="31156"/>
          </a:xfrm>
          <a:custGeom>
            <a:avLst/>
            <a:gdLst/>
            <a:ahLst/>
            <a:cxnLst/>
            <a:rect l="l" t="t" r="r" b="b"/>
            <a:pathLst>
              <a:path w="37319" h="706" extrusionOk="0">
                <a:moveTo>
                  <a:pt x="24005" y="1"/>
                </a:moveTo>
                <a:cubicBezTo>
                  <a:pt x="16063" y="1"/>
                  <a:pt x="8121" y="34"/>
                  <a:pt x="201" y="277"/>
                </a:cubicBezTo>
                <a:cubicBezTo>
                  <a:pt x="25" y="302"/>
                  <a:pt x="0" y="578"/>
                  <a:pt x="201" y="578"/>
                </a:cubicBezTo>
                <a:cubicBezTo>
                  <a:pt x="4399" y="673"/>
                  <a:pt x="8603" y="705"/>
                  <a:pt x="12810" y="705"/>
                </a:cubicBezTo>
                <a:cubicBezTo>
                  <a:pt x="20859" y="705"/>
                  <a:pt x="28919" y="586"/>
                  <a:pt x="36968" y="553"/>
                </a:cubicBezTo>
                <a:cubicBezTo>
                  <a:pt x="37311" y="553"/>
                  <a:pt x="37319" y="1"/>
                  <a:pt x="36990" y="1"/>
                </a:cubicBezTo>
                <a:cubicBezTo>
                  <a:pt x="36983" y="1"/>
                  <a:pt x="36975" y="1"/>
                  <a:pt x="36968" y="2"/>
                </a:cubicBezTo>
                <a:cubicBezTo>
                  <a:pt x="35630" y="4"/>
                  <a:pt x="34292" y="5"/>
                  <a:pt x="32954" y="5"/>
                </a:cubicBezTo>
                <a:cubicBezTo>
                  <a:pt x="29972" y="5"/>
                  <a:pt x="26988" y="1"/>
                  <a:pt x="2400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5"/>
          <p:cNvSpPr/>
          <p:nvPr/>
        </p:nvSpPr>
        <p:spPr>
          <a:xfrm>
            <a:off x="6478485" y="3752951"/>
            <a:ext cx="1631398" cy="46601"/>
          </a:xfrm>
          <a:custGeom>
            <a:avLst/>
            <a:gdLst/>
            <a:ahLst/>
            <a:cxnLst/>
            <a:rect l="l" t="t" r="r" b="b"/>
            <a:pathLst>
              <a:path w="36968" h="1056" extrusionOk="0">
                <a:moveTo>
                  <a:pt x="36665" y="0"/>
                </a:moveTo>
                <a:cubicBezTo>
                  <a:pt x="36658" y="0"/>
                  <a:pt x="36650" y="1"/>
                  <a:pt x="36642" y="1"/>
                </a:cubicBezTo>
                <a:cubicBezTo>
                  <a:pt x="24512" y="302"/>
                  <a:pt x="12256" y="1"/>
                  <a:pt x="126" y="628"/>
                </a:cubicBezTo>
                <a:cubicBezTo>
                  <a:pt x="0" y="628"/>
                  <a:pt x="0" y="803"/>
                  <a:pt x="126" y="803"/>
                </a:cubicBezTo>
                <a:cubicBezTo>
                  <a:pt x="3812" y="986"/>
                  <a:pt x="7517" y="1056"/>
                  <a:pt x="11229" y="1056"/>
                </a:cubicBezTo>
                <a:cubicBezTo>
                  <a:pt x="19707" y="1056"/>
                  <a:pt x="28223" y="694"/>
                  <a:pt x="36642" y="502"/>
                </a:cubicBezTo>
                <a:cubicBezTo>
                  <a:pt x="36960" y="478"/>
                  <a:pt x="36968" y="0"/>
                  <a:pt x="3666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5"/>
          <p:cNvSpPr/>
          <p:nvPr/>
        </p:nvSpPr>
        <p:spPr>
          <a:xfrm>
            <a:off x="6462996" y="3606176"/>
            <a:ext cx="1644681" cy="27052"/>
          </a:xfrm>
          <a:custGeom>
            <a:avLst/>
            <a:gdLst/>
            <a:ahLst/>
            <a:cxnLst/>
            <a:rect l="l" t="t" r="r" b="b"/>
            <a:pathLst>
              <a:path w="37269" h="613" extrusionOk="0">
                <a:moveTo>
                  <a:pt x="14932" y="0"/>
                </a:moveTo>
                <a:cubicBezTo>
                  <a:pt x="9993" y="0"/>
                  <a:pt x="5055" y="58"/>
                  <a:pt x="126" y="270"/>
                </a:cubicBezTo>
                <a:cubicBezTo>
                  <a:pt x="1" y="270"/>
                  <a:pt x="1" y="470"/>
                  <a:pt x="126" y="470"/>
                </a:cubicBezTo>
                <a:cubicBezTo>
                  <a:pt x="3600" y="576"/>
                  <a:pt x="7078" y="613"/>
                  <a:pt x="10557" y="613"/>
                </a:cubicBezTo>
                <a:cubicBezTo>
                  <a:pt x="17949" y="613"/>
                  <a:pt x="25349" y="449"/>
                  <a:pt x="32735" y="449"/>
                </a:cubicBezTo>
                <a:cubicBezTo>
                  <a:pt x="34163" y="449"/>
                  <a:pt x="35591" y="456"/>
                  <a:pt x="37018" y="470"/>
                </a:cubicBezTo>
                <a:cubicBezTo>
                  <a:pt x="37269" y="470"/>
                  <a:pt x="37269" y="69"/>
                  <a:pt x="37018" y="69"/>
                </a:cubicBezTo>
                <a:cubicBezTo>
                  <a:pt x="35627" y="80"/>
                  <a:pt x="34236" y="85"/>
                  <a:pt x="32844" y="85"/>
                </a:cubicBezTo>
                <a:cubicBezTo>
                  <a:pt x="26878" y="85"/>
                  <a:pt x="20904" y="0"/>
                  <a:pt x="1493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15"/>
          <p:cNvSpPr/>
          <p:nvPr/>
        </p:nvSpPr>
        <p:spPr>
          <a:xfrm>
            <a:off x="6461893" y="3903390"/>
            <a:ext cx="1622572" cy="38481"/>
          </a:xfrm>
          <a:custGeom>
            <a:avLst/>
            <a:gdLst/>
            <a:ahLst/>
            <a:cxnLst/>
            <a:rect l="l" t="t" r="r" b="b"/>
            <a:pathLst>
              <a:path w="36768" h="872" extrusionOk="0">
                <a:moveTo>
                  <a:pt x="26200" y="37"/>
                </a:moveTo>
                <a:cubicBezTo>
                  <a:pt x="23572" y="37"/>
                  <a:pt x="20944" y="54"/>
                  <a:pt x="18321" y="76"/>
                </a:cubicBezTo>
                <a:cubicBezTo>
                  <a:pt x="12281" y="126"/>
                  <a:pt x="6166" y="1"/>
                  <a:pt x="151" y="602"/>
                </a:cubicBezTo>
                <a:cubicBezTo>
                  <a:pt x="26" y="602"/>
                  <a:pt x="0" y="828"/>
                  <a:pt x="151" y="828"/>
                </a:cubicBezTo>
                <a:cubicBezTo>
                  <a:pt x="1223" y="859"/>
                  <a:pt x="2297" y="872"/>
                  <a:pt x="3372" y="872"/>
                </a:cubicBezTo>
                <a:cubicBezTo>
                  <a:pt x="8352" y="872"/>
                  <a:pt x="13353" y="593"/>
                  <a:pt x="18321" y="552"/>
                </a:cubicBezTo>
                <a:cubicBezTo>
                  <a:pt x="19725" y="540"/>
                  <a:pt x="21130" y="536"/>
                  <a:pt x="22536" y="536"/>
                </a:cubicBezTo>
                <a:cubicBezTo>
                  <a:pt x="27179" y="536"/>
                  <a:pt x="31830" y="589"/>
                  <a:pt x="36467" y="627"/>
                </a:cubicBezTo>
                <a:cubicBezTo>
                  <a:pt x="36768" y="627"/>
                  <a:pt x="36768" y="176"/>
                  <a:pt x="36467" y="151"/>
                </a:cubicBezTo>
                <a:cubicBezTo>
                  <a:pt x="33050" y="66"/>
                  <a:pt x="29624" y="37"/>
                  <a:pt x="26200" y="3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5"/>
          <p:cNvSpPr/>
          <p:nvPr/>
        </p:nvSpPr>
        <p:spPr>
          <a:xfrm>
            <a:off x="6475176" y="4386900"/>
            <a:ext cx="1646887" cy="31156"/>
          </a:xfrm>
          <a:custGeom>
            <a:avLst/>
            <a:gdLst/>
            <a:ahLst/>
            <a:cxnLst/>
            <a:rect l="l" t="t" r="r" b="b"/>
            <a:pathLst>
              <a:path w="37319" h="706" extrusionOk="0">
                <a:moveTo>
                  <a:pt x="24005" y="1"/>
                </a:moveTo>
                <a:cubicBezTo>
                  <a:pt x="16063" y="1"/>
                  <a:pt x="8121" y="34"/>
                  <a:pt x="201" y="277"/>
                </a:cubicBezTo>
                <a:cubicBezTo>
                  <a:pt x="25" y="302"/>
                  <a:pt x="0" y="578"/>
                  <a:pt x="201" y="578"/>
                </a:cubicBezTo>
                <a:cubicBezTo>
                  <a:pt x="4399" y="673"/>
                  <a:pt x="8603" y="705"/>
                  <a:pt x="12810" y="705"/>
                </a:cubicBezTo>
                <a:cubicBezTo>
                  <a:pt x="20859" y="705"/>
                  <a:pt x="28919" y="586"/>
                  <a:pt x="36968" y="553"/>
                </a:cubicBezTo>
                <a:cubicBezTo>
                  <a:pt x="37311" y="553"/>
                  <a:pt x="37319" y="1"/>
                  <a:pt x="36990" y="1"/>
                </a:cubicBezTo>
                <a:cubicBezTo>
                  <a:pt x="36983" y="1"/>
                  <a:pt x="36975" y="1"/>
                  <a:pt x="36968" y="2"/>
                </a:cubicBezTo>
                <a:cubicBezTo>
                  <a:pt x="35630" y="4"/>
                  <a:pt x="34292" y="5"/>
                  <a:pt x="32954" y="5"/>
                </a:cubicBezTo>
                <a:cubicBezTo>
                  <a:pt x="29972" y="5"/>
                  <a:pt x="26988" y="1"/>
                  <a:pt x="2400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5"/>
          <p:cNvSpPr/>
          <p:nvPr/>
        </p:nvSpPr>
        <p:spPr>
          <a:xfrm>
            <a:off x="6449713" y="4541751"/>
            <a:ext cx="1655758" cy="50926"/>
          </a:xfrm>
          <a:custGeom>
            <a:avLst/>
            <a:gdLst/>
            <a:ahLst/>
            <a:cxnLst/>
            <a:rect l="l" t="t" r="r" b="b"/>
            <a:pathLst>
              <a:path w="37520" h="1154" extrusionOk="0">
                <a:moveTo>
                  <a:pt x="37217" y="1"/>
                </a:moveTo>
                <a:cubicBezTo>
                  <a:pt x="37210" y="1"/>
                  <a:pt x="37202" y="1"/>
                  <a:pt x="37194" y="2"/>
                </a:cubicBezTo>
                <a:cubicBezTo>
                  <a:pt x="24863" y="528"/>
                  <a:pt x="12532" y="352"/>
                  <a:pt x="201" y="553"/>
                </a:cubicBezTo>
                <a:cubicBezTo>
                  <a:pt x="1" y="553"/>
                  <a:pt x="1" y="879"/>
                  <a:pt x="201" y="879"/>
                </a:cubicBezTo>
                <a:cubicBezTo>
                  <a:pt x="4211" y="1075"/>
                  <a:pt x="8230" y="1154"/>
                  <a:pt x="12253" y="1154"/>
                </a:cubicBezTo>
                <a:cubicBezTo>
                  <a:pt x="20578" y="1154"/>
                  <a:pt x="28914" y="816"/>
                  <a:pt x="37194" y="478"/>
                </a:cubicBezTo>
                <a:cubicBezTo>
                  <a:pt x="37512" y="478"/>
                  <a:pt x="37520" y="1"/>
                  <a:pt x="3721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5"/>
          <p:cNvSpPr/>
          <p:nvPr/>
        </p:nvSpPr>
        <p:spPr>
          <a:xfrm>
            <a:off x="6462996" y="4226246"/>
            <a:ext cx="1644681" cy="27052"/>
          </a:xfrm>
          <a:custGeom>
            <a:avLst/>
            <a:gdLst/>
            <a:ahLst/>
            <a:cxnLst/>
            <a:rect l="l" t="t" r="r" b="b"/>
            <a:pathLst>
              <a:path w="37269" h="613" extrusionOk="0">
                <a:moveTo>
                  <a:pt x="14932" y="0"/>
                </a:moveTo>
                <a:cubicBezTo>
                  <a:pt x="9993" y="0"/>
                  <a:pt x="5055" y="58"/>
                  <a:pt x="126" y="270"/>
                </a:cubicBezTo>
                <a:cubicBezTo>
                  <a:pt x="1" y="270"/>
                  <a:pt x="1" y="470"/>
                  <a:pt x="126" y="470"/>
                </a:cubicBezTo>
                <a:cubicBezTo>
                  <a:pt x="3600" y="576"/>
                  <a:pt x="7078" y="613"/>
                  <a:pt x="10557" y="613"/>
                </a:cubicBezTo>
                <a:cubicBezTo>
                  <a:pt x="17949" y="613"/>
                  <a:pt x="25349" y="449"/>
                  <a:pt x="32735" y="449"/>
                </a:cubicBezTo>
                <a:cubicBezTo>
                  <a:pt x="34163" y="449"/>
                  <a:pt x="35591" y="456"/>
                  <a:pt x="37018" y="470"/>
                </a:cubicBezTo>
                <a:cubicBezTo>
                  <a:pt x="37269" y="470"/>
                  <a:pt x="37269" y="69"/>
                  <a:pt x="37018" y="69"/>
                </a:cubicBezTo>
                <a:cubicBezTo>
                  <a:pt x="35627" y="80"/>
                  <a:pt x="34236" y="85"/>
                  <a:pt x="32844" y="85"/>
                </a:cubicBezTo>
                <a:cubicBezTo>
                  <a:pt x="26878" y="85"/>
                  <a:pt x="20904" y="0"/>
                  <a:pt x="1493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24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Kanban Methodology Infographics</a:t>
            </a:r>
            <a:endParaRPr/>
          </a:p>
        </p:txBody>
      </p:sp>
      <p:sp>
        <p:nvSpPr>
          <p:cNvPr id="372" name="Google Shape;372;p24"/>
          <p:cNvSpPr/>
          <p:nvPr/>
        </p:nvSpPr>
        <p:spPr>
          <a:xfrm rot="5400000">
            <a:off x="1432038" y="2978013"/>
            <a:ext cx="3523230" cy="27399"/>
          </a:xfrm>
          <a:custGeom>
            <a:avLst/>
            <a:gdLst/>
            <a:ahLst/>
            <a:cxnLst/>
            <a:rect l="l" t="t" r="r" b="b"/>
            <a:pathLst>
              <a:path w="281802" h="1181" extrusionOk="0">
                <a:moveTo>
                  <a:pt x="267663" y="0"/>
                </a:moveTo>
                <a:cubicBezTo>
                  <a:pt x="264901" y="0"/>
                  <a:pt x="262138" y="15"/>
                  <a:pt x="259381" y="15"/>
                </a:cubicBezTo>
                <a:lnTo>
                  <a:pt x="33903" y="15"/>
                </a:lnTo>
                <a:cubicBezTo>
                  <a:pt x="30589" y="15"/>
                  <a:pt x="27275" y="6"/>
                  <a:pt x="23960" y="6"/>
                </a:cubicBezTo>
                <a:cubicBezTo>
                  <a:pt x="20646" y="6"/>
                  <a:pt x="17332" y="15"/>
                  <a:pt x="14018" y="52"/>
                </a:cubicBezTo>
                <a:cubicBezTo>
                  <a:pt x="9852" y="124"/>
                  <a:pt x="5723" y="414"/>
                  <a:pt x="1558" y="450"/>
                </a:cubicBezTo>
                <a:lnTo>
                  <a:pt x="181" y="450"/>
                </a:lnTo>
                <a:cubicBezTo>
                  <a:pt x="109" y="450"/>
                  <a:pt x="0" y="631"/>
                  <a:pt x="109" y="631"/>
                </a:cubicBezTo>
                <a:cubicBezTo>
                  <a:pt x="3296" y="631"/>
                  <a:pt x="6520" y="812"/>
                  <a:pt x="9707" y="957"/>
                </a:cubicBezTo>
                <a:cubicBezTo>
                  <a:pt x="12984" y="1094"/>
                  <a:pt x="16261" y="1125"/>
                  <a:pt x="19537" y="1125"/>
                </a:cubicBezTo>
                <a:cubicBezTo>
                  <a:pt x="22346" y="1125"/>
                  <a:pt x="25154" y="1102"/>
                  <a:pt x="27963" y="1102"/>
                </a:cubicBezTo>
                <a:lnTo>
                  <a:pt x="181976" y="1102"/>
                </a:lnTo>
                <a:cubicBezTo>
                  <a:pt x="199623" y="1102"/>
                  <a:pt x="217283" y="1180"/>
                  <a:pt x="234941" y="1180"/>
                </a:cubicBezTo>
                <a:cubicBezTo>
                  <a:pt x="246712" y="1180"/>
                  <a:pt x="258483" y="1146"/>
                  <a:pt x="270247" y="1030"/>
                </a:cubicBezTo>
                <a:cubicBezTo>
                  <a:pt x="273869" y="993"/>
                  <a:pt x="277528" y="993"/>
                  <a:pt x="281186" y="812"/>
                </a:cubicBezTo>
                <a:cubicBezTo>
                  <a:pt x="281404" y="812"/>
                  <a:pt x="281802" y="269"/>
                  <a:pt x="281440" y="269"/>
                </a:cubicBezTo>
                <a:cubicBezTo>
                  <a:pt x="276867" y="43"/>
                  <a:pt x="272266" y="0"/>
                  <a:pt x="26766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24"/>
          <p:cNvSpPr/>
          <p:nvPr/>
        </p:nvSpPr>
        <p:spPr>
          <a:xfrm rot="5400000">
            <a:off x="4188763" y="2978013"/>
            <a:ext cx="3523230" cy="27399"/>
          </a:xfrm>
          <a:custGeom>
            <a:avLst/>
            <a:gdLst/>
            <a:ahLst/>
            <a:cxnLst/>
            <a:rect l="l" t="t" r="r" b="b"/>
            <a:pathLst>
              <a:path w="281802" h="1181" extrusionOk="0">
                <a:moveTo>
                  <a:pt x="267663" y="0"/>
                </a:moveTo>
                <a:cubicBezTo>
                  <a:pt x="264901" y="0"/>
                  <a:pt x="262138" y="15"/>
                  <a:pt x="259381" y="15"/>
                </a:cubicBezTo>
                <a:lnTo>
                  <a:pt x="33903" y="15"/>
                </a:lnTo>
                <a:cubicBezTo>
                  <a:pt x="30589" y="15"/>
                  <a:pt x="27275" y="6"/>
                  <a:pt x="23960" y="6"/>
                </a:cubicBezTo>
                <a:cubicBezTo>
                  <a:pt x="20646" y="6"/>
                  <a:pt x="17332" y="15"/>
                  <a:pt x="14018" y="52"/>
                </a:cubicBezTo>
                <a:cubicBezTo>
                  <a:pt x="9852" y="124"/>
                  <a:pt x="5723" y="414"/>
                  <a:pt x="1558" y="450"/>
                </a:cubicBezTo>
                <a:lnTo>
                  <a:pt x="181" y="450"/>
                </a:lnTo>
                <a:cubicBezTo>
                  <a:pt x="109" y="450"/>
                  <a:pt x="0" y="631"/>
                  <a:pt x="109" y="631"/>
                </a:cubicBezTo>
                <a:cubicBezTo>
                  <a:pt x="3296" y="631"/>
                  <a:pt x="6520" y="812"/>
                  <a:pt x="9707" y="957"/>
                </a:cubicBezTo>
                <a:cubicBezTo>
                  <a:pt x="12984" y="1094"/>
                  <a:pt x="16261" y="1125"/>
                  <a:pt x="19537" y="1125"/>
                </a:cubicBezTo>
                <a:cubicBezTo>
                  <a:pt x="22346" y="1125"/>
                  <a:pt x="25154" y="1102"/>
                  <a:pt x="27963" y="1102"/>
                </a:cubicBezTo>
                <a:lnTo>
                  <a:pt x="181976" y="1102"/>
                </a:lnTo>
                <a:cubicBezTo>
                  <a:pt x="199623" y="1102"/>
                  <a:pt x="217283" y="1180"/>
                  <a:pt x="234941" y="1180"/>
                </a:cubicBezTo>
                <a:cubicBezTo>
                  <a:pt x="246712" y="1180"/>
                  <a:pt x="258483" y="1146"/>
                  <a:pt x="270247" y="1030"/>
                </a:cubicBezTo>
                <a:cubicBezTo>
                  <a:pt x="273869" y="993"/>
                  <a:pt x="277528" y="993"/>
                  <a:pt x="281186" y="812"/>
                </a:cubicBezTo>
                <a:cubicBezTo>
                  <a:pt x="281404" y="812"/>
                  <a:pt x="281802" y="269"/>
                  <a:pt x="281440" y="269"/>
                </a:cubicBezTo>
                <a:cubicBezTo>
                  <a:pt x="276867" y="43"/>
                  <a:pt x="272266" y="0"/>
                  <a:pt x="26766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24"/>
          <p:cNvSpPr txBox="1"/>
          <p:nvPr/>
        </p:nvSpPr>
        <p:spPr>
          <a:xfrm>
            <a:off x="457200" y="1377275"/>
            <a:ext cx="27162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To Do</a:t>
            </a:r>
            <a:endParaRPr sz="2000" b="1"/>
          </a:p>
        </p:txBody>
      </p:sp>
      <p:sp>
        <p:nvSpPr>
          <p:cNvPr id="375" name="Google Shape;375;p24"/>
          <p:cNvSpPr txBox="1"/>
          <p:nvPr/>
        </p:nvSpPr>
        <p:spPr>
          <a:xfrm>
            <a:off x="3213905" y="1377275"/>
            <a:ext cx="27162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Doing</a:t>
            </a:r>
            <a:endParaRPr sz="2000" b="1"/>
          </a:p>
        </p:txBody>
      </p:sp>
      <p:sp>
        <p:nvSpPr>
          <p:cNvPr id="376" name="Google Shape;376;p24"/>
          <p:cNvSpPr txBox="1"/>
          <p:nvPr/>
        </p:nvSpPr>
        <p:spPr>
          <a:xfrm>
            <a:off x="5970643" y="1377275"/>
            <a:ext cx="27162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Done</a:t>
            </a:r>
            <a:endParaRPr sz="2000" b="1"/>
          </a:p>
        </p:txBody>
      </p:sp>
      <p:sp>
        <p:nvSpPr>
          <p:cNvPr id="377" name="Google Shape;377;p24"/>
          <p:cNvSpPr/>
          <p:nvPr/>
        </p:nvSpPr>
        <p:spPr>
          <a:xfrm>
            <a:off x="661925" y="2029775"/>
            <a:ext cx="1292700" cy="10878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85725" dist="57150" dir="708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Pluto is now considered a dwarf planet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8" name="Google Shape;378;p24"/>
          <p:cNvSpPr/>
          <p:nvPr/>
        </p:nvSpPr>
        <p:spPr>
          <a:xfrm rot="-5400000">
            <a:off x="738669" y="2089724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24"/>
          <p:cNvSpPr/>
          <p:nvPr/>
        </p:nvSpPr>
        <p:spPr>
          <a:xfrm rot="-5400000">
            <a:off x="915412" y="2089724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24"/>
          <p:cNvSpPr/>
          <p:nvPr/>
        </p:nvSpPr>
        <p:spPr>
          <a:xfrm rot="-5400000">
            <a:off x="1092154" y="2089724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24"/>
          <p:cNvSpPr/>
          <p:nvPr/>
        </p:nvSpPr>
        <p:spPr>
          <a:xfrm rot="-5400000">
            <a:off x="1268897" y="2089724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24"/>
          <p:cNvSpPr/>
          <p:nvPr/>
        </p:nvSpPr>
        <p:spPr>
          <a:xfrm rot="-5400000">
            <a:off x="1445659" y="2089724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24"/>
          <p:cNvSpPr/>
          <p:nvPr/>
        </p:nvSpPr>
        <p:spPr>
          <a:xfrm rot="-5400000">
            <a:off x="1622401" y="2089724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24"/>
          <p:cNvSpPr/>
          <p:nvPr/>
        </p:nvSpPr>
        <p:spPr>
          <a:xfrm rot="-5400000">
            <a:off x="1799154" y="2089724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24"/>
          <p:cNvSpPr/>
          <p:nvPr/>
        </p:nvSpPr>
        <p:spPr>
          <a:xfrm>
            <a:off x="1701625" y="2812550"/>
            <a:ext cx="1292700" cy="10878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85725" dist="57150" dir="708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Venus is the second planet from the Sun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86" name="Google Shape;386;p24"/>
          <p:cNvSpPr/>
          <p:nvPr/>
        </p:nvSpPr>
        <p:spPr>
          <a:xfrm rot="-5400000">
            <a:off x="1778369" y="2872499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24"/>
          <p:cNvSpPr/>
          <p:nvPr/>
        </p:nvSpPr>
        <p:spPr>
          <a:xfrm rot="-5400000">
            <a:off x="1955112" y="2872499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24"/>
          <p:cNvSpPr/>
          <p:nvPr/>
        </p:nvSpPr>
        <p:spPr>
          <a:xfrm rot="-5400000">
            <a:off x="2131854" y="2872499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24"/>
          <p:cNvSpPr/>
          <p:nvPr/>
        </p:nvSpPr>
        <p:spPr>
          <a:xfrm rot="-5400000">
            <a:off x="2308597" y="2872499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24"/>
          <p:cNvSpPr/>
          <p:nvPr/>
        </p:nvSpPr>
        <p:spPr>
          <a:xfrm rot="-5400000">
            <a:off x="2485359" y="2872499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24"/>
          <p:cNvSpPr/>
          <p:nvPr/>
        </p:nvSpPr>
        <p:spPr>
          <a:xfrm rot="-5400000">
            <a:off x="2662101" y="2872499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24"/>
          <p:cNvSpPr/>
          <p:nvPr/>
        </p:nvSpPr>
        <p:spPr>
          <a:xfrm rot="-5400000">
            <a:off x="2838854" y="2872499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24"/>
          <p:cNvSpPr/>
          <p:nvPr/>
        </p:nvSpPr>
        <p:spPr>
          <a:xfrm>
            <a:off x="457200" y="3482625"/>
            <a:ext cx="1292700" cy="10878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85725" dist="57150" dir="192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Despite being red, Mars is a cold place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4" name="Google Shape;394;p24"/>
          <p:cNvSpPr/>
          <p:nvPr/>
        </p:nvSpPr>
        <p:spPr>
          <a:xfrm rot="-5400000">
            <a:off x="533944" y="3542574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24"/>
          <p:cNvSpPr/>
          <p:nvPr/>
        </p:nvSpPr>
        <p:spPr>
          <a:xfrm rot="-5400000">
            <a:off x="710687" y="3542574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24"/>
          <p:cNvSpPr/>
          <p:nvPr/>
        </p:nvSpPr>
        <p:spPr>
          <a:xfrm rot="-5400000">
            <a:off x="887429" y="3542574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24"/>
          <p:cNvSpPr/>
          <p:nvPr/>
        </p:nvSpPr>
        <p:spPr>
          <a:xfrm rot="-5400000">
            <a:off x="1064172" y="3542574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24"/>
          <p:cNvSpPr/>
          <p:nvPr/>
        </p:nvSpPr>
        <p:spPr>
          <a:xfrm rot="-5400000">
            <a:off x="1240934" y="3542574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24"/>
          <p:cNvSpPr/>
          <p:nvPr/>
        </p:nvSpPr>
        <p:spPr>
          <a:xfrm rot="-5400000">
            <a:off x="1417676" y="3542574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24"/>
          <p:cNvSpPr/>
          <p:nvPr/>
        </p:nvSpPr>
        <p:spPr>
          <a:xfrm rot="-5400000">
            <a:off x="1594429" y="3542574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24"/>
          <p:cNvSpPr/>
          <p:nvPr/>
        </p:nvSpPr>
        <p:spPr>
          <a:xfrm>
            <a:off x="3601250" y="2198813"/>
            <a:ext cx="1292700" cy="10878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85725" dist="57150" dir="192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Uranus is seventh planet from the Sun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2" name="Google Shape;402;p24"/>
          <p:cNvSpPr/>
          <p:nvPr/>
        </p:nvSpPr>
        <p:spPr>
          <a:xfrm rot="-5400000">
            <a:off x="3677994" y="2258761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24"/>
          <p:cNvSpPr/>
          <p:nvPr/>
        </p:nvSpPr>
        <p:spPr>
          <a:xfrm rot="-5400000">
            <a:off x="3854737" y="2258761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24"/>
          <p:cNvSpPr/>
          <p:nvPr/>
        </p:nvSpPr>
        <p:spPr>
          <a:xfrm rot="-5400000">
            <a:off x="4031479" y="2258761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24"/>
          <p:cNvSpPr/>
          <p:nvPr/>
        </p:nvSpPr>
        <p:spPr>
          <a:xfrm rot="-5400000">
            <a:off x="4208222" y="2258761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24"/>
          <p:cNvSpPr/>
          <p:nvPr/>
        </p:nvSpPr>
        <p:spPr>
          <a:xfrm rot="-5400000">
            <a:off x="4384984" y="2258761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24"/>
          <p:cNvSpPr/>
          <p:nvPr/>
        </p:nvSpPr>
        <p:spPr>
          <a:xfrm rot="-5400000">
            <a:off x="4561726" y="2258761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24"/>
          <p:cNvSpPr/>
          <p:nvPr/>
        </p:nvSpPr>
        <p:spPr>
          <a:xfrm rot="-5400000">
            <a:off x="4738479" y="2258761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24"/>
          <p:cNvSpPr/>
          <p:nvPr/>
        </p:nvSpPr>
        <p:spPr>
          <a:xfrm>
            <a:off x="6956050" y="2065675"/>
            <a:ext cx="1292700" cy="1087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5725" dist="57150" dir="192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10" name="Google Shape;410;p24"/>
          <p:cNvSpPr/>
          <p:nvPr/>
        </p:nvSpPr>
        <p:spPr>
          <a:xfrm rot="-5400000">
            <a:off x="7032794" y="2125624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24"/>
          <p:cNvSpPr/>
          <p:nvPr/>
        </p:nvSpPr>
        <p:spPr>
          <a:xfrm rot="-5400000">
            <a:off x="7209537" y="2125624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24"/>
          <p:cNvSpPr/>
          <p:nvPr/>
        </p:nvSpPr>
        <p:spPr>
          <a:xfrm rot="-5400000">
            <a:off x="7386279" y="2125624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24"/>
          <p:cNvSpPr/>
          <p:nvPr/>
        </p:nvSpPr>
        <p:spPr>
          <a:xfrm rot="-5400000">
            <a:off x="7563022" y="2125624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24"/>
          <p:cNvSpPr/>
          <p:nvPr/>
        </p:nvSpPr>
        <p:spPr>
          <a:xfrm rot="-5400000">
            <a:off x="7739784" y="2125624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p24"/>
          <p:cNvSpPr/>
          <p:nvPr/>
        </p:nvSpPr>
        <p:spPr>
          <a:xfrm rot="-5400000">
            <a:off x="7916526" y="2125624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24"/>
          <p:cNvSpPr/>
          <p:nvPr/>
        </p:nvSpPr>
        <p:spPr>
          <a:xfrm rot="-5400000">
            <a:off x="8093279" y="2125624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p24"/>
          <p:cNvSpPr/>
          <p:nvPr/>
        </p:nvSpPr>
        <p:spPr>
          <a:xfrm>
            <a:off x="6405425" y="3419775"/>
            <a:ext cx="1292700" cy="1087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5725" dist="57150" dir="192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Jupiter is the fifth planet from the Sun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18" name="Google Shape;418;p24"/>
          <p:cNvSpPr/>
          <p:nvPr/>
        </p:nvSpPr>
        <p:spPr>
          <a:xfrm rot="-5400000">
            <a:off x="6482169" y="3479724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24"/>
          <p:cNvSpPr/>
          <p:nvPr/>
        </p:nvSpPr>
        <p:spPr>
          <a:xfrm rot="-5400000">
            <a:off x="6658912" y="3479724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24"/>
          <p:cNvSpPr/>
          <p:nvPr/>
        </p:nvSpPr>
        <p:spPr>
          <a:xfrm rot="-5400000">
            <a:off x="6835654" y="3479724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24"/>
          <p:cNvSpPr/>
          <p:nvPr/>
        </p:nvSpPr>
        <p:spPr>
          <a:xfrm rot="-5400000">
            <a:off x="7012397" y="3479724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24"/>
          <p:cNvSpPr/>
          <p:nvPr/>
        </p:nvSpPr>
        <p:spPr>
          <a:xfrm rot="-5400000">
            <a:off x="7189159" y="3479724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24"/>
          <p:cNvSpPr/>
          <p:nvPr/>
        </p:nvSpPr>
        <p:spPr>
          <a:xfrm rot="-5400000">
            <a:off x="7365901" y="3479724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24"/>
          <p:cNvSpPr/>
          <p:nvPr/>
        </p:nvSpPr>
        <p:spPr>
          <a:xfrm rot="-5400000">
            <a:off x="7542654" y="3479724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24"/>
          <p:cNvSpPr/>
          <p:nvPr/>
        </p:nvSpPr>
        <p:spPr>
          <a:xfrm>
            <a:off x="4286775" y="3248138"/>
            <a:ext cx="1292700" cy="10878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85725" dist="57150" dir="192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Saturn is a gas giant and has several rings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6" name="Google Shape;426;p24"/>
          <p:cNvSpPr/>
          <p:nvPr/>
        </p:nvSpPr>
        <p:spPr>
          <a:xfrm rot="-5400000">
            <a:off x="4363519" y="3308086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24"/>
          <p:cNvSpPr/>
          <p:nvPr/>
        </p:nvSpPr>
        <p:spPr>
          <a:xfrm rot="-5400000">
            <a:off x="4540262" y="3308086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24"/>
          <p:cNvSpPr/>
          <p:nvPr/>
        </p:nvSpPr>
        <p:spPr>
          <a:xfrm rot="-5400000">
            <a:off x="4717004" y="3308086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24"/>
          <p:cNvSpPr/>
          <p:nvPr/>
        </p:nvSpPr>
        <p:spPr>
          <a:xfrm rot="-5400000">
            <a:off x="4893747" y="3308086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24"/>
          <p:cNvSpPr/>
          <p:nvPr/>
        </p:nvSpPr>
        <p:spPr>
          <a:xfrm rot="-5400000">
            <a:off x="5070509" y="3308086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24"/>
          <p:cNvSpPr/>
          <p:nvPr/>
        </p:nvSpPr>
        <p:spPr>
          <a:xfrm rot="-5400000">
            <a:off x="5247251" y="3308086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24"/>
          <p:cNvSpPr/>
          <p:nvPr/>
        </p:nvSpPr>
        <p:spPr>
          <a:xfrm rot="-5400000">
            <a:off x="5424004" y="3308086"/>
            <a:ext cx="73200" cy="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24"/>
          <p:cNvSpPr/>
          <p:nvPr/>
        </p:nvSpPr>
        <p:spPr>
          <a:xfrm>
            <a:off x="457200" y="1849975"/>
            <a:ext cx="8180712" cy="27399"/>
          </a:xfrm>
          <a:custGeom>
            <a:avLst/>
            <a:gdLst/>
            <a:ahLst/>
            <a:cxnLst/>
            <a:rect l="l" t="t" r="r" b="b"/>
            <a:pathLst>
              <a:path w="281802" h="1181" extrusionOk="0">
                <a:moveTo>
                  <a:pt x="267663" y="0"/>
                </a:moveTo>
                <a:cubicBezTo>
                  <a:pt x="264901" y="0"/>
                  <a:pt x="262138" y="15"/>
                  <a:pt x="259381" y="15"/>
                </a:cubicBezTo>
                <a:lnTo>
                  <a:pt x="33903" y="15"/>
                </a:lnTo>
                <a:cubicBezTo>
                  <a:pt x="30589" y="15"/>
                  <a:pt x="27275" y="6"/>
                  <a:pt x="23960" y="6"/>
                </a:cubicBezTo>
                <a:cubicBezTo>
                  <a:pt x="20646" y="6"/>
                  <a:pt x="17332" y="15"/>
                  <a:pt x="14018" y="52"/>
                </a:cubicBezTo>
                <a:cubicBezTo>
                  <a:pt x="9852" y="124"/>
                  <a:pt x="5723" y="414"/>
                  <a:pt x="1558" y="450"/>
                </a:cubicBezTo>
                <a:lnTo>
                  <a:pt x="181" y="450"/>
                </a:lnTo>
                <a:cubicBezTo>
                  <a:pt x="109" y="450"/>
                  <a:pt x="0" y="631"/>
                  <a:pt x="109" y="631"/>
                </a:cubicBezTo>
                <a:cubicBezTo>
                  <a:pt x="3296" y="631"/>
                  <a:pt x="6520" y="812"/>
                  <a:pt x="9707" y="957"/>
                </a:cubicBezTo>
                <a:cubicBezTo>
                  <a:pt x="12984" y="1094"/>
                  <a:pt x="16261" y="1125"/>
                  <a:pt x="19537" y="1125"/>
                </a:cubicBezTo>
                <a:cubicBezTo>
                  <a:pt x="22346" y="1125"/>
                  <a:pt x="25154" y="1102"/>
                  <a:pt x="27963" y="1102"/>
                </a:cubicBezTo>
                <a:lnTo>
                  <a:pt x="181976" y="1102"/>
                </a:lnTo>
                <a:cubicBezTo>
                  <a:pt x="199623" y="1102"/>
                  <a:pt x="217283" y="1180"/>
                  <a:pt x="234941" y="1180"/>
                </a:cubicBezTo>
                <a:cubicBezTo>
                  <a:pt x="246712" y="1180"/>
                  <a:pt x="258483" y="1146"/>
                  <a:pt x="270247" y="1030"/>
                </a:cubicBezTo>
                <a:cubicBezTo>
                  <a:pt x="273869" y="993"/>
                  <a:pt x="277528" y="993"/>
                  <a:pt x="281186" y="812"/>
                </a:cubicBezTo>
                <a:cubicBezTo>
                  <a:pt x="281404" y="812"/>
                  <a:pt x="281802" y="269"/>
                  <a:pt x="281440" y="269"/>
                </a:cubicBezTo>
                <a:cubicBezTo>
                  <a:pt x="276867" y="43"/>
                  <a:pt x="272266" y="0"/>
                  <a:pt x="26766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25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Kanban Methodology Infographics</a:t>
            </a:r>
            <a:endParaRPr/>
          </a:p>
        </p:txBody>
      </p:sp>
      <p:graphicFrame>
        <p:nvGraphicFramePr>
          <p:cNvPr id="439" name="Google Shape;439;p25"/>
          <p:cNvGraphicFramePr/>
          <p:nvPr/>
        </p:nvGraphicFramePr>
        <p:xfrm>
          <a:off x="457200" y="1170175"/>
          <a:ext cx="8229625" cy="3538145"/>
        </p:xfrm>
        <a:graphic>
          <a:graphicData uri="http://schemas.openxmlformats.org/drawingml/2006/table">
            <a:tbl>
              <a:tblPr>
                <a:noFill/>
                <a:tableStyleId>{A49D9AC0-A50E-4391-A818-27D977BC9C5E}</a:tableStyleId>
              </a:tblPr>
              <a:tblGrid>
                <a:gridCol w="1645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88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 b="1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To Do</a:t>
                      </a:r>
                      <a:endParaRPr sz="1700" b="1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 b="1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In Progress</a:t>
                      </a:r>
                      <a:endParaRPr sz="1700" b="1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 b="1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Testing</a:t>
                      </a:r>
                      <a:endParaRPr sz="1700" b="1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 b="1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Done</a:t>
                      </a:r>
                      <a:endParaRPr sz="1700" b="1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49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700" b="1">
                        <a:solidFill>
                          <a:srgbClr val="FFFFFF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49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700" b="1">
                        <a:solidFill>
                          <a:srgbClr val="FFFFFF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49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700" b="1">
                        <a:solidFill>
                          <a:srgbClr val="FFFFFF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49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700" b="1">
                        <a:solidFill>
                          <a:srgbClr val="FFFFFF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49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FFFFFF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40" name="Google Shape;440;p25"/>
          <p:cNvSpPr txBox="1"/>
          <p:nvPr/>
        </p:nvSpPr>
        <p:spPr>
          <a:xfrm>
            <a:off x="457200" y="1671225"/>
            <a:ext cx="1645800" cy="3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Task 01</a:t>
            </a:r>
            <a:endParaRPr sz="170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441" name="Google Shape;441;p25"/>
          <p:cNvSpPr txBox="1"/>
          <p:nvPr/>
        </p:nvSpPr>
        <p:spPr>
          <a:xfrm>
            <a:off x="457200" y="1952567"/>
            <a:ext cx="1645800" cy="3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It’s the smallest</a:t>
            </a:r>
            <a:endParaRPr sz="1200">
              <a:solidFill>
                <a:srgbClr val="FFFF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42" name="Google Shape;442;p25"/>
          <p:cNvSpPr txBox="1"/>
          <p:nvPr/>
        </p:nvSpPr>
        <p:spPr>
          <a:xfrm>
            <a:off x="457200" y="2275977"/>
            <a:ext cx="1645800" cy="3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Task 02</a:t>
            </a:r>
            <a:endParaRPr sz="170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443" name="Google Shape;443;p25"/>
          <p:cNvSpPr txBox="1"/>
          <p:nvPr/>
        </p:nvSpPr>
        <p:spPr>
          <a:xfrm>
            <a:off x="457200" y="2557316"/>
            <a:ext cx="1645800" cy="3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Jupiter is a gas giant</a:t>
            </a:r>
            <a:endParaRPr sz="1200">
              <a:solidFill>
                <a:srgbClr val="FFFF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44" name="Google Shape;444;p25"/>
          <p:cNvSpPr txBox="1"/>
          <p:nvPr/>
        </p:nvSpPr>
        <p:spPr>
          <a:xfrm>
            <a:off x="457200" y="2880729"/>
            <a:ext cx="1645800" cy="3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Task 03</a:t>
            </a:r>
            <a:endParaRPr sz="170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445" name="Google Shape;445;p25"/>
          <p:cNvSpPr txBox="1"/>
          <p:nvPr/>
        </p:nvSpPr>
        <p:spPr>
          <a:xfrm>
            <a:off x="457200" y="3162065"/>
            <a:ext cx="1645800" cy="3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Neptune is far away</a:t>
            </a:r>
            <a:endParaRPr sz="1200">
              <a:solidFill>
                <a:srgbClr val="FFFF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46" name="Google Shape;446;p25"/>
          <p:cNvSpPr txBox="1"/>
          <p:nvPr/>
        </p:nvSpPr>
        <p:spPr>
          <a:xfrm>
            <a:off x="457200" y="3504668"/>
            <a:ext cx="1645800" cy="3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Task 04</a:t>
            </a:r>
            <a:endParaRPr sz="170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447" name="Google Shape;447;p25"/>
          <p:cNvSpPr txBox="1"/>
          <p:nvPr/>
        </p:nvSpPr>
        <p:spPr>
          <a:xfrm>
            <a:off x="457200" y="3786001"/>
            <a:ext cx="1645800" cy="3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Mars is a cold place</a:t>
            </a:r>
            <a:endParaRPr sz="1200">
              <a:solidFill>
                <a:srgbClr val="FFFF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48" name="Google Shape;448;p25"/>
          <p:cNvSpPr txBox="1"/>
          <p:nvPr/>
        </p:nvSpPr>
        <p:spPr>
          <a:xfrm>
            <a:off x="457200" y="4128595"/>
            <a:ext cx="1645800" cy="3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Task 05</a:t>
            </a:r>
            <a:endParaRPr sz="170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449" name="Google Shape;449;p25"/>
          <p:cNvSpPr txBox="1"/>
          <p:nvPr/>
        </p:nvSpPr>
        <p:spPr>
          <a:xfrm>
            <a:off x="457200" y="4409925"/>
            <a:ext cx="1645800" cy="3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It’s the closest</a:t>
            </a:r>
            <a:endParaRPr sz="1200">
              <a:solidFill>
                <a:srgbClr val="FFFF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450" name="Google Shape;450;p25"/>
          <p:cNvCxnSpPr>
            <a:stCxn id="451" idx="0"/>
          </p:cNvCxnSpPr>
          <p:nvPr/>
        </p:nvCxnSpPr>
        <p:spPr>
          <a:xfrm rot="10800000">
            <a:off x="2103025" y="1938674"/>
            <a:ext cx="39435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51" name="Google Shape;451;p25"/>
          <p:cNvSpPr/>
          <p:nvPr/>
        </p:nvSpPr>
        <p:spPr>
          <a:xfrm rot="-5400000">
            <a:off x="6046375" y="1720124"/>
            <a:ext cx="437400" cy="437100"/>
          </a:xfrm>
          <a:prstGeom prst="ellipse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25"/>
          <p:cNvSpPr/>
          <p:nvPr/>
        </p:nvSpPr>
        <p:spPr>
          <a:xfrm rot="-5400000">
            <a:off x="6108325" y="1782050"/>
            <a:ext cx="313500" cy="313200"/>
          </a:xfrm>
          <a:prstGeom prst="ellipse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25"/>
          <p:cNvSpPr/>
          <p:nvPr/>
        </p:nvSpPr>
        <p:spPr>
          <a:xfrm rot="-5400000">
            <a:off x="6154025" y="1826949"/>
            <a:ext cx="222900" cy="2229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54" name="Google Shape;454;p25"/>
          <p:cNvCxnSpPr>
            <a:stCxn id="455" idx="0"/>
          </p:cNvCxnSpPr>
          <p:nvPr/>
        </p:nvCxnSpPr>
        <p:spPr>
          <a:xfrm rot="10800000">
            <a:off x="2103275" y="2571749"/>
            <a:ext cx="2250600" cy="0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55" name="Google Shape;455;p25"/>
          <p:cNvSpPr/>
          <p:nvPr/>
        </p:nvSpPr>
        <p:spPr>
          <a:xfrm rot="-5400000">
            <a:off x="4353725" y="2353199"/>
            <a:ext cx="437400" cy="437100"/>
          </a:xfrm>
          <a:prstGeom prst="ellipse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p25"/>
          <p:cNvSpPr/>
          <p:nvPr/>
        </p:nvSpPr>
        <p:spPr>
          <a:xfrm rot="-5400000">
            <a:off x="4415675" y="2415125"/>
            <a:ext cx="313500" cy="313200"/>
          </a:xfrm>
          <a:prstGeom prst="ellipse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25"/>
          <p:cNvSpPr/>
          <p:nvPr/>
        </p:nvSpPr>
        <p:spPr>
          <a:xfrm rot="-5400000">
            <a:off x="4461375" y="2460024"/>
            <a:ext cx="222900" cy="2229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58" name="Google Shape;458;p25"/>
          <p:cNvCxnSpPr>
            <a:stCxn id="459" idx="0"/>
          </p:cNvCxnSpPr>
          <p:nvPr/>
        </p:nvCxnSpPr>
        <p:spPr>
          <a:xfrm rot="10800000">
            <a:off x="2103250" y="3184299"/>
            <a:ext cx="609000" cy="0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59" name="Google Shape;459;p25"/>
          <p:cNvSpPr/>
          <p:nvPr/>
        </p:nvSpPr>
        <p:spPr>
          <a:xfrm rot="-5400000">
            <a:off x="2712100" y="2965749"/>
            <a:ext cx="437400" cy="437100"/>
          </a:xfrm>
          <a:prstGeom prst="ellipse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25"/>
          <p:cNvSpPr/>
          <p:nvPr/>
        </p:nvSpPr>
        <p:spPr>
          <a:xfrm rot="-5400000">
            <a:off x="2774050" y="3027675"/>
            <a:ext cx="313500" cy="313200"/>
          </a:xfrm>
          <a:prstGeom prst="ellipse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25"/>
          <p:cNvSpPr/>
          <p:nvPr/>
        </p:nvSpPr>
        <p:spPr>
          <a:xfrm rot="-5400000">
            <a:off x="2819750" y="3072574"/>
            <a:ext cx="222900" cy="2229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62" name="Google Shape;462;p25"/>
          <p:cNvCxnSpPr>
            <a:stCxn id="463" idx="0"/>
          </p:cNvCxnSpPr>
          <p:nvPr/>
        </p:nvCxnSpPr>
        <p:spPr>
          <a:xfrm rot="10800000">
            <a:off x="2103162" y="3796861"/>
            <a:ext cx="2250300" cy="0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63" name="Google Shape;463;p25"/>
          <p:cNvSpPr/>
          <p:nvPr/>
        </p:nvSpPr>
        <p:spPr>
          <a:xfrm rot="-5400000">
            <a:off x="4353312" y="3578311"/>
            <a:ext cx="437400" cy="437100"/>
          </a:xfrm>
          <a:prstGeom prst="ellipse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25"/>
          <p:cNvSpPr/>
          <p:nvPr/>
        </p:nvSpPr>
        <p:spPr>
          <a:xfrm rot="-5400000">
            <a:off x="4415263" y="3640237"/>
            <a:ext cx="313500" cy="313200"/>
          </a:xfrm>
          <a:prstGeom prst="ellipse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5"/>
          <p:cNvSpPr/>
          <p:nvPr/>
        </p:nvSpPr>
        <p:spPr>
          <a:xfrm rot="-5400000">
            <a:off x="4460963" y="3685137"/>
            <a:ext cx="222900" cy="2229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66" name="Google Shape;466;p25"/>
          <p:cNvCxnSpPr/>
          <p:nvPr/>
        </p:nvCxnSpPr>
        <p:spPr>
          <a:xfrm rot="10800000">
            <a:off x="2103225" y="4414949"/>
            <a:ext cx="55326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67" name="Google Shape;467;p25"/>
          <p:cNvSpPr/>
          <p:nvPr/>
        </p:nvSpPr>
        <p:spPr>
          <a:xfrm rot="-5400000">
            <a:off x="7635675" y="4217749"/>
            <a:ext cx="437400" cy="437100"/>
          </a:xfrm>
          <a:prstGeom prst="ellipse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p25"/>
          <p:cNvSpPr/>
          <p:nvPr/>
        </p:nvSpPr>
        <p:spPr>
          <a:xfrm rot="-5400000">
            <a:off x="7697625" y="4279675"/>
            <a:ext cx="313500" cy="313200"/>
          </a:xfrm>
          <a:prstGeom prst="ellipse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25"/>
          <p:cNvSpPr/>
          <p:nvPr/>
        </p:nvSpPr>
        <p:spPr>
          <a:xfrm rot="-5400000">
            <a:off x="7743325" y="4324574"/>
            <a:ext cx="222900" cy="22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0" name="Google Shape;470;p25"/>
          <p:cNvGrpSpPr/>
          <p:nvPr/>
        </p:nvGrpSpPr>
        <p:grpSpPr>
          <a:xfrm>
            <a:off x="5898175" y="1652325"/>
            <a:ext cx="733800" cy="572700"/>
            <a:chOff x="5898175" y="1652325"/>
            <a:chExt cx="733800" cy="572700"/>
          </a:xfrm>
        </p:grpSpPr>
        <p:sp>
          <p:nvSpPr>
            <p:cNvPr id="471" name="Google Shape;471;p25"/>
            <p:cNvSpPr/>
            <p:nvPr/>
          </p:nvSpPr>
          <p:spPr>
            <a:xfrm>
              <a:off x="5898175" y="1652325"/>
              <a:ext cx="733800" cy="572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85725" dist="57150" dir="708000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Task 01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72" name="Google Shape;472;p25"/>
            <p:cNvSpPr/>
            <p:nvPr/>
          </p:nvSpPr>
          <p:spPr>
            <a:xfrm rot="-5400000">
              <a:off x="5919855" y="1683727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5"/>
            <p:cNvSpPr/>
            <p:nvPr/>
          </p:nvSpPr>
          <p:spPr>
            <a:xfrm rot="-5400000">
              <a:off x="6012909" y="1683727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5"/>
            <p:cNvSpPr/>
            <p:nvPr/>
          </p:nvSpPr>
          <p:spPr>
            <a:xfrm rot="-5400000">
              <a:off x="6105963" y="1683727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5"/>
            <p:cNvSpPr/>
            <p:nvPr/>
          </p:nvSpPr>
          <p:spPr>
            <a:xfrm rot="-5400000">
              <a:off x="6199017" y="1683727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5"/>
            <p:cNvSpPr/>
            <p:nvPr/>
          </p:nvSpPr>
          <p:spPr>
            <a:xfrm rot="-5400000">
              <a:off x="6292082" y="1683727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5"/>
            <p:cNvSpPr/>
            <p:nvPr/>
          </p:nvSpPr>
          <p:spPr>
            <a:xfrm rot="-5400000">
              <a:off x="6385135" y="1683727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5"/>
            <p:cNvSpPr/>
            <p:nvPr/>
          </p:nvSpPr>
          <p:spPr>
            <a:xfrm rot="-5400000">
              <a:off x="6478195" y="1683727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5"/>
            <p:cNvSpPr/>
            <p:nvPr/>
          </p:nvSpPr>
          <p:spPr>
            <a:xfrm rot="-5400000">
              <a:off x="6571270" y="1683727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0" name="Google Shape;480;p25"/>
          <p:cNvGrpSpPr/>
          <p:nvPr/>
        </p:nvGrpSpPr>
        <p:grpSpPr>
          <a:xfrm>
            <a:off x="4205100" y="2285400"/>
            <a:ext cx="733800" cy="572700"/>
            <a:chOff x="5898175" y="1652050"/>
            <a:chExt cx="733800" cy="572700"/>
          </a:xfrm>
        </p:grpSpPr>
        <p:sp>
          <p:nvSpPr>
            <p:cNvPr id="481" name="Google Shape;481;p25"/>
            <p:cNvSpPr/>
            <p:nvPr/>
          </p:nvSpPr>
          <p:spPr>
            <a:xfrm>
              <a:off x="5898175" y="1652050"/>
              <a:ext cx="733800" cy="5727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85725" dist="57150" dir="708000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Task 02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82" name="Google Shape;482;p25"/>
            <p:cNvSpPr/>
            <p:nvPr/>
          </p:nvSpPr>
          <p:spPr>
            <a:xfrm rot="-5400000">
              <a:off x="5919855" y="1683452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5"/>
            <p:cNvSpPr/>
            <p:nvPr/>
          </p:nvSpPr>
          <p:spPr>
            <a:xfrm rot="-5400000">
              <a:off x="6012909" y="1683452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5"/>
            <p:cNvSpPr/>
            <p:nvPr/>
          </p:nvSpPr>
          <p:spPr>
            <a:xfrm rot="-5400000">
              <a:off x="6105963" y="1683452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5"/>
            <p:cNvSpPr/>
            <p:nvPr/>
          </p:nvSpPr>
          <p:spPr>
            <a:xfrm rot="-5400000">
              <a:off x="6199017" y="1683452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5"/>
            <p:cNvSpPr/>
            <p:nvPr/>
          </p:nvSpPr>
          <p:spPr>
            <a:xfrm rot="-5400000">
              <a:off x="6292082" y="1683452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5"/>
            <p:cNvSpPr/>
            <p:nvPr/>
          </p:nvSpPr>
          <p:spPr>
            <a:xfrm rot="-5400000">
              <a:off x="6385135" y="1683452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5"/>
            <p:cNvSpPr/>
            <p:nvPr/>
          </p:nvSpPr>
          <p:spPr>
            <a:xfrm rot="-5400000">
              <a:off x="6478195" y="1683452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5"/>
            <p:cNvSpPr/>
            <p:nvPr/>
          </p:nvSpPr>
          <p:spPr>
            <a:xfrm rot="-5400000">
              <a:off x="6571270" y="1683452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0" name="Google Shape;490;p25"/>
          <p:cNvGrpSpPr/>
          <p:nvPr/>
        </p:nvGrpSpPr>
        <p:grpSpPr>
          <a:xfrm>
            <a:off x="2585980" y="2913408"/>
            <a:ext cx="817308" cy="572700"/>
            <a:chOff x="5919855" y="1667508"/>
            <a:chExt cx="817308" cy="572700"/>
          </a:xfrm>
        </p:grpSpPr>
        <p:sp>
          <p:nvSpPr>
            <p:cNvPr id="491" name="Google Shape;491;p25"/>
            <p:cNvSpPr/>
            <p:nvPr/>
          </p:nvSpPr>
          <p:spPr>
            <a:xfrm>
              <a:off x="6003363" y="1667508"/>
              <a:ext cx="733800" cy="5727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>
              <a:outerShdw blurRad="85725" dist="57150" dir="708000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1200" dirty="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Task 03</a:t>
              </a:r>
              <a:endParaRPr sz="12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92" name="Google Shape;492;p25"/>
            <p:cNvSpPr/>
            <p:nvPr/>
          </p:nvSpPr>
          <p:spPr>
            <a:xfrm rot="-5400000">
              <a:off x="5919855" y="1683452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5"/>
            <p:cNvSpPr/>
            <p:nvPr/>
          </p:nvSpPr>
          <p:spPr>
            <a:xfrm rot="-5400000">
              <a:off x="6012909" y="1683452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5"/>
            <p:cNvSpPr/>
            <p:nvPr/>
          </p:nvSpPr>
          <p:spPr>
            <a:xfrm rot="-5400000">
              <a:off x="6105963" y="1683452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5"/>
            <p:cNvSpPr/>
            <p:nvPr/>
          </p:nvSpPr>
          <p:spPr>
            <a:xfrm rot="-5400000">
              <a:off x="6199017" y="1683452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5"/>
            <p:cNvSpPr/>
            <p:nvPr/>
          </p:nvSpPr>
          <p:spPr>
            <a:xfrm rot="-5400000">
              <a:off x="6292082" y="1683452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5"/>
            <p:cNvSpPr/>
            <p:nvPr/>
          </p:nvSpPr>
          <p:spPr>
            <a:xfrm rot="-5400000">
              <a:off x="6385135" y="1683452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5"/>
            <p:cNvSpPr/>
            <p:nvPr/>
          </p:nvSpPr>
          <p:spPr>
            <a:xfrm rot="-5400000">
              <a:off x="6478195" y="1683452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5"/>
            <p:cNvSpPr/>
            <p:nvPr/>
          </p:nvSpPr>
          <p:spPr>
            <a:xfrm rot="-5400000">
              <a:off x="6571270" y="1683452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0" name="Google Shape;500;p25"/>
          <p:cNvGrpSpPr/>
          <p:nvPr/>
        </p:nvGrpSpPr>
        <p:grpSpPr>
          <a:xfrm>
            <a:off x="4205925" y="3510225"/>
            <a:ext cx="733800" cy="572700"/>
            <a:chOff x="5898175" y="1652050"/>
            <a:chExt cx="733800" cy="572700"/>
          </a:xfrm>
        </p:grpSpPr>
        <p:sp>
          <p:nvSpPr>
            <p:cNvPr id="501" name="Google Shape;501;p25"/>
            <p:cNvSpPr/>
            <p:nvPr/>
          </p:nvSpPr>
          <p:spPr>
            <a:xfrm>
              <a:off x="5898175" y="1652050"/>
              <a:ext cx="733800" cy="5727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85725" dist="57150" dir="708000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Task 04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02" name="Google Shape;502;p25"/>
            <p:cNvSpPr/>
            <p:nvPr/>
          </p:nvSpPr>
          <p:spPr>
            <a:xfrm rot="-5400000">
              <a:off x="5919855" y="1683452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5"/>
            <p:cNvSpPr/>
            <p:nvPr/>
          </p:nvSpPr>
          <p:spPr>
            <a:xfrm rot="-5400000">
              <a:off x="6012909" y="1683452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5"/>
            <p:cNvSpPr/>
            <p:nvPr/>
          </p:nvSpPr>
          <p:spPr>
            <a:xfrm rot="-5400000">
              <a:off x="6105963" y="1683452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5"/>
            <p:cNvSpPr/>
            <p:nvPr/>
          </p:nvSpPr>
          <p:spPr>
            <a:xfrm rot="-5400000">
              <a:off x="6199017" y="1683452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5"/>
            <p:cNvSpPr/>
            <p:nvPr/>
          </p:nvSpPr>
          <p:spPr>
            <a:xfrm rot="-5400000">
              <a:off x="6292082" y="1683452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5"/>
            <p:cNvSpPr/>
            <p:nvPr/>
          </p:nvSpPr>
          <p:spPr>
            <a:xfrm rot="-5400000">
              <a:off x="6385135" y="1683452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5"/>
            <p:cNvSpPr/>
            <p:nvPr/>
          </p:nvSpPr>
          <p:spPr>
            <a:xfrm rot="-5400000">
              <a:off x="6478195" y="1683452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5"/>
            <p:cNvSpPr/>
            <p:nvPr/>
          </p:nvSpPr>
          <p:spPr>
            <a:xfrm rot="-5400000">
              <a:off x="6571270" y="1683452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0" name="Google Shape;510;p25"/>
          <p:cNvGrpSpPr/>
          <p:nvPr/>
        </p:nvGrpSpPr>
        <p:grpSpPr>
          <a:xfrm>
            <a:off x="7487875" y="4128600"/>
            <a:ext cx="733800" cy="572700"/>
            <a:chOff x="5898175" y="1630975"/>
            <a:chExt cx="733800" cy="572700"/>
          </a:xfrm>
        </p:grpSpPr>
        <p:sp>
          <p:nvSpPr>
            <p:cNvPr id="511" name="Google Shape;511;p25"/>
            <p:cNvSpPr/>
            <p:nvPr/>
          </p:nvSpPr>
          <p:spPr>
            <a:xfrm>
              <a:off x="5898175" y="1630975"/>
              <a:ext cx="733800" cy="572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85725" dist="57150" dir="708000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Task 05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12" name="Google Shape;512;p25"/>
            <p:cNvSpPr/>
            <p:nvPr/>
          </p:nvSpPr>
          <p:spPr>
            <a:xfrm rot="-5400000">
              <a:off x="5919855" y="1662377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25"/>
            <p:cNvSpPr/>
            <p:nvPr/>
          </p:nvSpPr>
          <p:spPr>
            <a:xfrm rot="-5400000">
              <a:off x="6012909" y="1662377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5"/>
            <p:cNvSpPr/>
            <p:nvPr/>
          </p:nvSpPr>
          <p:spPr>
            <a:xfrm rot="-5400000">
              <a:off x="6105963" y="1662377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5"/>
            <p:cNvSpPr/>
            <p:nvPr/>
          </p:nvSpPr>
          <p:spPr>
            <a:xfrm rot="-5400000">
              <a:off x="6199017" y="1662377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5"/>
            <p:cNvSpPr/>
            <p:nvPr/>
          </p:nvSpPr>
          <p:spPr>
            <a:xfrm rot="-5400000">
              <a:off x="6292082" y="1662377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5"/>
            <p:cNvSpPr/>
            <p:nvPr/>
          </p:nvSpPr>
          <p:spPr>
            <a:xfrm rot="-5400000">
              <a:off x="6385135" y="1662377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5"/>
            <p:cNvSpPr/>
            <p:nvPr/>
          </p:nvSpPr>
          <p:spPr>
            <a:xfrm rot="-5400000">
              <a:off x="6478195" y="1662377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5"/>
            <p:cNvSpPr/>
            <p:nvPr/>
          </p:nvSpPr>
          <p:spPr>
            <a:xfrm rot="-5400000">
              <a:off x="6571270" y="1662377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26"/>
          <p:cNvSpPr/>
          <p:nvPr/>
        </p:nvSpPr>
        <p:spPr>
          <a:xfrm>
            <a:off x="3426450" y="1215475"/>
            <a:ext cx="2291100" cy="3514800"/>
          </a:xfrm>
          <a:prstGeom prst="roundRect">
            <a:avLst>
              <a:gd name="adj" fmla="val 7854"/>
            </a:avLst>
          </a:prstGeom>
          <a:solidFill>
            <a:schemeClr val="lt1"/>
          </a:solidFill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26"/>
          <p:cNvSpPr/>
          <p:nvPr/>
        </p:nvSpPr>
        <p:spPr>
          <a:xfrm>
            <a:off x="6057850" y="1215475"/>
            <a:ext cx="2291100" cy="3514800"/>
          </a:xfrm>
          <a:prstGeom prst="roundRect">
            <a:avLst>
              <a:gd name="adj" fmla="val 7854"/>
            </a:avLst>
          </a:prstGeom>
          <a:solidFill>
            <a:schemeClr val="lt1"/>
          </a:solidFill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26"/>
          <p:cNvSpPr/>
          <p:nvPr/>
        </p:nvSpPr>
        <p:spPr>
          <a:xfrm>
            <a:off x="795050" y="1215475"/>
            <a:ext cx="2291100" cy="3514800"/>
          </a:xfrm>
          <a:prstGeom prst="roundRect">
            <a:avLst>
              <a:gd name="adj" fmla="val 7854"/>
            </a:avLst>
          </a:prstGeom>
          <a:solidFill>
            <a:schemeClr val="lt1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26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Kanban Methodology Infographics</a:t>
            </a:r>
            <a:endParaRPr/>
          </a:p>
        </p:txBody>
      </p:sp>
      <p:sp>
        <p:nvSpPr>
          <p:cNvPr id="528" name="Google Shape;528;p26"/>
          <p:cNvSpPr/>
          <p:nvPr/>
        </p:nvSpPr>
        <p:spPr>
          <a:xfrm>
            <a:off x="795050" y="1705376"/>
            <a:ext cx="2291100" cy="3024900"/>
          </a:xfrm>
          <a:prstGeom prst="roundRect">
            <a:avLst>
              <a:gd name="adj" fmla="val 7854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Google Shape;529;p26"/>
          <p:cNvSpPr/>
          <p:nvPr/>
        </p:nvSpPr>
        <p:spPr>
          <a:xfrm>
            <a:off x="3426450" y="1705376"/>
            <a:ext cx="2291100" cy="3024900"/>
          </a:xfrm>
          <a:prstGeom prst="roundRect">
            <a:avLst>
              <a:gd name="adj" fmla="val 7854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26"/>
          <p:cNvSpPr/>
          <p:nvPr/>
        </p:nvSpPr>
        <p:spPr>
          <a:xfrm>
            <a:off x="6057850" y="1705376"/>
            <a:ext cx="2291100" cy="3024900"/>
          </a:xfrm>
          <a:prstGeom prst="roundRect">
            <a:avLst>
              <a:gd name="adj" fmla="val 7854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p26"/>
          <p:cNvSpPr/>
          <p:nvPr/>
        </p:nvSpPr>
        <p:spPr>
          <a:xfrm>
            <a:off x="919100" y="2277775"/>
            <a:ext cx="1165800" cy="900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85725" dist="57150" dir="708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Pluto is now considered a dwarf planet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2" name="Google Shape;532;p26"/>
          <p:cNvSpPr/>
          <p:nvPr/>
        </p:nvSpPr>
        <p:spPr>
          <a:xfrm>
            <a:off x="1534500" y="3337600"/>
            <a:ext cx="1165800" cy="900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85725" dist="57150" dir="708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Earth is the planet where we live on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3" name="Google Shape;533;p26"/>
          <p:cNvSpPr/>
          <p:nvPr/>
        </p:nvSpPr>
        <p:spPr>
          <a:xfrm>
            <a:off x="3989100" y="2437300"/>
            <a:ext cx="1165800" cy="900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85725" dist="57150" dir="708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Mercury is the smallest of them all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4" name="Google Shape;534;p26"/>
          <p:cNvSpPr/>
          <p:nvPr/>
        </p:nvSpPr>
        <p:spPr>
          <a:xfrm>
            <a:off x="7097575" y="2075500"/>
            <a:ext cx="1165800" cy="900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85725" dist="57150" dir="708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is the biggest planet of them all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5" name="Google Shape;535;p26"/>
          <p:cNvSpPr/>
          <p:nvPr/>
        </p:nvSpPr>
        <p:spPr>
          <a:xfrm>
            <a:off x="6136075" y="2975800"/>
            <a:ext cx="1165800" cy="900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85725" dist="57150" dir="708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Venus is the second planet from the Sun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6" name="Google Shape;536;p26"/>
          <p:cNvSpPr/>
          <p:nvPr/>
        </p:nvSpPr>
        <p:spPr>
          <a:xfrm>
            <a:off x="7097575" y="3738150"/>
            <a:ext cx="1165800" cy="900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85725" dist="57150" dir="708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Despite being red, Mars is a cold place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7" name="Google Shape;537;p26"/>
          <p:cNvSpPr txBox="1"/>
          <p:nvPr/>
        </p:nvSpPr>
        <p:spPr>
          <a:xfrm>
            <a:off x="582500" y="1224875"/>
            <a:ext cx="27162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To Do</a:t>
            </a:r>
            <a:endParaRPr sz="2000" b="1"/>
          </a:p>
        </p:txBody>
      </p:sp>
      <p:sp>
        <p:nvSpPr>
          <p:cNvPr id="538" name="Google Shape;538;p26"/>
          <p:cNvSpPr txBox="1"/>
          <p:nvPr/>
        </p:nvSpPr>
        <p:spPr>
          <a:xfrm>
            <a:off x="3213905" y="1224875"/>
            <a:ext cx="27162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Doing</a:t>
            </a:r>
            <a:endParaRPr sz="2000" b="1"/>
          </a:p>
        </p:txBody>
      </p:sp>
      <p:sp>
        <p:nvSpPr>
          <p:cNvPr id="539" name="Google Shape;539;p26"/>
          <p:cNvSpPr txBox="1"/>
          <p:nvPr/>
        </p:nvSpPr>
        <p:spPr>
          <a:xfrm>
            <a:off x="5845293" y="1224875"/>
            <a:ext cx="27162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Done</a:t>
            </a:r>
            <a:endParaRPr sz="2000" b="1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4" name="Google Shape;544;p27"/>
          <p:cNvCxnSpPr/>
          <p:nvPr/>
        </p:nvCxnSpPr>
        <p:spPr>
          <a:xfrm>
            <a:off x="4572025" y="2035275"/>
            <a:ext cx="0" cy="8430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545" name="Google Shape;545;p27"/>
          <p:cNvCxnSpPr/>
          <p:nvPr/>
        </p:nvCxnSpPr>
        <p:spPr>
          <a:xfrm>
            <a:off x="6088075" y="2035275"/>
            <a:ext cx="0" cy="8430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546" name="Google Shape;546;p27"/>
          <p:cNvCxnSpPr/>
          <p:nvPr/>
        </p:nvCxnSpPr>
        <p:spPr>
          <a:xfrm>
            <a:off x="7604125" y="2035275"/>
            <a:ext cx="0" cy="8430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547" name="Google Shape;547;p27"/>
          <p:cNvSpPr/>
          <p:nvPr/>
        </p:nvSpPr>
        <p:spPr>
          <a:xfrm rot="10800000">
            <a:off x="4264825" y="1487525"/>
            <a:ext cx="614400" cy="6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27"/>
          <p:cNvSpPr/>
          <p:nvPr/>
        </p:nvSpPr>
        <p:spPr>
          <a:xfrm rot="10800000">
            <a:off x="5780875" y="1487525"/>
            <a:ext cx="614400" cy="6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9" name="Google Shape;549;p27"/>
          <p:cNvSpPr/>
          <p:nvPr/>
        </p:nvSpPr>
        <p:spPr>
          <a:xfrm rot="10800000">
            <a:off x="7296925" y="1487525"/>
            <a:ext cx="614400" cy="6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27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Kanban Methodology Infographics</a:t>
            </a:r>
            <a:endParaRPr/>
          </a:p>
        </p:txBody>
      </p:sp>
      <p:sp>
        <p:nvSpPr>
          <p:cNvPr id="551" name="Google Shape;551;p27"/>
          <p:cNvSpPr/>
          <p:nvPr/>
        </p:nvSpPr>
        <p:spPr>
          <a:xfrm>
            <a:off x="3742375" y="2729175"/>
            <a:ext cx="1659300" cy="800400"/>
          </a:xfrm>
          <a:prstGeom prst="notchedRightArrow">
            <a:avLst>
              <a:gd name="adj1" fmla="val 74710"/>
              <a:gd name="adj2" fmla="val 51726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Planning</a:t>
            </a:r>
            <a:endParaRPr sz="1700">
              <a:solidFill>
                <a:srgbClr val="FFFFFF"/>
              </a:solidFill>
            </a:endParaRPr>
          </a:p>
        </p:txBody>
      </p:sp>
      <p:sp>
        <p:nvSpPr>
          <p:cNvPr id="552" name="Google Shape;552;p27"/>
          <p:cNvSpPr txBox="1"/>
          <p:nvPr/>
        </p:nvSpPr>
        <p:spPr>
          <a:xfrm>
            <a:off x="3876625" y="3682975"/>
            <a:ext cx="15414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Roboto"/>
                <a:ea typeface="Roboto"/>
                <a:cs typeface="Roboto"/>
                <a:sym typeface="Roboto"/>
              </a:rPr>
              <a:t>Venus is the second planet from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53" name="Google Shape;553;p27"/>
          <p:cNvSpPr/>
          <p:nvPr/>
        </p:nvSpPr>
        <p:spPr>
          <a:xfrm>
            <a:off x="5258425" y="2729175"/>
            <a:ext cx="1659300" cy="800400"/>
          </a:xfrm>
          <a:prstGeom prst="notchedRightArrow">
            <a:avLst>
              <a:gd name="adj1" fmla="val 74710"/>
              <a:gd name="adj2" fmla="val 51726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Validation</a:t>
            </a:r>
            <a:endParaRPr sz="1700">
              <a:solidFill>
                <a:srgbClr val="FFFFFF"/>
              </a:solidFill>
            </a:endParaRPr>
          </a:p>
        </p:txBody>
      </p:sp>
      <p:sp>
        <p:nvSpPr>
          <p:cNvPr id="554" name="Google Shape;554;p27"/>
          <p:cNvSpPr txBox="1"/>
          <p:nvPr/>
        </p:nvSpPr>
        <p:spPr>
          <a:xfrm>
            <a:off x="5355025" y="3682975"/>
            <a:ext cx="15414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Roboto"/>
                <a:ea typeface="Roboto"/>
                <a:cs typeface="Roboto"/>
                <a:sym typeface="Roboto"/>
              </a:rPr>
              <a:t>Mercury is the smallest planet in the Solar System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55" name="Google Shape;555;p27"/>
          <p:cNvSpPr/>
          <p:nvPr/>
        </p:nvSpPr>
        <p:spPr>
          <a:xfrm>
            <a:off x="6774475" y="2729175"/>
            <a:ext cx="1659300" cy="800400"/>
          </a:xfrm>
          <a:prstGeom prst="notchedRightArrow">
            <a:avLst>
              <a:gd name="adj1" fmla="val 74710"/>
              <a:gd name="adj2" fmla="val 51726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Testing</a:t>
            </a:r>
            <a:endParaRPr sz="1700">
              <a:solidFill>
                <a:srgbClr val="FFFFFF"/>
              </a:solidFill>
            </a:endParaRPr>
          </a:p>
        </p:txBody>
      </p:sp>
      <p:sp>
        <p:nvSpPr>
          <p:cNvPr id="556" name="Google Shape;556;p27"/>
          <p:cNvSpPr txBox="1"/>
          <p:nvPr/>
        </p:nvSpPr>
        <p:spPr>
          <a:xfrm>
            <a:off x="6833425" y="3682975"/>
            <a:ext cx="15414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Roboto"/>
                <a:ea typeface="Roboto"/>
                <a:cs typeface="Roboto"/>
                <a:sym typeface="Roboto"/>
              </a:rPr>
              <a:t>Despite being red, Mars is actually a cold place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57" name="Google Shape;557;p27"/>
          <p:cNvSpPr/>
          <p:nvPr/>
        </p:nvSpPr>
        <p:spPr>
          <a:xfrm rot="10800000">
            <a:off x="2748775" y="1487525"/>
            <a:ext cx="614400" cy="614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58" name="Google Shape;558;p27"/>
          <p:cNvCxnSpPr/>
          <p:nvPr/>
        </p:nvCxnSpPr>
        <p:spPr>
          <a:xfrm>
            <a:off x="3055975" y="2106475"/>
            <a:ext cx="0" cy="8430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559" name="Google Shape;559;p27"/>
          <p:cNvSpPr/>
          <p:nvPr/>
        </p:nvSpPr>
        <p:spPr>
          <a:xfrm>
            <a:off x="2226325" y="2729175"/>
            <a:ext cx="1659300" cy="800400"/>
          </a:xfrm>
          <a:prstGeom prst="notchedRightArrow">
            <a:avLst>
              <a:gd name="adj1" fmla="val 74710"/>
              <a:gd name="adj2" fmla="val 51726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Analysis</a:t>
            </a:r>
            <a:endParaRPr sz="1700">
              <a:solidFill>
                <a:srgbClr val="FFFFFF"/>
              </a:solidFill>
            </a:endParaRPr>
          </a:p>
        </p:txBody>
      </p:sp>
      <p:sp>
        <p:nvSpPr>
          <p:cNvPr id="560" name="Google Shape;560;p27"/>
          <p:cNvSpPr txBox="1"/>
          <p:nvPr/>
        </p:nvSpPr>
        <p:spPr>
          <a:xfrm>
            <a:off x="2280325" y="3682975"/>
            <a:ext cx="16593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Roboto"/>
                <a:ea typeface="Roboto"/>
                <a:cs typeface="Roboto"/>
                <a:sym typeface="Roboto"/>
              </a:rPr>
              <a:t>Jupiter is a gas giant and is also the biggest planet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561" name="Google Shape;561;p27"/>
          <p:cNvGrpSpPr/>
          <p:nvPr/>
        </p:nvGrpSpPr>
        <p:grpSpPr>
          <a:xfrm>
            <a:off x="2892023" y="1630527"/>
            <a:ext cx="327903" cy="328301"/>
            <a:chOff x="-60160643" y="-68653"/>
            <a:chExt cx="418191" cy="418698"/>
          </a:xfrm>
        </p:grpSpPr>
        <p:sp>
          <p:nvSpPr>
            <p:cNvPr id="562" name="Google Shape;562;p27"/>
            <p:cNvSpPr/>
            <p:nvPr/>
          </p:nvSpPr>
          <p:spPr>
            <a:xfrm>
              <a:off x="-60033729" y="-68653"/>
              <a:ext cx="164361" cy="177357"/>
            </a:xfrm>
            <a:custGeom>
              <a:avLst/>
              <a:gdLst/>
              <a:ahLst/>
              <a:cxnLst/>
              <a:rect l="l" t="t" r="r" b="b"/>
              <a:pathLst>
                <a:path w="4978" h="5372" extrusionOk="0">
                  <a:moveTo>
                    <a:pt x="2497" y="845"/>
                  </a:moveTo>
                  <a:cubicBezTo>
                    <a:pt x="2709" y="845"/>
                    <a:pt x="2922" y="922"/>
                    <a:pt x="3088" y="1087"/>
                  </a:cubicBezTo>
                  <a:cubicBezTo>
                    <a:pt x="3277" y="1276"/>
                    <a:pt x="3340" y="1591"/>
                    <a:pt x="3277" y="1906"/>
                  </a:cubicBezTo>
                  <a:cubicBezTo>
                    <a:pt x="3182" y="2190"/>
                    <a:pt x="2993" y="2410"/>
                    <a:pt x="2709" y="2442"/>
                  </a:cubicBezTo>
                  <a:cubicBezTo>
                    <a:pt x="2625" y="2467"/>
                    <a:pt x="2545" y="2479"/>
                    <a:pt x="2469" y="2479"/>
                  </a:cubicBezTo>
                  <a:cubicBezTo>
                    <a:pt x="2259" y="2479"/>
                    <a:pt x="2075" y="2391"/>
                    <a:pt x="1890" y="2253"/>
                  </a:cubicBezTo>
                  <a:cubicBezTo>
                    <a:pt x="1701" y="2032"/>
                    <a:pt x="1607" y="1717"/>
                    <a:pt x="1701" y="1434"/>
                  </a:cubicBezTo>
                  <a:cubicBezTo>
                    <a:pt x="1800" y="1059"/>
                    <a:pt x="2145" y="845"/>
                    <a:pt x="2497" y="845"/>
                  </a:cubicBezTo>
                  <a:close/>
                  <a:moveTo>
                    <a:pt x="2520" y="3324"/>
                  </a:moveTo>
                  <a:cubicBezTo>
                    <a:pt x="3277" y="3324"/>
                    <a:pt x="3907" y="3828"/>
                    <a:pt x="4096" y="4553"/>
                  </a:cubicBezTo>
                  <a:lnTo>
                    <a:pt x="914" y="4553"/>
                  </a:lnTo>
                  <a:cubicBezTo>
                    <a:pt x="1103" y="3828"/>
                    <a:pt x="1733" y="3324"/>
                    <a:pt x="2520" y="3324"/>
                  </a:cubicBezTo>
                  <a:close/>
                  <a:moveTo>
                    <a:pt x="2510" y="1"/>
                  </a:moveTo>
                  <a:cubicBezTo>
                    <a:pt x="1805" y="1"/>
                    <a:pt x="1113" y="455"/>
                    <a:pt x="914" y="1213"/>
                  </a:cubicBezTo>
                  <a:cubicBezTo>
                    <a:pt x="756" y="1780"/>
                    <a:pt x="914" y="2347"/>
                    <a:pt x="1292" y="2789"/>
                  </a:cubicBezTo>
                  <a:cubicBezTo>
                    <a:pt x="567" y="3198"/>
                    <a:pt x="0" y="3986"/>
                    <a:pt x="0" y="4931"/>
                  </a:cubicBezTo>
                  <a:cubicBezTo>
                    <a:pt x="0" y="5183"/>
                    <a:pt x="189" y="5372"/>
                    <a:pt x="441" y="5372"/>
                  </a:cubicBezTo>
                  <a:lnTo>
                    <a:pt x="4568" y="5372"/>
                  </a:lnTo>
                  <a:cubicBezTo>
                    <a:pt x="4820" y="5372"/>
                    <a:pt x="4978" y="5183"/>
                    <a:pt x="4978" y="4931"/>
                  </a:cubicBezTo>
                  <a:cubicBezTo>
                    <a:pt x="4978" y="3986"/>
                    <a:pt x="4442" y="3198"/>
                    <a:pt x="3718" y="2789"/>
                  </a:cubicBezTo>
                  <a:cubicBezTo>
                    <a:pt x="3907" y="2568"/>
                    <a:pt x="4033" y="2347"/>
                    <a:pt x="4096" y="2064"/>
                  </a:cubicBezTo>
                  <a:cubicBezTo>
                    <a:pt x="4253" y="1528"/>
                    <a:pt x="4096" y="930"/>
                    <a:pt x="3655" y="489"/>
                  </a:cubicBezTo>
                  <a:cubicBezTo>
                    <a:pt x="3331" y="153"/>
                    <a:pt x="2918" y="1"/>
                    <a:pt x="25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27"/>
            <p:cNvSpPr/>
            <p:nvPr/>
          </p:nvSpPr>
          <p:spPr>
            <a:xfrm>
              <a:off x="-60160643" y="171796"/>
              <a:ext cx="164361" cy="178248"/>
            </a:xfrm>
            <a:custGeom>
              <a:avLst/>
              <a:gdLst/>
              <a:ahLst/>
              <a:cxnLst/>
              <a:rect l="l" t="t" r="r" b="b"/>
              <a:pathLst>
                <a:path w="4978" h="5399" extrusionOk="0">
                  <a:moveTo>
                    <a:pt x="2482" y="848"/>
                  </a:moveTo>
                  <a:cubicBezTo>
                    <a:pt x="2688" y="848"/>
                    <a:pt x="2895" y="921"/>
                    <a:pt x="3056" y="1082"/>
                  </a:cubicBezTo>
                  <a:cubicBezTo>
                    <a:pt x="3245" y="1271"/>
                    <a:pt x="3340" y="1586"/>
                    <a:pt x="3245" y="1901"/>
                  </a:cubicBezTo>
                  <a:cubicBezTo>
                    <a:pt x="3182" y="2185"/>
                    <a:pt x="2993" y="2437"/>
                    <a:pt x="2710" y="2468"/>
                  </a:cubicBezTo>
                  <a:cubicBezTo>
                    <a:pt x="2633" y="2483"/>
                    <a:pt x="2559" y="2491"/>
                    <a:pt x="2487" y="2491"/>
                  </a:cubicBezTo>
                  <a:cubicBezTo>
                    <a:pt x="2261" y="2491"/>
                    <a:pt x="2058" y="2415"/>
                    <a:pt x="1891" y="2248"/>
                  </a:cubicBezTo>
                  <a:cubicBezTo>
                    <a:pt x="1670" y="2059"/>
                    <a:pt x="1607" y="1743"/>
                    <a:pt x="1670" y="1428"/>
                  </a:cubicBezTo>
                  <a:cubicBezTo>
                    <a:pt x="1770" y="1068"/>
                    <a:pt x="2124" y="848"/>
                    <a:pt x="2482" y="848"/>
                  </a:cubicBezTo>
                  <a:close/>
                  <a:moveTo>
                    <a:pt x="2458" y="3319"/>
                  </a:moveTo>
                  <a:cubicBezTo>
                    <a:pt x="3245" y="3319"/>
                    <a:pt x="3907" y="3854"/>
                    <a:pt x="4096" y="4547"/>
                  </a:cubicBezTo>
                  <a:lnTo>
                    <a:pt x="883" y="4547"/>
                  </a:lnTo>
                  <a:cubicBezTo>
                    <a:pt x="1040" y="3886"/>
                    <a:pt x="1733" y="3319"/>
                    <a:pt x="2458" y="3319"/>
                  </a:cubicBezTo>
                  <a:close/>
                  <a:moveTo>
                    <a:pt x="2509" y="1"/>
                  </a:moveTo>
                  <a:cubicBezTo>
                    <a:pt x="1812" y="1"/>
                    <a:pt x="1143" y="437"/>
                    <a:pt x="946" y="1208"/>
                  </a:cubicBezTo>
                  <a:cubicBezTo>
                    <a:pt x="788" y="1806"/>
                    <a:pt x="946" y="2342"/>
                    <a:pt x="1324" y="2783"/>
                  </a:cubicBezTo>
                  <a:cubicBezTo>
                    <a:pt x="568" y="3224"/>
                    <a:pt x="32" y="4012"/>
                    <a:pt x="32" y="4957"/>
                  </a:cubicBezTo>
                  <a:cubicBezTo>
                    <a:pt x="0" y="5209"/>
                    <a:pt x="189" y="5398"/>
                    <a:pt x="410" y="5398"/>
                  </a:cubicBezTo>
                  <a:lnTo>
                    <a:pt x="4569" y="5398"/>
                  </a:lnTo>
                  <a:cubicBezTo>
                    <a:pt x="4789" y="5398"/>
                    <a:pt x="4978" y="5209"/>
                    <a:pt x="4978" y="4988"/>
                  </a:cubicBezTo>
                  <a:cubicBezTo>
                    <a:pt x="4978" y="4043"/>
                    <a:pt x="4474" y="3256"/>
                    <a:pt x="3718" y="2815"/>
                  </a:cubicBezTo>
                  <a:cubicBezTo>
                    <a:pt x="3939" y="2626"/>
                    <a:pt x="4033" y="2374"/>
                    <a:pt x="4128" y="2090"/>
                  </a:cubicBezTo>
                  <a:cubicBezTo>
                    <a:pt x="4285" y="1523"/>
                    <a:pt x="4128" y="924"/>
                    <a:pt x="3687" y="483"/>
                  </a:cubicBezTo>
                  <a:cubicBezTo>
                    <a:pt x="3346" y="155"/>
                    <a:pt x="2923" y="1"/>
                    <a:pt x="25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27"/>
            <p:cNvSpPr/>
            <p:nvPr/>
          </p:nvSpPr>
          <p:spPr>
            <a:xfrm>
              <a:off x="-59905790" y="171796"/>
              <a:ext cx="163338" cy="177192"/>
            </a:xfrm>
            <a:custGeom>
              <a:avLst/>
              <a:gdLst/>
              <a:ahLst/>
              <a:cxnLst/>
              <a:rect l="l" t="t" r="r" b="b"/>
              <a:pathLst>
                <a:path w="4947" h="5367" extrusionOk="0">
                  <a:moveTo>
                    <a:pt x="2482" y="848"/>
                  </a:moveTo>
                  <a:cubicBezTo>
                    <a:pt x="2688" y="848"/>
                    <a:pt x="2895" y="921"/>
                    <a:pt x="3056" y="1082"/>
                  </a:cubicBezTo>
                  <a:cubicBezTo>
                    <a:pt x="3245" y="1271"/>
                    <a:pt x="3340" y="1586"/>
                    <a:pt x="3245" y="1901"/>
                  </a:cubicBezTo>
                  <a:cubicBezTo>
                    <a:pt x="3182" y="2185"/>
                    <a:pt x="2993" y="2437"/>
                    <a:pt x="2710" y="2468"/>
                  </a:cubicBezTo>
                  <a:cubicBezTo>
                    <a:pt x="2633" y="2483"/>
                    <a:pt x="2559" y="2491"/>
                    <a:pt x="2486" y="2491"/>
                  </a:cubicBezTo>
                  <a:cubicBezTo>
                    <a:pt x="2261" y="2491"/>
                    <a:pt x="2057" y="2415"/>
                    <a:pt x="1890" y="2248"/>
                  </a:cubicBezTo>
                  <a:cubicBezTo>
                    <a:pt x="1670" y="2059"/>
                    <a:pt x="1607" y="1743"/>
                    <a:pt x="1670" y="1428"/>
                  </a:cubicBezTo>
                  <a:cubicBezTo>
                    <a:pt x="1770" y="1068"/>
                    <a:pt x="2124" y="848"/>
                    <a:pt x="2482" y="848"/>
                  </a:cubicBezTo>
                  <a:close/>
                  <a:moveTo>
                    <a:pt x="2521" y="3382"/>
                  </a:moveTo>
                  <a:cubicBezTo>
                    <a:pt x="3308" y="3382"/>
                    <a:pt x="3938" y="3886"/>
                    <a:pt x="4127" y="4579"/>
                  </a:cubicBezTo>
                  <a:lnTo>
                    <a:pt x="882" y="4579"/>
                  </a:lnTo>
                  <a:cubicBezTo>
                    <a:pt x="1103" y="3886"/>
                    <a:pt x="1733" y="3382"/>
                    <a:pt x="2521" y="3382"/>
                  </a:cubicBezTo>
                  <a:close/>
                  <a:moveTo>
                    <a:pt x="2467" y="1"/>
                  </a:moveTo>
                  <a:cubicBezTo>
                    <a:pt x="1761" y="1"/>
                    <a:pt x="1080" y="437"/>
                    <a:pt x="882" y="1208"/>
                  </a:cubicBezTo>
                  <a:cubicBezTo>
                    <a:pt x="725" y="1806"/>
                    <a:pt x="882" y="2342"/>
                    <a:pt x="1292" y="2783"/>
                  </a:cubicBezTo>
                  <a:cubicBezTo>
                    <a:pt x="536" y="3224"/>
                    <a:pt x="0" y="4012"/>
                    <a:pt x="0" y="4957"/>
                  </a:cubicBezTo>
                  <a:cubicBezTo>
                    <a:pt x="0" y="5178"/>
                    <a:pt x="189" y="5367"/>
                    <a:pt x="378" y="5367"/>
                  </a:cubicBezTo>
                  <a:lnTo>
                    <a:pt x="4505" y="5367"/>
                  </a:lnTo>
                  <a:cubicBezTo>
                    <a:pt x="4757" y="5367"/>
                    <a:pt x="4946" y="5178"/>
                    <a:pt x="4946" y="4957"/>
                  </a:cubicBezTo>
                  <a:cubicBezTo>
                    <a:pt x="4946" y="4075"/>
                    <a:pt x="4442" y="3256"/>
                    <a:pt x="3686" y="2815"/>
                  </a:cubicBezTo>
                  <a:cubicBezTo>
                    <a:pt x="3875" y="2626"/>
                    <a:pt x="4001" y="2374"/>
                    <a:pt x="4096" y="2090"/>
                  </a:cubicBezTo>
                  <a:cubicBezTo>
                    <a:pt x="4253" y="1523"/>
                    <a:pt x="4096" y="924"/>
                    <a:pt x="3655" y="483"/>
                  </a:cubicBezTo>
                  <a:cubicBezTo>
                    <a:pt x="3314" y="155"/>
                    <a:pt x="2887" y="1"/>
                    <a:pt x="24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7"/>
            <p:cNvSpPr/>
            <p:nvPr/>
          </p:nvSpPr>
          <p:spPr>
            <a:xfrm>
              <a:off x="-60020225" y="117519"/>
              <a:ext cx="140456" cy="82471"/>
            </a:xfrm>
            <a:custGeom>
              <a:avLst/>
              <a:gdLst/>
              <a:ahLst/>
              <a:cxnLst/>
              <a:rect l="l" t="t" r="r" b="b"/>
              <a:pathLst>
                <a:path w="4254" h="2498" extrusionOk="0">
                  <a:moveTo>
                    <a:pt x="2096" y="1"/>
                  </a:moveTo>
                  <a:cubicBezTo>
                    <a:pt x="1985" y="1"/>
                    <a:pt x="1875" y="48"/>
                    <a:pt x="1796" y="142"/>
                  </a:cubicBezTo>
                  <a:lnTo>
                    <a:pt x="158" y="1781"/>
                  </a:lnTo>
                  <a:cubicBezTo>
                    <a:pt x="1" y="1938"/>
                    <a:pt x="1" y="2222"/>
                    <a:pt x="158" y="2379"/>
                  </a:cubicBezTo>
                  <a:cubicBezTo>
                    <a:pt x="237" y="2458"/>
                    <a:pt x="339" y="2497"/>
                    <a:pt x="442" y="2497"/>
                  </a:cubicBezTo>
                  <a:cubicBezTo>
                    <a:pt x="544" y="2497"/>
                    <a:pt x="646" y="2458"/>
                    <a:pt x="725" y="2379"/>
                  </a:cubicBezTo>
                  <a:lnTo>
                    <a:pt x="2111" y="993"/>
                  </a:lnTo>
                  <a:lnTo>
                    <a:pt x="3498" y="2379"/>
                  </a:lnTo>
                  <a:cubicBezTo>
                    <a:pt x="3576" y="2458"/>
                    <a:pt x="3687" y="2497"/>
                    <a:pt x="3797" y="2497"/>
                  </a:cubicBezTo>
                  <a:cubicBezTo>
                    <a:pt x="3907" y="2497"/>
                    <a:pt x="4017" y="2458"/>
                    <a:pt x="4096" y="2379"/>
                  </a:cubicBezTo>
                  <a:cubicBezTo>
                    <a:pt x="4254" y="2222"/>
                    <a:pt x="4254" y="1938"/>
                    <a:pt x="4096" y="1781"/>
                  </a:cubicBezTo>
                  <a:lnTo>
                    <a:pt x="2395" y="142"/>
                  </a:lnTo>
                  <a:cubicBezTo>
                    <a:pt x="2316" y="48"/>
                    <a:pt x="2206" y="1"/>
                    <a:pt x="20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6" name="Google Shape;566;p27"/>
          <p:cNvGrpSpPr/>
          <p:nvPr/>
        </p:nvGrpSpPr>
        <p:grpSpPr>
          <a:xfrm>
            <a:off x="5943117" y="1631228"/>
            <a:ext cx="289912" cy="326900"/>
            <a:chOff x="7664312" y="648018"/>
            <a:chExt cx="427725" cy="482225"/>
          </a:xfrm>
        </p:grpSpPr>
        <p:sp>
          <p:nvSpPr>
            <p:cNvPr id="567" name="Google Shape;567;p27"/>
            <p:cNvSpPr/>
            <p:nvPr/>
          </p:nvSpPr>
          <p:spPr>
            <a:xfrm>
              <a:off x="7664312" y="732943"/>
              <a:ext cx="427725" cy="397300"/>
            </a:xfrm>
            <a:custGeom>
              <a:avLst/>
              <a:gdLst/>
              <a:ahLst/>
              <a:cxnLst/>
              <a:rect l="l" t="t" r="r" b="b"/>
              <a:pathLst>
                <a:path w="17109" h="15892" extrusionOk="0">
                  <a:moveTo>
                    <a:pt x="3397" y="6794"/>
                  </a:moveTo>
                  <a:lnTo>
                    <a:pt x="3397" y="14759"/>
                  </a:lnTo>
                  <a:lnTo>
                    <a:pt x="1132" y="14759"/>
                  </a:lnTo>
                  <a:lnTo>
                    <a:pt x="1132" y="6794"/>
                  </a:lnTo>
                  <a:close/>
                  <a:moveTo>
                    <a:pt x="9034" y="1132"/>
                  </a:moveTo>
                  <a:cubicBezTo>
                    <a:pt x="9683" y="1175"/>
                    <a:pt x="10191" y="1712"/>
                    <a:pt x="10191" y="2364"/>
                  </a:cubicBezTo>
                  <a:cubicBezTo>
                    <a:pt x="10191" y="3346"/>
                    <a:pt x="9774" y="5275"/>
                    <a:pt x="9221" y="5828"/>
                  </a:cubicBezTo>
                  <a:cubicBezTo>
                    <a:pt x="8865" y="6184"/>
                    <a:pt x="9119" y="6794"/>
                    <a:pt x="9623" y="6794"/>
                  </a:cubicBezTo>
                  <a:lnTo>
                    <a:pt x="15285" y="6794"/>
                  </a:lnTo>
                  <a:cubicBezTo>
                    <a:pt x="15599" y="6794"/>
                    <a:pt x="15849" y="7047"/>
                    <a:pt x="15849" y="7361"/>
                  </a:cubicBezTo>
                  <a:cubicBezTo>
                    <a:pt x="15849" y="7672"/>
                    <a:pt x="15599" y="7926"/>
                    <a:pt x="15285" y="7926"/>
                  </a:cubicBezTo>
                  <a:lnTo>
                    <a:pt x="11888" y="7926"/>
                  </a:lnTo>
                  <a:cubicBezTo>
                    <a:pt x="11574" y="7926"/>
                    <a:pt x="11323" y="8180"/>
                    <a:pt x="11323" y="8494"/>
                  </a:cubicBezTo>
                  <a:cubicBezTo>
                    <a:pt x="11323" y="8805"/>
                    <a:pt x="11574" y="9058"/>
                    <a:pt x="11888" y="9058"/>
                  </a:cubicBezTo>
                  <a:lnTo>
                    <a:pt x="15285" y="9058"/>
                  </a:lnTo>
                  <a:cubicBezTo>
                    <a:pt x="15586" y="9058"/>
                    <a:pt x="15852" y="9342"/>
                    <a:pt x="15852" y="9662"/>
                  </a:cubicBezTo>
                  <a:cubicBezTo>
                    <a:pt x="15852" y="9976"/>
                    <a:pt x="15599" y="10230"/>
                    <a:pt x="15285" y="10230"/>
                  </a:cubicBezTo>
                  <a:lnTo>
                    <a:pt x="11888" y="10230"/>
                  </a:lnTo>
                  <a:cubicBezTo>
                    <a:pt x="11574" y="10230"/>
                    <a:pt x="11323" y="10484"/>
                    <a:pt x="11323" y="10795"/>
                  </a:cubicBezTo>
                  <a:cubicBezTo>
                    <a:pt x="11323" y="11109"/>
                    <a:pt x="11574" y="11362"/>
                    <a:pt x="11888" y="11362"/>
                  </a:cubicBezTo>
                  <a:lnTo>
                    <a:pt x="14152" y="11362"/>
                  </a:lnTo>
                  <a:cubicBezTo>
                    <a:pt x="14466" y="11362"/>
                    <a:pt x="14717" y="11616"/>
                    <a:pt x="14717" y="11927"/>
                  </a:cubicBezTo>
                  <a:cubicBezTo>
                    <a:pt x="14717" y="12241"/>
                    <a:pt x="14466" y="12494"/>
                    <a:pt x="14152" y="12494"/>
                  </a:cubicBezTo>
                  <a:lnTo>
                    <a:pt x="11888" y="12494"/>
                  </a:lnTo>
                  <a:cubicBezTo>
                    <a:pt x="11574" y="12494"/>
                    <a:pt x="11323" y="12748"/>
                    <a:pt x="11323" y="13059"/>
                  </a:cubicBezTo>
                  <a:cubicBezTo>
                    <a:pt x="11323" y="13373"/>
                    <a:pt x="11574" y="13627"/>
                    <a:pt x="11888" y="13627"/>
                  </a:cubicBezTo>
                  <a:lnTo>
                    <a:pt x="13020" y="13627"/>
                  </a:lnTo>
                  <a:cubicBezTo>
                    <a:pt x="13334" y="13627"/>
                    <a:pt x="13585" y="13880"/>
                    <a:pt x="13585" y="14191"/>
                  </a:cubicBezTo>
                  <a:cubicBezTo>
                    <a:pt x="13585" y="14505"/>
                    <a:pt x="13334" y="14759"/>
                    <a:pt x="13020" y="14759"/>
                  </a:cubicBezTo>
                  <a:lnTo>
                    <a:pt x="9197" y="14759"/>
                  </a:lnTo>
                  <a:cubicBezTo>
                    <a:pt x="8041" y="14759"/>
                    <a:pt x="6890" y="14572"/>
                    <a:pt x="5794" y="14207"/>
                  </a:cubicBezTo>
                  <a:lnTo>
                    <a:pt x="4529" y="13784"/>
                  </a:lnTo>
                  <a:lnTo>
                    <a:pt x="4529" y="7712"/>
                  </a:lnTo>
                  <a:lnTo>
                    <a:pt x="5686" y="7132"/>
                  </a:lnTo>
                  <a:cubicBezTo>
                    <a:pt x="6265" y="6842"/>
                    <a:pt x="6797" y="6459"/>
                    <a:pt x="7253" y="6003"/>
                  </a:cubicBezTo>
                  <a:lnTo>
                    <a:pt x="7289" y="5963"/>
                  </a:lnTo>
                  <a:cubicBezTo>
                    <a:pt x="8352" y="4901"/>
                    <a:pt x="8917" y="2654"/>
                    <a:pt x="9034" y="1132"/>
                  </a:cubicBezTo>
                  <a:close/>
                  <a:moveTo>
                    <a:pt x="8491" y="0"/>
                  </a:moveTo>
                  <a:cubicBezTo>
                    <a:pt x="8177" y="0"/>
                    <a:pt x="7926" y="254"/>
                    <a:pt x="7926" y="568"/>
                  </a:cubicBezTo>
                  <a:cubicBezTo>
                    <a:pt x="7926" y="1887"/>
                    <a:pt x="7380" y="4276"/>
                    <a:pt x="6492" y="5166"/>
                  </a:cubicBezTo>
                  <a:lnTo>
                    <a:pt x="6456" y="5203"/>
                  </a:lnTo>
                  <a:cubicBezTo>
                    <a:pt x="6081" y="5574"/>
                    <a:pt x="5652" y="5885"/>
                    <a:pt x="5181" y="6120"/>
                  </a:cubicBezTo>
                  <a:lnTo>
                    <a:pt x="4529" y="6444"/>
                  </a:lnTo>
                  <a:lnTo>
                    <a:pt x="4529" y="6229"/>
                  </a:lnTo>
                  <a:cubicBezTo>
                    <a:pt x="4529" y="5915"/>
                    <a:pt x="4276" y="5661"/>
                    <a:pt x="3962" y="5661"/>
                  </a:cubicBezTo>
                  <a:lnTo>
                    <a:pt x="565" y="5661"/>
                  </a:lnTo>
                  <a:cubicBezTo>
                    <a:pt x="251" y="5661"/>
                    <a:pt x="0" y="5915"/>
                    <a:pt x="0" y="6229"/>
                  </a:cubicBezTo>
                  <a:lnTo>
                    <a:pt x="0" y="15324"/>
                  </a:lnTo>
                  <a:cubicBezTo>
                    <a:pt x="0" y="15638"/>
                    <a:pt x="251" y="15891"/>
                    <a:pt x="565" y="15891"/>
                  </a:cubicBezTo>
                  <a:lnTo>
                    <a:pt x="3962" y="15891"/>
                  </a:lnTo>
                  <a:cubicBezTo>
                    <a:pt x="4276" y="15891"/>
                    <a:pt x="4529" y="15638"/>
                    <a:pt x="4529" y="15324"/>
                  </a:cubicBezTo>
                  <a:lnTo>
                    <a:pt x="4529" y="14976"/>
                  </a:lnTo>
                  <a:lnTo>
                    <a:pt x="5435" y="15278"/>
                  </a:lnTo>
                  <a:cubicBezTo>
                    <a:pt x="6649" y="15683"/>
                    <a:pt x="7917" y="15888"/>
                    <a:pt x="9197" y="15888"/>
                  </a:cubicBezTo>
                  <a:lnTo>
                    <a:pt x="13020" y="15888"/>
                  </a:lnTo>
                  <a:cubicBezTo>
                    <a:pt x="14219" y="15888"/>
                    <a:pt x="15040" y="14681"/>
                    <a:pt x="14599" y="13566"/>
                  </a:cubicBezTo>
                  <a:cubicBezTo>
                    <a:pt x="15577" y="13298"/>
                    <a:pt x="16106" y="12241"/>
                    <a:pt x="15731" y="11302"/>
                  </a:cubicBezTo>
                  <a:cubicBezTo>
                    <a:pt x="16468" y="11100"/>
                    <a:pt x="16981" y="10429"/>
                    <a:pt x="16984" y="9662"/>
                  </a:cubicBezTo>
                  <a:cubicBezTo>
                    <a:pt x="16981" y="9233"/>
                    <a:pt x="16824" y="8823"/>
                    <a:pt x="16541" y="8503"/>
                  </a:cubicBezTo>
                  <a:cubicBezTo>
                    <a:pt x="16994" y="8005"/>
                    <a:pt x="17108" y="7289"/>
                    <a:pt x="16837" y="6673"/>
                  </a:cubicBezTo>
                  <a:cubicBezTo>
                    <a:pt x="16565" y="6060"/>
                    <a:pt x="15958" y="5661"/>
                    <a:pt x="15285" y="5661"/>
                  </a:cubicBezTo>
                  <a:lnTo>
                    <a:pt x="10635" y="5661"/>
                  </a:lnTo>
                  <a:cubicBezTo>
                    <a:pt x="11109" y="4577"/>
                    <a:pt x="11323" y="3104"/>
                    <a:pt x="11323" y="2364"/>
                  </a:cubicBezTo>
                  <a:cubicBezTo>
                    <a:pt x="11320" y="1060"/>
                    <a:pt x="10263" y="3"/>
                    <a:pt x="89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8" name="Google Shape;568;p27"/>
            <p:cNvSpPr/>
            <p:nvPr/>
          </p:nvSpPr>
          <p:spPr>
            <a:xfrm>
              <a:off x="7832112" y="648018"/>
              <a:ext cx="46525" cy="56650"/>
            </a:xfrm>
            <a:custGeom>
              <a:avLst/>
              <a:gdLst/>
              <a:ahLst/>
              <a:cxnLst/>
              <a:rect l="l" t="t" r="r" b="b"/>
              <a:pathLst>
                <a:path w="1861" h="2266" extrusionOk="0">
                  <a:moveTo>
                    <a:pt x="646" y="1"/>
                  </a:moveTo>
                  <a:cubicBezTo>
                    <a:pt x="561" y="1"/>
                    <a:pt x="475" y="20"/>
                    <a:pt x="393" y="61"/>
                  </a:cubicBezTo>
                  <a:cubicBezTo>
                    <a:pt x="112" y="199"/>
                    <a:pt x="0" y="541"/>
                    <a:pt x="139" y="821"/>
                  </a:cubicBezTo>
                  <a:lnTo>
                    <a:pt x="707" y="1954"/>
                  </a:lnTo>
                  <a:cubicBezTo>
                    <a:pt x="805" y="2150"/>
                    <a:pt x="1005" y="2265"/>
                    <a:pt x="1212" y="2265"/>
                  </a:cubicBezTo>
                  <a:cubicBezTo>
                    <a:pt x="1297" y="2265"/>
                    <a:pt x="1384" y="2246"/>
                    <a:pt x="1465" y="2204"/>
                  </a:cubicBezTo>
                  <a:cubicBezTo>
                    <a:pt x="1746" y="2065"/>
                    <a:pt x="1860" y="1727"/>
                    <a:pt x="1718" y="1446"/>
                  </a:cubicBezTo>
                  <a:lnTo>
                    <a:pt x="1154" y="314"/>
                  </a:lnTo>
                  <a:cubicBezTo>
                    <a:pt x="1053" y="115"/>
                    <a:pt x="854" y="1"/>
                    <a:pt x="6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9" name="Google Shape;569;p27"/>
            <p:cNvSpPr/>
            <p:nvPr/>
          </p:nvSpPr>
          <p:spPr>
            <a:xfrm>
              <a:off x="7931137" y="648018"/>
              <a:ext cx="46525" cy="56675"/>
            </a:xfrm>
            <a:custGeom>
              <a:avLst/>
              <a:gdLst/>
              <a:ahLst/>
              <a:cxnLst/>
              <a:rect l="l" t="t" r="r" b="b"/>
              <a:pathLst>
                <a:path w="1861" h="2267" extrusionOk="0">
                  <a:moveTo>
                    <a:pt x="1215" y="1"/>
                  </a:moveTo>
                  <a:cubicBezTo>
                    <a:pt x="1007" y="1"/>
                    <a:pt x="808" y="115"/>
                    <a:pt x="707" y="314"/>
                  </a:cubicBezTo>
                  <a:lnTo>
                    <a:pt x="143" y="1446"/>
                  </a:lnTo>
                  <a:cubicBezTo>
                    <a:pt x="1" y="1727"/>
                    <a:pt x="116" y="2065"/>
                    <a:pt x="396" y="2207"/>
                  </a:cubicBezTo>
                  <a:cubicBezTo>
                    <a:pt x="477" y="2247"/>
                    <a:pt x="562" y="2266"/>
                    <a:pt x="646" y="2266"/>
                  </a:cubicBezTo>
                  <a:cubicBezTo>
                    <a:pt x="854" y="2266"/>
                    <a:pt x="1055" y="2151"/>
                    <a:pt x="1154" y="1954"/>
                  </a:cubicBezTo>
                  <a:lnTo>
                    <a:pt x="1722" y="821"/>
                  </a:lnTo>
                  <a:cubicBezTo>
                    <a:pt x="1861" y="541"/>
                    <a:pt x="1749" y="199"/>
                    <a:pt x="1468" y="61"/>
                  </a:cubicBezTo>
                  <a:cubicBezTo>
                    <a:pt x="1387" y="20"/>
                    <a:pt x="1300" y="1"/>
                    <a:pt x="12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0" name="Google Shape;570;p27"/>
            <p:cNvSpPr/>
            <p:nvPr/>
          </p:nvSpPr>
          <p:spPr>
            <a:xfrm>
              <a:off x="7975687" y="732943"/>
              <a:ext cx="56550" cy="28325"/>
            </a:xfrm>
            <a:custGeom>
              <a:avLst/>
              <a:gdLst/>
              <a:ahLst/>
              <a:cxnLst/>
              <a:rect l="l" t="t" r="r" b="b"/>
              <a:pathLst>
                <a:path w="2262" h="1133" extrusionOk="0">
                  <a:moveTo>
                    <a:pt x="565" y="0"/>
                  </a:moveTo>
                  <a:cubicBezTo>
                    <a:pt x="251" y="0"/>
                    <a:pt x="0" y="254"/>
                    <a:pt x="0" y="568"/>
                  </a:cubicBezTo>
                  <a:cubicBezTo>
                    <a:pt x="0" y="879"/>
                    <a:pt x="251" y="1132"/>
                    <a:pt x="565" y="1132"/>
                  </a:cubicBezTo>
                  <a:lnTo>
                    <a:pt x="1697" y="1132"/>
                  </a:lnTo>
                  <a:cubicBezTo>
                    <a:pt x="2011" y="1132"/>
                    <a:pt x="2262" y="879"/>
                    <a:pt x="2262" y="568"/>
                  </a:cubicBezTo>
                  <a:cubicBezTo>
                    <a:pt x="2262" y="254"/>
                    <a:pt x="2011" y="0"/>
                    <a:pt x="16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1" name="Google Shape;571;p27"/>
            <p:cNvSpPr/>
            <p:nvPr/>
          </p:nvSpPr>
          <p:spPr>
            <a:xfrm>
              <a:off x="7777537" y="732943"/>
              <a:ext cx="56550" cy="28325"/>
            </a:xfrm>
            <a:custGeom>
              <a:avLst/>
              <a:gdLst/>
              <a:ahLst/>
              <a:cxnLst/>
              <a:rect l="l" t="t" r="r" b="b"/>
              <a:pathLst>
                <a:path w="2262" h="1133" extrusionOk="0">
                  <a:moveTo>
                    <a:pt x="565" y="0"/>
                  </a:moveTo>
                  <a:cubicBezTo>
                    <a:pt x="251" y="0"/>
                    <a:pt x="0" y="254"/>
                    <a:pt x="0" y="568"/>
                  </a:cubicBezTo>
                  <a:cubicBezTo>
                    <a:pt x="0" y="879"/>
                    <a:pt x="251" y="1132"/>
                    <a:pt x="565" y="1132"/>
                  </a:cubicBezTo>
                  <a:lnTo>
                    <a:pt x="1697" y="1132"/>
                  </a:lnTo>
                  <a:cubicBezTo>
                    <a:pt x="2011" y="1132"/>
                    <a:pt x="2262" y="879"/>
                    <a:pt x="2262" y="568"/>
                  </a:cubicBezTo>
                  <a:cubicBezTo>
                    <a:pt x="2262" y="254"/>
                    <a:pt x="2011" y="0"/>
                    <a:pt x="16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cxnSp>
        <p:nvCxnSpPr>
          <p:cNvPr id="572" name="Google Shape;572;p27"/>
          <p:cNvCxnSpPr>
            <a:stCxn id="573" idx="0"/>
          </p:cNvCxnSpPr>
          <p:nvPr/>
        </p:nvCxnSpPr>
        <p:spPr>
          <a:xfrm>
            <a:off x="1539925" y="2101925"/>
            <a:ext cx="0" cy="8430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573" name="Google Shape;573;p27"/>
          <p:cNvSpPr/>
          <p:nvPr/>
        </p:nvSpPr>
        <p:spPr>
          <a:xfrm rot="10800000">
            <a:off x="1232725" y="1487525"/>
            <a:ext cx="614400" cy="6144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27"/>
          <p:cNvSpPr txBox="1"/>
          <p:nvPr/>
        </p:nvSpPr>
        <p:spPr>
          <a:xfrm>
            <a:off x="736525" y="3682975"/>
            <a:ext cx="16068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Roboto"/>
                <a:ea typeface="Roboto"/>
                <a:cs typeface="Roboto"/>
                <a:sym typeface="Roboto"/>
              </a:rPr>
              <a:t>Saturn is a gas giant made of hydrogen and helium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75" name="Google Shape;575;p27"/>
          <p:cNvSpPr/>
          <p:nvPr/>
        </p:nvSpPr>
        <p:spPr>
          <a:xfrm>
            <a:off x="710275" y="2729175"/>
            <a:ext cx="1659300" cy="800400"/>
          </a:xfrm>
          <a:prstGeom prst="notchedRightArrow">
            <a:avLst>
              <a:gd name="adj1" fmla="val 74710"/>
              <a:gd name="adj2" fmla="val 51726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Ideation</a:t>
            </a:r>
            <a:endParaRPr sz="1700">
              <a:solidFill>
                <a:srgbClr val="FFFFFF"/>
              </a:solidFill>
            </a:endParaRPr>
          </a:p>
        </p:txBody>
      </p:sp>
      <p:grpSp>
        <p:nvGrpSpPr>
          <p:cNvPr id="576" name="Google Shape;576;p27"/>
          <p:cNvGrpSpPr/>
          <p:nvPr/>
        </p:nvGrpSpPr>
        <p:grpSpPr>
          <a:xfrm>
            <a:off x="1375982" y="1630923"/>
            <a:ext cx="327886" cy="327510"/>
            <a:chOff x="926136" y="647568"/>
            <a:chExt cx="483750" cy="483125"/>
          </a:xfrm>
        </p:grpSpPr>
        <p:sp>
          <p:nvSpPr>
            <p:cNvPr id="577" name="Google Shape;577;p27"/>
            <p:cNvSpPr/>
            <p:nvPr/>
          </p:nvSpPr>
          <p:spPr>
            <a:xfrm>
              <a:off x="1153586" y="704168"/>
              <a:ext cx="127375" cy="127350"/>
            </a:xfrm>
            <a:custGeom>
              <a:avLst/>
              <a:gdLst/>
              <a:ahLst/>
              <a:cxnLst/>
              <a:rect l="l" t="t" r="r" b="b"/>
              <a:pathLst>
                <a:path w="5095" h="5094" extrusionOk="0">
                  <a:moveTo>
                    <a:pt x="565" y="0"/>
                  </a:moveTo>
                  <a:cubicBezTo>
                    <a:pt x="251" y="0"/>
                    <a:pt x="1" y="254"/>
                    <a:pt x="1" y="568"/>
                  </a:cubicBezTo>
                  <a:cubicBezTo>
                    <a:pt x="1" y="879"/>
                    <a:pt x="251" y="1132"/>
                    <a:pt x="565" y="1132"/>
                  </a:cubicBezTo>
                  <a:cubicBezTo>
                    <a:pt x="2440" y="1135"/>
                    <a:pt x="3959" y="2654"/>
                    <a:pt x="3962" y="4529"/>
                  </a:cubicBezTo>
                  <a:cubicBezTo>
                    <a:pt x="3962" y="4843"/>
                    <a:pt x="4216" y="5094"/>
                    <a:pt x="4530" y="5094"/>
                  </a:cubicBezTo>
                  <a:cubicBezTo>
                    <a:pt x="4841" y="5094"/>
                    <a:pt x="5094" y="4843"/>
                    <a:pt x="5094" y="4529"/>
                  </a:cubicBezTo>
                  <a:cubicBezTo>
                    <a:pt x="5091" y="2029"/>
                    <a:pt x="3065" y="3"/>
                    <a:pt x="5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8" name="Google Shape;578;p27"/>
            <p:cNvSpPr/>
            <p:nvPr/>
          </p:nvSpPr>
          <p:spPr>
            <a:xfrm>
              <a:off x="990236" y="647568"/>
              <a:ext cx="368700" cy="483125"/>
            </a:xfrm>
            <a:custGeom>
              <a:avLst/>
              <a:gdLst/>
              <a:ahLst/>
              <a:cxnLst/>
              <a:rect l="l" t="t" r="r" b="b"/>
              <a:pathLst>
                <a:path w="14748" h="19325" extrusionOk="0">
                  <a:moveTo>
                    <a:pt x="7088" y="1135"/>
                  </a:moveTo>
                  <a:cubicBezTo>
                    <a:pt x="8391" y="1135"/>
                    <a:pt x="9651" y="1571"/>
                    <a:pt x="10668" y="2397"/>
                  </a:cubicBezTo>
                  <a:cubicBezTo>
                    <a:pt x="13159" y="4417"/>
                    <a:pt x="13473" y="8104"/>
                    <a:pt x="11360" y="10516"/>
                  </a:cubicBezTo>
                  <a:cubicBezTo>
                    <a:pt x="10572" y="11419"/>
                    <a:pt x="10085" y="12503"/>
                    <a:pt x="9962" y="13626"/>
                  </a:cubicBezTo>
                  <a:lnTo>
                    <a:pt x="4237" y="13626"/>
                  </a:lnTo>
                  <a:cubicBezTo>
                    <a:pt x="4107" y="12482"/>
                    <a:pt x="3630" y="11407"/>
                    <a:pt x="2866" y="10550"/>
                  </a:cubicBezTo>
                  <a:cubicBezTo>
                    <a:pt x="1658" y="9191"/>
                    <a:pt x="1184" y="7367"/>
                    <a:pt x="1571" y="5549"/>
                  </a:cubicBezTo>
                  <a:cubicBezTo>
                    <a:pt x="2020" y="3427"/>
                    <a:pt x="3748" y="1706"/>
                    <a:pt x="5873" y="1262"/>
                  </a:cubicBezTo>
                  <a:cubicBezTo>
                    <a:pt x="6278" y="1177"/>
                    <a:pt x="6685" y="1135"/>
                    <a:pt x="7088" y="1135"/>
                  </a:cubicBezTo>
                  <a:close/>
                  <a:moveTo>
                    <a:pt x="9931" y="14759"/>
                  </a:moveTo>
                  <a:lnTo>
                    <a:pt x="9931" y="15323"/>
                  </a:lnTo>
                  <a:cubicBezTo>
                    <a:pt x="9931" y="15637"/>
                    <a:pt x="9678" y="15891"/>
                    <a:pt x="9364" y="15891"/>
                  </a:cubicBezTo>
                  <a:lnTo>
                    <a:pt x="4835" y="15891"/>
                  </a:lnTo>
                  <a:cubicBezTo>
                    <a:pt x="4521" y="15891"/>
                    <a:pt x="4270" y="15637"/>
                    <a:pt x="4270" y="15323"/>
                  </a:cubicBezTo>
                  <a:lnTo>
                    <a:pt x="4270" y="14759"/>
                  </a:lnTo>
                  <a:close/>
                  <a:moveTo>
                    <a:pt x="8699" y="17023"/>
                  </a:moveTo>
                  <a:cubicBezTo>
                    <a:pt x="8464" y="17694"/>
                    <a:pt x="7827" y="18192"/>
                    <a:pt x="7099" y="18192"/>
                  </a:cubicBezTo>
                  <a:cubicBezTo>
                    <a:pt x="6371" y="18192"/>
                    <a:pt x="5734" y="17694"/>
                    <a:pt x="5499" y="17023"/>
                  </a:cubicBezTo>
                  <a:close/>
                  <a:moveTo>
                    <a:pt x="7087" y="0"/>
                  </a:moveTo>
                  <a:cubicBezTo>
                    <a:pt x="6607" y="0"/>
                    <a:pt x="6123" y="50"/>
                    <a:pt x="5641" y="151"/>
                  </a:cubicBezTo>
                  <a:cubicBezTo>
                    <a:pt x="3053" y="712"/>
                    <a:pt x="1027" y="2729"/>
                    <a:pt x="462" y="5314"/>
                  </a:cubicBezTo>
                  <a:cubicBezTo>
                    <a:pt x="0" y="7488"/>
                    <a:pt x="568" y="9671"/>
                    <a:pt x="2020" y="11301"/>
                  </a:cubicBezTo>
                  <a:cubicBezTo>
                    <a:pt x="2730" y="12099"/>
                    <a:pt x="3135" y="13149"/>
                    <a:pt x="3135" y="14191"/>
                  </a:cubicBezTo>
                  <a:lnTo>
                    <a:pt x="3135" y="15323"/>
                  </a:lnTo>
                  <a:cubicBezTo>
                    <a:pt x="3138" y="16060"/>
                    <a:pt x="3612" y="16709"/>
                    <a:pt x="4309" y="16939"/>
                  </a:cubicBezTo>
                  <a:cubicBezTo>
                    <a:pt x="4409" y="17518"/>
                    <a:pt x="4681" y="18053"/>
                    <a:pt x="5094" y="18473"/>
                  </a:cubicBezTo>
                  <a:cubicBezTo>
                    <a:pt x="5642" y="19040"/>
                    <a:pt x="6371" y="19324"/>
                    <a:pt x="7099" y="19324"/>
                  </a:cubicBezTo>
                  <a:cubicBezTo>
                    <a:pt x="7828" y="19324"/>
                    <a:pt x="8556" y="19040"/>
                    <a:pt x="9104" y="18473"/>
                  </a:cubicBezTo>
                  <a:cubicBezTo>
                    <a:pt x="9518" y="18053"/>
                    <a:pt x="9790" y="17518"/>
                    <a:pt x="9889" y="16939"/>
                  </a:cubicBezTo>
                  <a:cubicBezTo>
                    <a:pt x="10587" y="16709"/>
                    <a:pt x="11061" y="16060"/>
                    <a:pt x="11064" y="15323"/>
                  </a:cubicBezTo>
                  <a:lnTo>
                    <a:pt x="11064" y="14191"/>
                  </a:lnTo>
                  <a:cubicBezTo>
                    <a:pt x="11064" y="13149"/>
                    <a:pt x="11471" y="12108"/>
                    <a:pt x="12211" y="11262"/>
                  </a:cubicBezTo>
                  <a:cubicBezTo>
                    <a:pt x="14747" y="8366"/>
                    <a:pt x="14370" y="3943"/>
                    <a:pt x="11381" y="1518"/>
                  </a:cubicBezTo>
                  <a:cubicBezTo>
                    <a:pt x="10159" y="525"/>
                    <a:pt x="8647" y="0"/>
                    <a:pt x="70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9" name="Google Shape;579;p27"/>
            <p:cNvSpPr/>
            <p:nvPr/>
          </p:nvSpPr>
          <p:spPr>
            <a:xfrm>
              <a:off x="926136" y="817393"/>
              <a:ext cx="56650" cy="28325"/>
            </a:xfrm>
            <a:custGeom>
              <a:avLst/>
              <a:gdLst/>
              <a:ahLst/>
              <a:cxnLst/>
              <a:rect l="l" t="t" r="r" b="b"/>
              <a:pathLst>
                <a:path w="2266" h="1133" extrusionOk="0">
                  <a:moveTo>
                    <a:pt x="569" y="0"/>
                  </a:moveTo>
                  <a:cubicBezTo>
                    <a:pt x="255" y="0"/>
                    <a:pt x="1" y="254"/>
                    <a:pt x="1" y="568"/>
                  </a:cubicBezTo>
                  <a:cubicBezTo>
                    <a:pt x="1" y="879"/>
                    <a:pt x="255" y="1133"/>
                    <a:pt x="569" y="1133"/>
                  </a:cubicBezTo>
                  <a:lnTo>
                    <a:pt x="1701" y="1133"/>
                  </a:lnTo>
                  <a:cubicBezTo>
                    <a:pt x="2012" y="1133"/>
                    <a:pt x="2266" y="879"/>
                    <a:pt x="2266" y="568"/>
                  </a:cubicBezTo>
                  <a:cubicBezTo>
                    <a:pt x="2266" y="254"/>
                    <a:pt x="2012" y="0"/>
                    <a:pt x="17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0" name="Google Shape;580;p27"/>
            <p:cNvSpPr/>
            <p:nvPr/>
          </p:nvSpPr>
          <p:spPr>
            <a:xfrm>
              <a:off x="929086" y="722618"/>
              <a:ext cx="50750" cy="48025"/>
            </a:xfrm>
            <a:custGeom>
              <a:avLst/>
              <a:gdLst/>
              <a:ahLst/>
              <a:cxnLst/>
              <a:rect l="l" t="t" r="r" b="b"/>
              <a:pathLst>
                <a:path w="2030" h="1921" extrusionOk="0">
                  <a:moveTo>
                    <a:pt x="622" y="0"/>
                  </a:moveTo>
                  <a:cubicBezTo>
                    <a:pt x="476" y="0"/>
                    <a:pt x="331" y="56"/>
                    <a:pt x="221" y="168"/>
                  </a:cubicBezTo>
                  <a:cubicBezTo>
                    <a:pt x="4" y="385"/>
                    <a:pt x="1" y="739"/>
                    <a:pt x="215" y="962"/>
                  </a:cubicBezTo>
                  <a:lnTo>
                    <a:pt x="1015" y="1762"/>
                  </a:lnTo>
                  <a:cubicBezTo>
                    <a:pt x="1125" y="1868"/>
                    <a:pt x="1267" y="1921"/>
                    <a:pt x="1409" y="1921"/>
                  </a:cubicBezTo>
                  <a:cubicBezTo>
                    <a:pt x="1554" y="1921"/>
                    <a:pt x="1699" y="1865"/>
                    <a:pt x="1809" y="1753"/>
                  </a:cubicBezTo>
                  <a:cubicBezTo>
                    <a:pt x="2027" y="1536"/>
                    <a:pt x="2030" y="1183"/>
                    <a:pt x="1815" y="962"/>
                  </a:cubicBezTo>
                  <a:lnTo>
                    <a:pt x="1015" y="159"/>
                  </a:lnTo>
                  <a:cubicBezTo>
                    <a:pt x="905" y="53"/>
                    <a:pt x="763" y="0"/>
                    <a:pt x="6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1" name="Google Shape;581;p27"/>
            <p:cNvSpPr/>
            <p:nvPr/>
          </p:nvSpPr>
          <p:spPr>
            <a:xfrm>
              <a:off x="928636" y="892468"/>
              <a:ext cx="51200" cy="48350"/>
            </a:xfrm>
            <a:custGeom>
              <a:avLst/>
              <a:gdLst/>
              <a:ahLst/>
              <a:cxnLst/>
              <a:rect l="l" t="t" r="r" b="b"/>
              <a:pathLst>
                <a:path w="2048" h="1934" extrusionOk="0">
                  <a:moveTo>
                    <a:pt x="1427" y="0"/>
                  </a:moveTo>
                  <a:cubicBezTo>
                    <a:pt x="1285" y="0"/>
                    <a:pt x="1143" y="53"/>
                    <a:pt x="1033" y="159"/>
                  </a:cubicBezTo>
                  <a:lnTo>
                    <a:pt x="233" y="962"/>
                  </a:lnTo>
                  <a:cubicBezTo>
                    <a:pt x="4" y="1179"/>
                    <a:pt x="1" y="1545"/>
                    <a:pt x="227" y="1768"/>
                  </a:cubicBezTo>
                  <a:cubicBezTo>
                    <a:pt x="338" y="1879"/>
                    <a:pt x="482" y="1934"/>
                    <a:pt x="627" y="1934"/>
                  </a:cubicBezTo>
                  <a:cubicBezTo>
                    <a:pt x="774" y="1934"/>
                    <a:pt x="922" y="1876"/>
                    <a:pt x="1033" y="1762"/>
                  </a:cubicBezTo>
                  <a:lnTo>
                    <a:pt x="1833" y="962"/>
                  </a:lnTo>
                  <a:cubicBezTo>
                    <a:pt x="2048" y="738"/>
                    <a:pt x="2045" y="385"/>
                    <a:pt x="1827" y="168"/>
                  </a:cubicBezTo>
                  <a:cubicBezTo>
                    <a:pt x="1717" y="56"/>
                    <a:pt x="1572" y="0"/>
                    <a:pt x="14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2" name="Google Shape;582;p27"/>
            <p:cNvSpPr/>
            <p:nvPr/>
          </p:nvSpPr>
          <p:spPr>
            <a:xfrm>
              <a:off x="1352636" y="817393"/>
              <a:ext cx="56650" cy="28325"/>
            </a:xfrm>
            <a:custGeom>
              <a:avLst/>
              <a:gdLst/>
              <a:ahLst/>
              <a:cxnLst/>
              <a:rect l="l" t="t" r="r" b="b"/>
              <a:pathLst>
                <a:path w="2266" h="1133" extrusionOk="0">
                  <a:moveTo>
                    <a:pt x="568" y="0"/>
                  </a:moveTo>
                  <a:cubicBezTo>
                    <a:pt x="254" y="0"/>
                    <a:pt x="1" y="254"/>
                    <a:pt x="1" y="568"/>
                  </a:cubicBezTo>
                  <a:cubicBezTo>
                    <a:pt x="1" y="879"/>
                    <a:pt x="254" y="1133"/>
                    <a:pt x="568" y="1133"/>
                  </a:cubicBezTo>
                  <a:lnTo>
                    <a:pt x="1701" y="1133"/>
                  </a:lnTo>
                  <a:cubicBezTo>
                    <a:pt x="2012" y="1133"/>
                    <a:pt x="2265" y="879"/>
                    <a:pt x="2265" y="568"/>
                  </a:cubicBezTo>
                  <a:cubicBezTo>
                    <a:pt x="2265" y="254"/>
                    <a:pt x="2012" y="0"/>
                    <a:pt x="17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3" name="Google Shape;583;p27"/>
            <p:cNvSpPr/>
            <p:nvPr/>
          </p:nvSpPr>
          <p:spPr>
            <a:xfrm>
              <a:off x="1352036" y="722618"/>
              <a:ext cx="54300" cy="48225"/>
            </a:xfrm>
            <a:custGeom>
              <a:avLst/>
              <a:gdLst/>
              <a:ahLst/>
              <a:cxnLst/>
              <a:rect l="l" t="t" r="r" b="b"/>
              <a:pathLst>
                <a:path w="2172" h="1929" extrusionOk="0">
                  <a:moveTo>
                    <a:pt x="1550" y="0"/>
                  </a:moveTo>
                  <a:cubicBezTo>
                    <a:pt x="1409" y="0"/>
                    <a:pt x="1267" y="53"/>
                    <a:pt x="1157" y="159"/>
                  </a:cubicBezTo>
                  <a:lnTo>
                    <a:pt x="357" y="962"/>
                  </a:lnTo>
                  <a:cubicBezTo>
                    <a:pt x="1" y="1318"/>
                    <a:pt x="251" y="1928"/>
                    <a:pt x="756" y="1928"/>
                  </a:cubicBezTo>
                  <a:cubicBezTo>
                    <a:pt x="907" y="1928"/>
                    <a:pt x="1051" y="1868"/>
                    <a:pt x="1157" y="1762"/>
                  </a:cubicBezTo>
                  <a:lnTo>
                    <a:pt x="1957" y="959"/>
                  </a:lnTo>
                  <a:cubicBezTo>
                    <a:pt x="2172" y="739"/>
                    <a:pt x="2169" y="385"/>
                    <a:pt x="1951" y="168"/>
                  </a:cubicBezTo>
                  <a:cubicBezTo>
                    <a:pt x="1841" y="56"/>
                    <a:pt x="1696" y="0"/>
                    <a:pt x="15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4" name="Google Shape;584;p27"/>
            <p:cNvSpPr/>
            <p:nvPr/>
          </p:nvSpPr>
          <p:spPr>
            <a:xfrm>
              <a:off x="1355586" y="892468"/>
              <a:ext cx="54300" cy="48225"/>
            </a:xfrm>
            <a:custGeom>
              <a:avLst/>
              <a:gdLst/>
              <a:ahLst/>
              <a:cxnLst/>
              <a:rect l="l" t="t" r="r" b="b"/>
              <a:pathLst>
                <a:path w="2172" h="1929" extrusionOk="0">
                  <a:moveTo>
                    <a:pt x="622" y="0"/>
                  </a:moveTo>
                  <a:cubicBezTo>
                    <a:pt x="476" y="0"/>
                    <a:pt x="331" y="56"/>
                    <a:pt x="221" y="168"/>
                  </a:cubicBezTo>
                  <a:cubicBezTo>
                    <a:pt x="4" y="385"/>
                    <a:pt x="1" y="738"/>
                    <a:pt x="215" y="962"/>
                  </a:cubicBezTo>
                  <a:lnTo>
                    <a:pt x="1015" y="1762"/>
                  </a:lnTo>
                  <a:cubicBezTo>
                    <a:pt x="1121" y="1868"/>
                    <a:pt x="1266" y="1928"/>
                    <a:pt x="1417" y="1928"/>
                  </a:cubicBezTo>
                  <a:cubicBezTo>
                    <a:pt x="1921" y="1928"/>
                    <a:pt x="2172" y="1318"/>
                    <a:pt x="1815" y="962"/>
                  </a:cubicBezTo>
                  <a:lnTo>
                    <a:pt x="1015" y="159"/>
                  </a:lnTo>
                  <a:cubicBezTo>
                    <a:pt x="905" y="53"/>
                    <a:pt x="763" y="0"/>
                    <a:pt x="6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85" name="Google Shape;585;p27"/>
          <p:cNvGrpSpPr/>
          <p:nvPr/>
        </p:nvGrpSpPr>
        <p:grpSpPr>
          <a:xfrm>
            <a:off x="4408298" y="1630919"/>
            <a:ext cx="327462" cy="327510"/>
            <a:chOff x="5399900" y="647562"/>
            <a:chExt cx="483125" cy="483125"/>
          </a:xfrm>
        </p:grpSpPr>
        <p:sp>
          <p:nvSpPr>
            <p:cNvPr id="586" name="Google Shape;586;p27"/>
            <p:cNvSpPr/>
            <p:nvPr/>
          </p:nvSpPr>
          <p:spPr>
            <a:xfrm>
              <a:off x="5399900" y="647562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10351" y="1132"/>
                  </a:moveTo>
                  <a:lnTo>
                    <a:pt x="10562" y="2008"/>
                  </a:lnTo>
                  <a:cubicBezTo>
                    <a:pt x="10614" y="2226"/>
                    <a:pt x="10789" y="2392"/>
                    <a:pt x="11009" y="2434"/>
                  </a:cubicBezTo>
                  <a:cubicBezTo>
                    <a:pt x="12021" y="2618"/>
                    <a:pt x="12981" y="3014"/>
                    <a:pt x="13826" y="3596"/>
                  </a:cubicBezTo>
                  <a:cubicBezTo>
                    <a:pt x="13922" y="3663"/>
                    <a:pt x="14033" y="3696"/>
                    <a:pt x="14146" y="3696"/>
                  </a:cubicBezTo>
                  <a:cubicBezTo>
                    <a:pt x="14247" y="3696"/>
                    <a:pt x="14349" y="3669"/>
                    <a:pt x="14439" y="3614"/>
                  </a:cubicBezTo>
                  <a:lnTo>
                    <a:pt x="15179" y="3171"/>
                  </a:lnTo>
                  <a:lnTo>
                    <a:pt x="16154" y="4146"/>
                  </a:lnTo>
                  <a:lnTo>
                    <a:pt x="15711" y="4889"/>
                  </a:lnTo>
                  <a:cubicBezTo>
                    <a:pt x="15596" y="5079"/>
                    <a:pt x="15602" y="5317"/>
                    <a:pt x="15729" y="5499"/>
                  </a:cubicBezTo>
                  <a:cubicBezTo>
                    <a:pt x="16311" y="6344"/>
                    <a:pt x="16707" y="7304"/>
                    <a:pt x="16891" y="8316"/>
                  </a:cubicBezTo>
                  <a:cubicBezTo>
                    <a:pt x="16933" y="8536"/>
                    <a:pt x="17100" y="8711"/>
                    <a:pt x="17317" y="8763"/>
                  </a:cubicBezTo>
                  <a:lnTo>
                    <a:pt x="18193" y="8974"/>
                  </a:lnTo>
                  <a:lnTo>
                    <a:pt x="18193" y="10351"/>
                  </a:lnTo>
                  <a:lnTo>
                    <a:pt x="17317" y="10562"/>
                  </a:lnTo>
                  <a:cubicBezTo>
                    <a:pt x="17100" y="10614"/>
                    <a:pt x="16933" y="10789"/>
                    <a:pt x="16894" y="11009"/>
                  </a:cubicBezTo>
                  <a:cubicBezTo>
                    <a:pt x="16710" y="12021"/>
                    <a:pt x="16311" y="12981"/>
                    <a:pt x="15729" y="13826"/>
                  </a:cubicBezTo>
                  <a:cubicBezTo>
                    <a:pt x="15605" y="14007"/>
                    <a:pt x="15596" y="14246"/>
                    <a:pt x="15711" y="14436"/>
                  </a:cubicBezTo>
                  <a:lnTo>
                    <a:pt x="16154" y="15179"/>
                  </a:lnTo>
                  <a:lnTo>
                    <a:pt x="15179" y="16154"/>
                  </a:lnTo>
                  <a:lnTo>
                    <a:pt x="14439" y="15710"/>
                  </a:lnTo>
                  <a:cubicBezTo>
                    <a:pt x="14349" y="15656"/>
                    <a:pt x="14247" y="15629"/>
                    <a:pt x="14146" y="15629"/>
                  </a:cubicBezTo>
                  <a:cubicBezTo>
                    <a:pt x="14033" y="15629"/>
                    <a:pt x="13922" y="15662"/>
                    <a:pt x="13826" y="15729"/>
                  </a:cubicBezTo>
                  <a:cubicBezTo>
                    <a:pt x="12981" y="16311"/>
                    <a:pt x="12021" y="16707"/>
                    <a:pt x="11009" y="16891"/>
                  </a:cubicBezTo>
                  <a:cubicBezTo>
                    <a:pt x="10789" y="16933"/>
                    <a:pt x="10614" y="17099"/>
                    <a:pt x="10562" y="17317"/>
                  </a:cubicBezTo>
                  <a:lnTo>
                    <a:pt x="10351" y="18192"/>
                  </a:lnTo>
                  <a:lnTo>
                    <a:pt x="8974" y="18192"/>
                  </a:lnTo>
                  <a:lnTo>
                    <a:pt x="8763" y="17317"/>
                  </a:lnTo>
                  <a:cubicBezTo>
                    <a:pt x="8712" y="17099"/>
                    <a:pt x="8536" y="16933"/>
                    <a:pt x="8316" y="16891"/>
                  </a:cubicBezTo>
                  <a:cubicBezTo>
                    <a:pt x="7304" y="16707"/>
                    <a:pt x="6344" y="16311"/>
                    <a:pt x="5499" y="15729"/>
                  </a:cubicBezTo>
                  <a:cubicBezTo>
                    <a:pt x="5404" y="15662"/>
                    <a:pt x="5293" y="15629"/>
                    <a:pt x="5181" y="15629"/>
                  </a:cubicBezTo>
                  <a:cubicBezTo>
                    <a:pt x="5081" y="15629"/>
                    <a:pt x="4979" y="15656"/>
                    <a:pt x="4889" y="15710"/>
                  </a:cubicBezTo>
                  <a:lnTo>
                    <a:pt x="4146" y="16154"/>
                  </a:lnTo>
                  <a:lnTo>
                    <a:pt x="3171" y="15179"/>
                  </a:lnTo>
                  <a:lnTo>
                    <a:pt x="3615" y="14436"/>
                  </a:lnTo>
                  <a:cubicBezTo>
                    <a:pt x="3729" y="14246"/>
                    <a:pt x="3723" y="14007"/>
                    <a:pt x="3597" y="13826"/>
                  </a:cubicBezTo>
                  <a:cubicBezTo>
                    <a:pt x="3014" y="12981"/>
                    <a:pt x="2618" y="12021"/>
                    <a:pt x="2434" y="11009"/>
                  </a:cubicBezTo>
                  <a:cubicBezTo>
                    <a:pt x="2392" y="10789"/>
                    <a:pt x="2226" y="10614"/>
                    <a:pt x="2011" y="10562"/>
                  </a:cubicBezTo>
                  <a:lnTo>
                    <a:pt x="1133" y="10351"/>
                  </a:lnTo>
                  <a:lnTo>
                    <a:pt x="1133" y="8974"/>
                  </a:lnTo>
                  <a:lnTo>
                    <a:pt x="2008" y="8763"/>
                  </a:lnTo>
                  <a:cubicBezTo>
                    <a:pt x="2226" y="8711"/>
                    <a:pt x="2392" y="8536"/>
                    <a:pt x="2431" y="8316"/>
                  </a:cubicBezTo>
                  <a:cubicBezTo>
                    <a:pt x="2615" y="7304"/>
                    <a:pt x="3014" y="6344"/>
                    <a:pt x="3597" y="5499"/>
                  </a:cubicBezTo>
                  <a:cubicBezTo>
                    <a:pt x="3720" y="5317"/>
                    <a:pt x="3729" y="5079"/>
                    <a:pt x="3615" y="4889"/>
                  </a:cubicBezTo>
                  <a:lnTo>
                    <a:pt x="3171" y="4146"/>
                  </a:lnTo>
                  <a:lnTo>
                    <a:pt x="4146" y="3171"/>
                  </a:lnTo>
                  <a:lnTo>
                    <a:pt x="4889" y="3614"/>
                  </a:lnTo>
                  <a:cubicBezTo>
                    <a:pt x="4979" y="3669"/>
                    <a:pt x="5081" y="3696"/>
                    <a:pt x="5181" y="3696"/>
                  </a:cubicBezTo>
                  <a:cubicBezTo>
                    <a:pt x="5293" y="3696"/>
                    <a:pt x="5404" y="3663"/>
                    <a:pt x="5499" y="3596"/>
                  </a:cubicBezTo>
                  <a:cubicBezTo>
                    <a:pt x="6344" y="3014"/>
                    <a:pt x="7304" y="2618"/>
                    <a:pt x="8316" y="2434"/>
                  </a:cubicBezTo>
                  <a:cubicBezTo>
                    <a:pt x="8536" y="2392"/>
                    <a:pt x="8712" y="2226"/>
                    <a:pt x="8763" y="2008"/>
                  </a:cubicBezTo>
                  <a:lnTo>
                    <a:pt x="8974" y="1132"/>
                  </a:lnTo>
                  <a:close/>
                  <a:moveTo>
                    <a:pt x="8530" y="0"/>
                  </a:moveTo>
                  <a:cubicBezTo>
                    <a:pt x="8268" y="0"/>
                    <a:pt x="8041" y="178"/>
                    <a:pt x="7981" y="432"/>
                  </a:cubicBezTo>
                  <a:lnTo>
                    <a:pt x="7748" y="1392"/>
                  </a:lnTo>
                  <a:cubicBezTo>
                    <a:pt x="6833" y="1604"/>
                    <a:pt x="5961" y="1963"/>
                    <a:pt x="5167" y="2461"/>
                  </a:cubicBezTo>
                  <a:lnTo>
                    <a:pt x="4348" y="1969"/>
                  </a:lnTo>
                  <a:cubicBezTo>
                    <a:pt x="4260" y="1915"/>
                    <a:pt x="4160" y="1889"/>
                    <a:pt x="4061" y="1889"/>
                  </a:cubicBezTo>
                  <a:cubicBezTo>
                    <a:pt x="3913" y="1889"/>
                    <a:pt x="3767" y="1946"/>
                    <a:pt x="3657" y="2056"/>
                  </a:cubicBezTo>
                  <a:lnTo>
                    <a:pt x="2057" y="3657"/>
                  </a:lnTo>
                  <a:cubicBezTo>
                    <a:pt x="1872" y="3841"/>
                    <a:pt x="1839" y="4125"/>
                    <a:pt x="1972" y="4348"/>
                  </a:cubicBezTo>
                  <a:lnTo>
                    <a:pt x="2461" y="5163"/>
                  </a:lnTo>
                  <a:cubicBezTo>
                    <a:pt x="1963" y="5958"/>
                    <a:pt x="1604" y="6830"/>
                    <a:pt x="1395" y="7745"/>
                  </a:cubicBezTo>
                  <a:lnTo>
                    <a:pt x="435" y="7978"/>
                  </a:lnTo>
                  <a:cubicBezTo>
                    <a:pt x="179" y="8041"/>
                    <a:pt x="0" y="8267"/>
                    <a:pt x="0" y="8530"/>
                  </a:cubicBezTo>
                  <a:lnTo>
                    <a:pt x="0" y="10795"/>
                  </a:lnTo>
                  <a:cubicBezTo>
                    <a:pt x="0" y="11057"/>
                    <a:pt x="179" y="11284"/>
                    <a:pt x="432" y="11344"/>
                  </a:cubicBezTo>
                  <a:lnTo>
                    <a:pt x="1392" y="11580"/>
                  </a:lnTo>
                  <a:cubicBezTo>
                    <a:pt x="1604" y="12492"/>
                    <a:pt x="1963" y="13364"/>
                    <a:pt x="2461" y="14158"/>
                  </a:cubicBezTo>
                  <a:lnTo>
                    <a:pt x="1969" y="14977"/>
                  </a:lnTo>
                  <a:cubicBezTo>
                    <a:pt x="1836" y="15200"/>
                    <a:pt x="1872" y="15484"/>
                    <a:pt x="2057" y="15668"/>
                  </a:cubicBezTo>
                  <a:lnTo>
                    <a:pt x="3657" y="17268"/>
                  </a:lnTo>
                  <a:cubicBezTo>
                    <a:pt x="3766" y="17378"/>
                    <a:pt x="3911" y="17435"/>
                    <a:pt x="4057" y="17435"/>
                  </a:cubicBezTo>
                  <a:cubicBezTo>
                    <a:pt x="4157" y="17435"/>
                    <a:pt x="4258" y="17408"/>
                    <a:pt x="4348" y="17353"/>
                  </a:cubicBezTo>
                  <a:lnTo>
                    <a:pt x="5164" y="16864"/>
                  </a:lnTo>
                  <a:cubicBezTo>
                    <a:pt x="5958" y="17362"/>
                    <a:pt x="6830" y="17721"/>
                    <a:pt x="7745" y="17930"/>
                  </a:cubicBezTo>
                  <a:lnTo>
                    <a:pt x="7978" y="18890"/>
                  </a:lnTo>
                  <a:cubicBezTo>
                    <a:pt x="8041" y="19147"/>
                    <a:pt x="8268" y="19325"/>
                    <a:pt x="8530" y="19325"/>
                  </a:cubicBezTo>
                  <a:lnTo>
                    <a:pt x="10795" y="19325"/>
                  </a:lnTo>
                  <a:cubicBezTo>
                    <a:pt x="11058" y="19325"/>
                    <a:pt x="11284" y="19147"/>
                    <a:pt x="11344" y="18893"/>
                  </a:cubicBezTo>
                  <a:lnTo>
                    <a:pt x="11577" y="17933"/>
                  </a:lnTo>
                  <a:cubicBezTo>
                    <a:pt x="12492" y="17721"/>
                    <a:pt x="13364" y="17362"/>
                    <a:pt x="14159" y="16864"/>
                  </a:cubicBezTo>
                  <a:lnTo>
                    <a:pt x="14977" y="17356"/>
                  </a:lnTo>
                  <a:cubicBezTo>
                    <a:pt x="15066" y="17410"/>
                    <a:pt x="15166" y="17436"/>
                    <a:pt x="15266" y="17436"/>
                  </a:cubicBezTo>
                  <a:cubicBezTo>
                    <a:pt x="15413" y="17436"/>
                    <a:pt x="15559" y="17379"/>
                    <a:pt x="15668" y="17271"/>
                  </a:cubicBezTo>
                  <a:lnTo>
                    <a:pt x="17269" y="15668"/>
                  </a:lnTo>
                  <a:cubicBezTo>
                    <a:pt x="17453" y="15484"/>
                    <a:pt x="17489" y="15200"/>
                    <a:pt x="17353" y="14977"/>
                  </a:cubicBezTo>
                  <a:lnTo>
                    <a:pt x="16864" y="14161"/>
                  </a:lnTo>
                  <a:cubicBezTo>
                    <a:pt x="17362" y="13367"/>
                    <a:pt x="17722" y="12495"/>
                    <a:pt x="17930" y="11580"/>
                  </a:cubicBezTo>
                  <a:lnTo>
                    <a:pt x="18890" y="11347"/>
                  </a:lnTo>
                  <a:cubicBezTo>
                    <a:pt x="19147" y="11284"/>
                    <a:pt x="19325" y="11057"/>
                    <a:pt x="19325" y="10795"/>
                  </a:cubicBezTo>
                  <a:lnTo>
                    <a:pt x="19325" y="8530"/>
                  </a:lnTo>
                  <a:cubicBezTo>
                    <a:pt x="19325" y="8267"/>
                    <a:pt x="19147" y="8041"/>
                    <a:pt x="18893" y="7981"/>
                  </a:cubicBezTo>
                  <a:lnTo>
                    <a:pt x="17933" y="7748"/>
                  </a:lnTo>
                  <a:cubicBezTo>
                    <a:pt x="17722" y="6833"/>
                    <a:pt x="17362" y="5961"/>
                    <a:pt x="16864" y="5166"/>
                  </a:cubicBezTo>
                  <a:lnTo>
                    <a:pt x="17356" y="4348"/>
                  </a:lnTo>
                  <a:cubicBezTo>
                    <a:pt x="17489" y="4128"/>
                    <a:pt x="17453" y="3841"/>
                    <a:pt x="17272" y="3657"/>
                  </a:cubicBezTo>
                  <a:lnTo>
                    <a:pt x="15668" y="2056"/>
                  </a:lnTo>
                  <a:cubicBezTo>
                    <a:pt x="15559" y="1947"/>
                    <a:pt x="15415" y="1890"/>
                    <a:pt x="15268" y="1890"/>
                  </a:cubicBezTo>
                  <a:cubicBezTo>
                    <a:pt x="15168" y="1890"/>
                    <a:pt x="15068" y="1917"/>
                    <a:pt x="14977" y="1972"/>
                  </a:cubicBezTo>
                  <a:lnTo>
                    <a:pt x="14162" y="2461"/>
                  </a:lnTo>
                  <a:cubicBezTo>
                    <a:pt x="13367" y="1963"/>
                    <a:pt x="12495" y="1604"/>
                    <a:pt x="11580" y="1395"/>
                  </a:cubicBezTo>
                  <a:lnTo>
                    <a:pt x="11347" y="435"/>
                  </a:lnTo>
                  <a:cubicBezTo>
                    <a:pt x="11284" y="178"/>
                    <a:pt x="11058" y="0"/>
                    <a:pt x="107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7" name="Google Shape;587;p27"/>
            <p:cNvSpPr/>
            <p:nvPr/>
          </p:nvSpPr>
          <p:spPr>
            <a:xfrm>
              <a:off x="5485800" y="733462"/>
              <a:ext cx="311400" cy="311400"/>
            </a:xfrm>
            <a:custGeom>
              <a:avLst/>
              <a:gdLst/>
              <a:ahLst/>
              <a:cxnLst/>
              <a:rect l="l" t="t" r="r" b="b"/>
              <a:pathLst>
                <a:path w="12456" h="12456" extrusionOk="0">
                  <a:moveTo>
                    <a:pt x="6227" y="1133"/>
                  </a:moveTo>
                  <a:cubicBezTo>
                    <a:pt x="9038" y="1133"/>
                    <a:pt x="11323" y="3418"/>
                    <a:pt x="11323" y="6226"/>
                  </a:cubicBezTo>
                  <a:cubicBezTo>
                    <a:pt x="11323" y="9038"/>
                    <a:pt x="9038" y="11323"/>
                    <a:pt x="6227" y="11323"/>
                  </a:cubicBezTo>
                  <a:cubicBezTo>
                    <a:pt x="3419" y="11323"/>
                    <a:pt x="1133" y="9038"/>
                    <a:pt x="1133" y="6226"/>
                  </a:cubicBezTo>
                  <a:cubicBezTo>
                    <a:pt x="1133" y="3418"/>
                    <a:pt x="3419" y="1133"/>
                    <a:pt x="6227" y="1133"/>
                  </a:cubicBezTo>
                  <a:close/>
                  <a:moveTo>
                    <a:pt x="6227" y="0"/>
                  </a:moveTo>
                  <a:cubicBezTo>
                    <a:pt x="2794" y="0"/>
                    <a:pt x="1" y="2793"/>
                    <a:pt x="1" y="6226"/>
                  </a:cubicBezTo>
                  <a:cubicBezTo>
                    <a:pt x="1" y="9663"/>
                    <a:pt x="2794" y="12456"/>
                    <a:pt x="6227" y="12456"/>
                  </a:cubicBezTo>
                  <a:cubicBezTo>
                    <a:pt x="9663" y="12456"/>
                    <a:pt x="12456" y="9663"/>
                    <a:pt x="12456" y="6226"/>
                  </a:cubicBezTo>
                  <a:cubicBezTo>
                    <a:pt x="12456" y="2793"/>
                    <a:pt x="9663" y="0"/>
                    <a:pt x="62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8" name="Google Shape;588;p27"/>
            <p:cNvSpPr/>
            <p:nvPr/>
          </p:nvSpPr>
          <p:spPr>
            <a:xfrm>
              <a:off x="5534575" y="790062"/>
              <a:ext cx="206025" cy="198150"/>
            </a:xfrm>
            <a:custGeom>
              <a:avLst/>
              <a:gdLst/>
              <a:ahLst/>
              <a:cxnLst/>
              <a:rect l="l" t="t" r="r" b="b"/>
              <a:pathLst>
                <a:path w="8241" h="7926" extrusionOk="0">
                  <a:moveTo>
                    <a:pt x="4275" y="1132"/>
                  </a:moveTo>
                  <a:cubicBezTo>
                    <a:pt x="4640" y="1132"/>
                    <a:pt x="5009" y="1203"/>
                    <a:pt x="5360" y="1348"/>
                  </a:cubicBezTo>
                  <a:cubicBezTo>
                    <a:pt x="6416" y="1785"/>
                    <a:pt x="7108" y="2818"/>
                    <a:pt x="7108" y="3962"/>
                  </a:cubicBezTo>
                  <a:cubicBezTo>
                    <a:pt x="7105" y="5527"/>
                    <a:pt x="5840" y="6792"/>
                    <a:pt x="4276" y="6795"/>
                  </a:cubicBezTo>
                  <a:cubicBezTo>
                    <a:pt x="3131" y="6795"/>
                    <a:pt x="2099" y="6103"/>
                    <a:pt x="1661" y="5046"/>
                  </a:cubicBezTo>
                  <a:cubicBezTo>
                    <a:pt x="1223" y="3987"/>
                    <a:pt x="1465" y="2770"/>
                    <a:pt x="2274" y="1961"/>
                  </a:cubicBezTo>
                  <a:cubicBezTo>
                    <a:pt x="2815" y="1419"/>
                    <a:pt x="3538" y="1132"/>
                    <a:pt x="4275" y="1132"/>
                  </a:cubicBezTo>
                  <a:close/>
                  <a:moveTo>
                    <a:pt x="4276" y="1"/>
                  </a:moveTo>
                  <a:cubicBezTo>
                    <a:pt x="2672" y="1"/>
                    <a:pt x="1229" y="964"/>
                    <a:pt x="613" y="2447"/>
                  </a:cubicBezTo>
                  <a:cubicBezTo>
                    <a:pt x="0" y="3926"/>
                    <a:pt x="341" y="5632"/>
                    <a:pt x="1474" y="6764"/>
                  </a:cubicBezTo>
                  <a:cubicBezTo>
                    <a:pt x="2232" y="7523"/>
                    <a:pt x="3247" y="7926"/>
                    <a:pt x="4279" y="7926"/>
                  </a:cubicBezTo>
                  <a:cubicBezTo>
                    <a:pt x="4789" y="7926"/>
                    <a:pt x="5302" y="7828"/>
                    <a:pt x="5791" y="7625"/>
                  </a:cubicBezTo>
                  <a:cubicBezTo>
                    <a:pt x="7274" y="7009"/>
                    <a:pt x="8240" y="5566"/>
                    <a:pt x="8240" y="3962"/>
                  </a:cubicBezTo>
                  <a:cubicBezTo>
                    <a:pt x="8237" y="1773"/>
                    <a:pt x="6465" y="1"/>
                    <a:pt x="42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589" name="Google Shape;589;p27"/>
          <p:cNvSpPr/>
          <p:nvPr/>
        </p:nvSpPr>
        <p:spPr>
          <a:xfrm>
            <a:off x="7440391" y="1630864"/>
            <a:ext cx="327479" cy="327612"/>
          </a:xfrm>
          <a:custGeom>
            <a:avLst/>
            <a:gdLst/>
            <a:ahLst/>
            <a:cxnLst/>
            <a:rect l="l" t="t" r="r" b="b"/>
            <a:pathLst>
              <a:path w="19326" h="19331" extrusionOk="0">
                <a:moveTo>
                  <a:pt x="9470" y="1131"/>
                </a:moveTo>
                <a:cubicBezTo>
                  <a:pt x="9519" y="1131"/>
                  <a:pt x="9569" y="1143"/>
                  <a:pt x="9615" y="1165"/>
                </a:cubicBezTo>
                <a:lnTo>
                  <a:pt x="17504" y="5208"/>
                </a:lnTo>
                <a:lnTo>
                  <a:pt x="14283" y="6820"/>
                </a:lnTo>
                <a:lnTo>
                  <a:pt x="6360" y="2756"/>
                </a:lnTo>
                <a:lnTo>
                  <a:pt x="9325" y="1168"/>
                </a:lnTo>
                <a:cubicBezTo>
                  <a:pt x="9369" y="1143"/>
                  <a:pt x="9419" y="1131"/>
                  <a:pt x="9470" y="1131"/>
                </a:cubicBezTo>
                <a:close/>
                <a:moveTo>
                  <a:pt x="5149" y="3405"/>
                </a:moveTo>
                <a:lnTo>
                  <a:pt x="13027" y="7448"/>
                </a:lnTo>
                <a:lnTo>
                  <a:pt x="9467" y="9230"/>
                </a:lnTo>
                <a:lnTo>
                  <a:pt x="1779" y="5208"/>
                </a:lnTo>
                <a:lnTo>
                  <a:pt x="5149" y="3405"/>
                </a:lnTo>
                <a:close/>
                <a:moveTo>
                  <a:pt x="1133" y="6150"/>
                </a:moveTo>
                <a:lnTo>
                  <a:pt x="8896" y="10208"/>
                </a:lnTo>
                <a:lnTo>
                  <a:pt x="8896" y="17935"/>
                </a:lnTo>
                <a:lnTo>
                  <a:pt x="1299" y="13916"/>
                </a:lnTo>
                <a:cubicBezTo>
                  <a:pt x="1196" y="13862"/>
                  <a:pt x="1133" y="13753"/>
                  <a:pt x="1133" y="13638"/>
                </a:cubicBezTo>
                <a:lnTo>
                  <a:pt x="1133" y="6150"/>
                </a:lnTo>
                <a:close/>
                <a:moveTo>
                  <a:pt x="18190" y="6132"/>
                </a:moveTo>
                <a:lnTo>
                  <a:pt x="18190" y="13629"/>
                </a:lnTo>
                <a:cubicBezTo>
                  <a:pt x="18193" y="13744"/>
                  <a:pt x="18126" y="13853"/>
                  <a:pt x="18021" y="13907"/>
                </a:cubicBezTo>
                <a:lnTo>
                  <a:pt x="10028" y="17953"/>
                </a:lnTo>
                <a:lnTo>
                  <a:pt x="10028" y="10217"/>
                </a:lnTo>
                <a:lnTo>
                  <a:pt x="13730" y="8363"/>
                </a:lnTo>
                <a:lnTo>
                  <a:pt x="13730" y="10281"/>
                </a:lnTo>
                <a:cubicBezTo>
                  <a:pt x="13730" y="10592"/>
                  <a:pt x="13984" y="10845"/>
                  <a:pt x="14298" y="10845"/>
                </a:cubicBezTo>
                <a:cubicBezTo>
                  <a:pt x="14609" y="10845"/>
                  <a:pt x="14862" y="10592"/>
                  <a:pt x="14862" y="10281"/>
                </a:cubicBezTo>
                <a:lnTo>
                  <a:pt x="14862" y="7796"/>
                </a:lnTo>
                <a:lnTo>
                  <a:pt x="18190" y="6132"/>
                </a:lnTo>
                <a:close/>
                <a:moveTo>
                  <a:pt x="9473" y="0"/>
                </a:moveTo>
                <a:cubicBezTo>
                  <a:pt x="9238" y="0"/>
                  <a:pt x="9003" y="58"/>
                  <a:pt x="8790" y="172"/>
                </a:cubicBezTo>
                <a:lnTo>
                  <a:pt x="765" y="4468"/>
                </a:lnTo>
                <a:cubicBezTo>
                  <a:pt x="294" y="4719"/>
                  <a:pt x="1" y="5208"/>
                  <a:pt x="1" y="5739"/>
                </a:cubicBezTo>
                <a:lnTo>
                  <a:pt x="1" y="13638"/>
                </a:lnTo>
                <a:cubicBezTo>
                  <a:pt x="1" y="14173"/>
                  <a:pt x="297" y="14665"/>
                  <a:pt x="771" y="14913"/>
                </a:cubicBezTo>
                <a:lnTo>
                  <a:pt x="8796" y="19164"/>
                </a:lnTo>
                <a:cubicBezTo>
                  <a:pt x="9008" y="19275"/>
                  <a:pt x="9240" y="19331"/>
                  <a:pt x="9473" y="19331"/>
                </a:cubicBezTo>
                <a:cubicBezTo>
                  <a:pt x="9696" y="19331"/>
                  <a:pt x="9919" y="19279"/>
                  <a:pt x="10125" y="19176"/>
                </a:cubicBezTo>
                <a:lnTo>
                  <a:pt x="18534" y="14916"/>
                </a:lnTo>
                <a:cubicBezTo>
                  <a:pt x="19020" y="14671"/>
                  <a:pt x="19325" y="14173"/>
                  <a:pt x="19325" y="13629"/>
                </a:cubicBezTo>
                <a:lnTo>
                  <a:pt x="19325" y="5752"/>
                </a:lnTo>
                <a:cubicBezTo>
                  <a:pt x="19325" y="5208"/>
                  <a:pt x="19023" y="4713"/>
                  <a:pt x="18537" y="4465"/>
                </a:cubicBezTo>
                <a:lnTo>
                  <a:pt x="10131" y="160"/>
                </a:lnTo>
                <a:cubicBezTo>
                  <a:pt x="9924" y="53"/>
                  <a:pt x="9698" y="0"/>
                  <a:pt x="94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28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Kanban Methodology Infographics</a:t>
            </a:r>
            <a:endParaRPr/>
          </a:p>
        </p:txBody>
      </p:sp>
      <p:graphicFrame>
        <p:nvGraphicFramePr>
          <p:cNvPr id="595" name="Google Shape;595;p28"/>
          <p:cNvGraphicFramePr/>
          <p:nvPr/>
        </p:nvGraphicFramePr>
        <p:xfrm>
          <a:off x="457200" y="1262875"/>
          <a:ext cx="8229625" cy="3467525"/>
        </p:xfrm>
        <a:graphic>
          <a:graphicData uri="http://schemas.openxmlformats.org/drawingml/2006/table">
            <a:tbl>
              <a:tblPr>
                <a:noFill/>
                <a:tableStyleId>{A49D9AC0-A50E-4391-A818-27D977BC9C5E}</a:tableStyleId>
              </a:tblPr>
              <a:tblGrid>
                <a:gridCol w="1645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670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 b="1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Task 01</a:t>
                      </a:r>
                      <a:endParaRPr sz="1700" b="1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 b="1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Task 02</a:t>
                      </a:r>
                      <a:endParaRPr sz="1700" b="1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 b="1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Task 03</a:t>
                      </a:r>
                      <a:endParaRPr sz="1700" b="1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 b="1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Task 04</a:t>
                      </a:r>
                      <a:endParaRPr sz="1700" b="1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700" b="1">
                          <a:solidFill>
                            <a:srgbClr val="FFFFFF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Pending</a:t>
                      </a:r>
                      <a:endParaRPr sz="1700" b="1">
                        <a:solidFill>
                          <a:srgbClr val="FFFFFF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700" b="1">
                          <a:solidFill>
                            <a:srgbClr val="FFFFFF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Analysis</a:t>
                      </a:r>
                      <a:endParaRPr sz="1700" b="1">
                        <a:solidFill>
                          <a:srgbClr val="FFFFFF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03</a:t>
                      </a:r>
                      <a:endParaRPr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700" b="1">
                          <a:solidFill>
                            <a:srgbClr val="FFFFFF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Development</a:t>
                      </a:r>
                      <a:endParaRPr sz="1700" b="1">
                        <a:solidFill>
                          <a:srgbClr val="FFFFFF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01</a:t>
                      </a:r>
                      <a:endParaRPr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700" b="1">
                          <a:solidFill>
                            <a:srgbClr val="FFFFFF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Test Board</a:t>
                      </a:r>
                      <a:endParaRPr sz="1700" b="1">
                        <a:solidFill>
                          <a:srgbClr val="FFFFFF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02</a:t>
                      </a: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 b="1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Deploy Task</a:t>
                      </a:r>
                      <a:endParaRPr sz="1200">
                        <a:solidFill>
                          <a:srgbClr val="FFFFFF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04</a:t>
                      </a: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96" name="Google Shape;596;p28"/>
          <p:cNvSpPr txBox="1"/>
          <p:nvPr/>
        </p:nvSpPr>
        <p:spPr>
          <a:xfrm>
            <a:off x="7036575" y="1637316"/>
            <a:ext cx="1645800" cy="3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It’s a cold place</a:t>
            </a:r>
            <a:endParaRPr sz="1200">
              <a:solidFill>
                <a:srgbClr val="FFFF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597" name="Google Shape;597;p28"/>
          <p:cNvSpPr txBox="1"/>
          <p:nvPr/>
        </p:nvSpPr>
        <p:spPr>
          <a:xfrm>
            <a:off x="2108300" y="1637316"/>
            <a:ext cx="1645800" cy="3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Jupiter is a gas giant</a:t>
            </a:r>
            <a:endParaRPr sz="1200">
              <a:solidFill>
                <a:srgbClr val="FFFF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598" name="Google Shape;598;p28"/>
          <p:cNvSpPr txBox="1"/>
          <p:nvPr/>
        </p:nvSpPr>
        <p:spPr>
          <a:xfrm>
            <a:off x="5395475" y="1637316"/>
            <a:ext cx="1645800" cy="3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Neptune is far away</a:t>
            </a:r>
            <a:endParaRPr sz="1200">
              <a:solidFill>
                <a:srgbClr val="FFFF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599" name="Google Shape;599;p28"/>
          <p:cNvSpPr txBox="1"/>
          <p:nvPr/>
        </p:nvSpPr>
        <p:spPr>
          <a:xfrm>
            <a:off x="3754400" y="1637316"/>
            <a:ext cx="1645800" cy="3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It’s the smallest</a:t>
            </a:r>
            <a:endParaRPr sz="1200">
              <a:solidFill>
                <a:srgbClr val="FFFF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600" name="Google Shape;600;p28"/>
          <p:cNvSpPr/>
          <p:nvPr/>
        </p:nvSpPr>
        <p:spPr>
          <a:xfrm>
            <a:off x="4468050" y="2737788"/>
            <a:ext cx="207900" cy="2079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p28"/>
          <p:cNvSpPr/>
          <p:nvPr/>
        </p:nvSpPr>
        <p:spPr>
          <a:xfrm>
            <a:off x="4469525" y="2199438"/>
            <a:ext cx="207900" cy="207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28"/>
          <p:cNvSpPr/>
          <p:nvPr/>
        </p:nvSpPr>
        <p:spPr>
          <a:xfrm>
            <a:off x="4473350" y="3276138"/>
            <a:ext cx="207900" cy="2079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28"/>
          <p:cNvSpPr/>
          <p:nvPr/>
        </p:nvSpPr>
        <p:spPr>
          <a:xfrm>
            <a:off x="2824600" y="2737788"/>
            <a:ext cx="207900" cy="2079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28"/>
          <p:cNvSpPr/>
          <p:nvPr/>
        </p:nvSpPr>
        <p:spPr>
          <a:xfrm>
            <a:off x="2826075" y="2199438"/>
            <a:ext cx="207900" cy="207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28"/>
          <p:cNvSpPr/>
          <p:nvPr/>
        </p:nvSpPr>
        <p:spPr>
          <a:xfrm>
            <a:off x="6118275" y="2199438"/>
            <a:ext cx="207900" cy="207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28"/>
          <p:cNvSpPr/>
          <p:nvPr/>
        </p:nvSpPr>
        <p:spPr>
          <a:xfrm>
            <a:off x="7765550" y="2737788"/>
            <a:ext cx="207900" cy="2079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28"/>
          <p:cNvSpPr/>
          <p:nvPr/>
        </p:nvSpPr>
        <p:spPr>
          <a:xfrm>
            <a:off x="7767025" y="2199438"/>
            <a:ext cx="207900" cy="207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28"/>
          <p:cNvSpPr/>
          <p:nvPr/>
        </p:nvSpPr>
        <p:spPr>
          <a:xfrm>
            <a:off x="7770850" y="3276138"/>
            <a:ext cx="207900" cy="2079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28"/>
          <p:cNvSpPr/>
          <p:nvPr/>
        </p:nvSpPr>
        <p:spPr>
          <a:xfrm>
            <a:off x="7768200" y="3814488"/>
            <a:ext cx="207900" cy="2079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" name="Google Shape;614;p29"/>
          <p:cNvGrpSpPr/>
          <p:nvPr/>
        </p:nvGrpSpPr>
        <p:grpSpPr>
          <a:xfrm>
            <a:off x="6038000" y="1050324"/>
            <a:ext cx="2648795" cy="3680042"/>
            <a:chOff x="6038000" y="1050324"/>
            <a:chExt cx="2648795" cy="3680042"/>
          </a:xfrm>
        </p:grpSpPr>
        <p:sp>
          <p:nvSpPr>
            <p:cNvPr id="615" name="Google Shape;615;p29"/>
            <p:cNvSpPr/>
            <p:nvPr/>
          </p:nvSpPr>
          <p:spPr>
            <a:xfrm>
              <a:off x="6038000" y="1231350"/>
              <a:ext cx="2648795" cy="3499017"/>
            </a:xfrm>
            <a:custGeom>
              <a:avLst/>
              <a:gdLst/>
              <a:ahLst/>
              <a:cxnLst/>
              <a:rect l="l" t="t" r="r" b="b"/>
              <a:pathLst>
                <a:path w="82562" h="39460" extrusionOk="0">
                  <a:moveTo>
                    <a:pt x="0" y="0"/>
                  </a:moveTo>
                  <a:lnTo>
                    <a:pt x="0" y="39460"/>
                  </a:lnTo>
                  <a:lnTo>
                    <a:pt x="82561" y="39460"/>
                  </a:lnTo>
                  <a:lnTo>
                    <a:pt x="82561" y="0"/>
                  </a:lnTo>
                  <a:close/>
                </a:path>
              </a:pathLst>
            </a:custGeom>
            <a:solidFill>
              <a:srgbClr val="F6F6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29"/>
            <p:cNvSpPr/>
            <p:nvPr/>
          </p:nvSpPr>
          <p:spPr>
            <a:xfrm>
              <a:off x="6251400" y="1823700"/>
              <a:ext cx="2222027" cy="32"/>
            </a:xfrm>
            <a:custGeom>
              <a:avLst/>
              <a:gdLst/>
              <a:ahLst/>
              <a:cxnLst/>
              <a:rect l="l" t="t" r="r" b="b"/>
              <a:pathLst>
                <a:path w="62294" h="1" fill="none" extrusionOk="0">
                  <a:moveTo>
                    <a:pt x="1" y="0"/>
                  </a:moveTo>
                  <a:lnTo>
                    <a:pt x="62294" y="0"/>
                  </a:lnTo>
                </a:path>
              </a:pathLst>
            </a:custGeom>
            <a:noFill/>
            <a:ln w="103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29"/>
            <p:cNvSpPr/>
            <p:nvPr/>
          </p:nvSpPr>
          <p:spPr>
            <a:xfrm>
              <a:off x="6251400" y="2061425"/>
              <a:ext cx="2222027" cy="32"/>
            </a:xfrm>
            <a:custGeom>
              <a:avLst/>
              <a:gdLst/>
              <a:ahLst/>
              <a:cxnLst/>
              <a:rect l="l" t="t" r="r" b="b"/>
              <a:pathLst>
                <a:path w="62294" h="1" fill="none" extrusionOk="0">
                  <a:moveTo>
                    <a:pt x="1" y="1"/>
                  </a:moveTo>
                  <a:lnTo>
                    <a:pt x="62294" y="1"/>
                  </a:lnTo>
                </a:path>
              </a:pathLst>
            </a:custGeom>
            <a:noFill/>
            <a:ln w="103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29"/>
            <p:cNvSpPr/>
            <p:nvPr/>
          </p:nvSpPr>
          <p:spPr>
            <a:xfrm>
              <a:off x="6251400" y="2282918"/>
              <a:ext cx="2222027" cy="32"/>
            </a:xfrm>
            <a:custGeom>
              <a:avLst/>
              <a:gdLst/>
              <a:ahLst/>
              <a:cxnLst/>
              <a:rect l="l" t="t" r="r" b="b"/>
              <a:pathLst>
                <a:path w="62294" h="1" fill="none" extrusionOk="0">
                  <a:moveTo>
                    <a:pt x="1" y="1"/>
                  </a:moveTo>
                  <a:lnTo>
                    <a:pt x="62294" y="1"/>
                  </a:lnTo>
                </a:path>
              </a:pathLst>
            </a:custGeom>
            <a:noFill/>
            <a:ln w="103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29"/>
            <p:cNvSpPr/>
            <p:nvPr/>
          </p:nvSpPr>
          <p:spPr>
            <a:xfrm>
              <a:off x="6158875" y="1050324"/>
              <a:ext cx="1916256" cy="444428"/>
            </a:xfrm>
            <a:custGeom>
              <a:avLst/>
              <a:gdLst/>
              <a:ahLst/>
              <a:cxnLst/>
              <a:rect l="l" t="t" r="r" b="b"/>
              <a:pathLst>
                <a:path w="59729" h="9787" extrusionOk="0">
                  <a:moveTo>
                    <a:pt x="1" y="1"/>
                  </a:moveTo>
                  <a:lnTo>
                    <a:pt x="1" y="9787"/>
                  </a:lnTo>
                  <a:lnTo>
                    <a:pt x="59729" y="9787"/>
                  </a:lnTo>
                  <a:lnTo>
                    <a:pt x="597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Completed</a:t>
              </a:r>
              <a:endParaRPr sz="1800" b="1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20" name="Google Shape;620;p29"/>
            <p:cNvSpPr/>
            <p:nvPr/>
          </p:nvSpPr>
          <p:spPr>
            <a:xfrm>
              <a:off x="6251400" y="2509493"/>
              <a:ext cx="2222027" cy="32"/>
            </a:xfrm>
            <a:custGeom>
              <a:avLst/>
              <a:gdLst/>
              <a:ahLst/>
              <a:cxnLst/>
              <a:rect l="l" t="t" r="r" b="b"/>
              <a:pathLst>
                <a:path w="62294" h="1" fill="none" extrusionOk="0">
                  <a:moveTo>
                    <a:pt x="1" y="1"/>
                  </a:moveTo>
                  <a:lnTo>
                    <a:pt x="62294" y="1"/>
                  </a:lnTo>
                </a:path>
              </a:pathLst>
            </a:custGeom>
            <a:noFill/>
            <a:ln w="103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29"/>
            <p:cNvSpPr/>
            <p:nvPr/>
          </p:nvSpPr>
          <p:spPr>
            <a:xfrm>
              <a:off x="6251400" y="2806118"/>
              <a:ext cx="2222027" cy="32"/>
            </a:xfrm>
            <a:custGeom>
              <a:avLst/>
              <a:gdLst/>
              <a:ahLst/>
              <a:cxnLst/>
              <a:rect l="l" t="t" r="r" b="b"/>
              <a:pathLst>
                <a:path w="62294" h="1" fill="none" extrusionOk="0">
                  <a:moveTo>
                    <a:pt x="1" y="1"/>
                  </a:moveTo>
                  <a:lnTo>
                    <a:pt x="62294" y="1"/>
                  </a:lnTo>
                </a:path>
              </a:pathLst>
            </a:custGeom>
            <a:noFill/>
            <a:ln w="103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29"/>
            <p:cNvSpPr/>
            <p:nvPr/>
          </p:nvSpPr>
          <p:spPr>
            <a:xfrm>
              <a:off x="6251400" y="3102743"/>
              <a:ext cx="2222027" cy="32"/>
            </a:xfrm>
            <a:custGeom>
              <a:avLst/>
              <a:gdLst/>
              <a:ahLst/>
              <a:cxnLst/>
              <a:rect l="l" t="t" r="r" b="b"/>
              <a:pathLst>
                <a:path w="62294" h="1" fill="none" extrusionOk="0">
                  <a:moveTo>
                    <a:pt x="1" y="1"/>
                  </a:moveTo>
                  <a:lnTo>
                    <a:pt x="62294" y="1"/>
                  </a:lnTo>
                </a:path>
              </a:pathLst>
            </a:custGeom>
            <a:noFill/>
            <a:ln w="103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29"/>
            <p:cNvSpPr/>
            <p:nvPr/>
          </p:nvSpPr>
          <p:spPr>
            <a:xfrm>
              <a:off x="6251400" y="3399368"/>
              <a:ext cx="2222027" cy="32"/>
            </a:xfrm>
            <a:custGeom>
              <a:avLst/>
              <a:gdLst/>
              <a:ahLst/>
              <a:cxnLst/>
              <a:rect l="l" t="t" r="r" b="b"/>
              <a:pathLst>
                <a:path w="62294" h="1" fill="none" extrusionOk="0">
                  <a:moveTo>
                    <a:pt x="1" y="1"/>
                  </a:moveTo>
                  <a:lnTo>
                    <a:pt x="62294" y="1"/>
                  </a:lnTo>
                </a:path>
              </a:pathLst>
            </a:custGeom>
            <a:noFill/>
            <a:ln w="103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29"/>
            <p:cNvSpPr/>
            <p:nvPr/>
          </p:nvSpPr>
          <p:spPr>
            <a:xfrm>
              <a:off x="6251400" y="3695993"/>
              <a:ext cx="2222027" cy="32"/>
            </a:xfrm>
            <a:custGeom>
              <a:avLst/>
              <a:gdLst/>
              <a:ahLst/>
              <a:cxnLst/>
              <a:rect l="l" t="t" r="r" b="b"/>
              <a:pathLst>
                <a:path w="62294" h="1" fill="none" extrusionOk="0">
                  <a:moveTo>
                    <a:pt x="1" y="1"/>
                  </a:moveTo>
                  <a:lnTo>
                    <a:pt x="62294" y="1"/>
                  </a:lnTo>
                </a:path>
              </a:pathLst>
            </a:custGeom>
            <a:noFill/>
            <a:ln w="103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29"/>
            <p:cNvSpPr/>
            <p:nvPr/>
          </p:nvSpPr>
          <p:spPr>
            <a:xfrm>
              <a:off x="6251400" y="3992618"/>
              <a:ext cx="2222027" cy="32"/>
            </a:xfrm>
            <a:custGeom>
              <a:avLst/>
              <a:gdLst/>
              <a:ahLst/>
              <a:cxnLst/>
              <a:rect l="l" t="t" r="r" b="b"/>
              <a:pathLst>
                <a:path w="62294" h="1" fill="none" extrusionOk="0">
                  <a:moveTo>
                    <a:pt x="1" y="1"/>
                  </a:moveTo>
                  <a:lnTo>
                    <a:pt x="62294" y="1"/>
                  </a:lnTo>
                </a:path>
              </a:pathLst>
            </a:custGeom>
            <a:noFill/>
            <a:ln w="103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29"/>
            <p:cNvSpPr/>
            <p:nvPr/>
          </p:nvSpPr>
          <p:spPr>
            <a:xfrm>
              <a:off x="6251400" y="4289243"/>
              <a:ext cx="2222027" cy="32"/>
            </a:xfrm>
            <a:custGeom>
              <a:avLst/>
              <a:gdLst/>
              <a:ahLst/>
              <a:cxnLst/>
              <a:rect l="l" t="t" r="r" b="b"/>
              <a:pathLst>
                <a:path w="62294" h="1" fill="none" extrusionOk="0">
                  <a:moveTo>
                    <a:pt x="1" y="1"/>
                  </a:moveTo>
                  <a:lnTo>
                    <a:pt x="62294" y="1"/>
                  </a:lnTo>
                </a:path>
              </a:pathLst>
            </a:custGeom>
            <a:noFill/>
            <a:ln w="103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29"/>
            <p:cNvSpPr/>
            <p:nvPr/>
          </p:nvSpPr>
          <p:spPr>
            <a:xfrm>
              <a:off x="6251400" y="4585868"/>
              <a:ext cx="2222027" cy="32"/>
            </a:xfrm>
            <a:custGeom>
              <a:avLst/>
              <a:gdLst/>
              <a:ahLst/>
              <a:cxnLst/>
              <a:rect l="l" t="t" r="r" b="b"/>
              <a:pathLst>
                <a:path w="62294" h="1" fill="none" extrusionOk="0">
                  <a:moveTo>
                    <a:pt x="1" y="1"/>
                  </a:moveTo>
                  <a:lnTo>
                    <a:pt x="62294" y="1"/>
                  </a:lnTo>
                </a:path>
              </a:pathLst>
            </a:custGeom>
            <a:noFill/>
            <a:ln w="103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8" name="Google Shape;628;p29"/>
          <p:cNvGrpSpPr/>
          <p:nvPr/>
        </p:nvGrpSpPr>
        <p:grpSpPr>
          <a:xfrm>
            <a:off x="3247600" y="1050324"/>
            <a:ext cx="2648795" cy="3680042"/>
            <a:chOff x="3247600" y="1050324"/>
            <a:chExt cx="2648795" cy="3680042"/>
          </a:xfrm>
        </p:grpSpPr>
        <p:sp>
          <p:nvSpPr>
            <p:cNvPr id="629" name="Google Shape;629;p29"/>
            <p:cNvSpPr/>
            <p:nvPr/>
          </p:nvSpPr>
          <p:spPr>
            <a:xfrm>
              <a:off x="3247600" y="1231350"/>
              <a:ext cx="2648795" cy="3499017"/>
            </a:xfrm>
            <a:custGeom>
              <a:avLst/>
              <a:gdLst/>
              <a:ahLst/>
              <a:cxnLst/>
              <a:rect l="l" t="t" r="r" b="b"/>
              <a:pathLst>
                <a:path w="82562" h="39460" extrusionOk="0">
                  <a:moveTo>
                    <a:pt x="0" y="0"/>
                  </a:moveTo>
                  <a:lnTo>
                    <a:pt x="0" y="39460"/>
                  </a:lnTo>
                  <a:lnTo>
                    <a:pt x="82561" y="39460"/>
                  </a:lnTo>
                  <a:lnTo>
                    <a:pt x="82561" y="0"/>
                  </a:lnTo>
                  <a:close/>
                </a:path>
              </a:pathLst>
            </a:custGeom>
            <a:solidFill>
              <a:srgbClr val="F6F6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29"/>
            <p:cNvSpPr/>
            <p:nvPr/>
          </p:nvSpPr>
          <p:spPr>
            <a:xfrm>
              <a:off x="3368475" y="1050324"/>
              <a:ext cx="1916256" cy="444428"/>
            </a:xfrm>
            <a:custGeom>
              <a:avLst/>
              <a:gdLst/>
              <a:ahLst/>
              <a:cxnLst/>
              <a:rect l="l" t="t" r="r" b="b"/>
              <a:pathLst>
                <a:path w="59729" h="9787" extrusionOk="0">
                  <a:moveTo>
                    <a:pt x="1" y="1"/>
                  </a:moveTo>
                  <a:lnTo>
                    <a:pt x="1" y="9787"/>
                  </a:lnTo>
                  <a:lnTo>
                    <a:pt x="59729" y="9787"/>
                  </a:lnTo>
                  <a:lnTo>
                    <a:pt x="5972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In Progress</a:t>
              </a:r>
              <a:endParaRPr sz="1800" b="1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31" name="Google Shape;631;p29"/>
            <p:cNvSpPr/>
            <p:nvPr/>
          </p:nvSpPr>
          <p:spPr>
            <a:xfrm>
              <a:off x="3460987" y="1823700"/>
              <a:ext cx="2222027" cy="32"/>
            </a:xfrm>
            <a:custGeom>
              <a:avLst/>
              <a:gdLst/>
              <a:ahLst/>
              <a:cxnLst/>
              <a:rect l="l" t="t" r="r" b="b"/>
              <a:pathLst>
                <a:path w="62294" h="1" fill="none" extrusionOk="0">
                  <a:moveTo>
                    <a:pt x="1" y="0"/>
                  </a:moveTo>
                  <a:lnTo>
                    <a:pt x="62294" y="0"/>
                  </a:lnTo>
                </a:path>
              </a:pathLst>
            </a:custGeom>
            <a:noFill/>
            <a:ln w="103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29"/>
            <p:cNvSpPr/>
            <p:nvPr/>
          </p:nvSpPr>
          <p:spPr>
            <a:xfrm>
              <a:off x="3460987" y="2061425"/>
              <a:ext cx="2222027" cy="32"/>
            </a:xfrm>
            <a:custGeom>
              <a:avLst/>
              <a:gdLst/>
              <a:ahLst/>
              <a:cxnLst/>
              <a:rect l="l" t="t" r="r" b="b"/>
              <a:pathLst>
                <a:path w="62294" h="1" fill="none" extrusionOk="0">
                  <a:moveTo>
                    <a:pt x="1" y="1"/>
                  </a:moveTo>
                  <a:lnTo>
                    <a:pt x="62294" y="1"/>
                  </a:lnTo>
                </a:path>
              </a:pathLst>
            </a:custGeom>
            <a:noFill/>
            <a:ln w="103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29"/>
            <p:cNvSpPr/>
            <p:nvPr/>
          </p:nvSpPr>
          <p:spPr>
            <a:xfrm>
              <a:off x="3460987" y="2282918"/>
              <a:ext cx="2222027" cy="32"/>
            </a:xfrm>
            <a:custGeom>
              <a:avLst/>
              <a:gdLst/>
              <a:ahLst/>
              <a:cxnLst/>
              <a:rect l="l" t="t" r="r" b="b"/>
              <a:pathLst>
                <a:path w="62294" h="1" fill="none" extrusionOk="0">
                  <a:moveTo>
                    <a:pt x="1" y="1"/>
                  </a:moveTo>
                  <a:lnTo>
                    <a:pt x="62294" y="1"/>
                  </a:lnTo>
                </a:path>
              </a:pathLst>
            </a:custGeom>
            <a:noFill/>
            <a:ln w="103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29"/>
            <p:cNvSpPr/>
            <p:nvPr/>
          </p:nvSpPr>
          <p:spPr>
            <a:xfrm>
              <a:off x="3460987" y="2509493"/>
              <a:ext cx="2222027" cy="32"/>
            </a:xfrm>
            <a:custGeom>
              <a:avLst/>
              <a:gdLst/>
              <a:ahLst/>
              <a:cxnLst/>
              <a:rect l="l" t="t" r="r" b="b"/>
              <a:pathLst>
                <a:path w="62294" h="1" fill="none" extrusionOk="0">
                  <a:moveTo>
                    <a:pt x="1" y="1"/>
                  </a:moveTo>
                  <a:lnTo>
                    <a:pt x="62294" y="1"/>
                  </a:lnTo>
                </a:path>
              </a:pathLst>
            </a:custGeom>
            <a:noFill/>
            <a:ln w="103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9"/>
            <p:cNvSpPr/>
            <p:nvPr/>
          </p:nvSpPr>
          <p:spPr>
            <a:xfrm>
              <a:off x="3460987" y="2806118"/>
              <a:ext cx="2222027" cy="32"/>
            </a:xfrm>
            <a:custGeom>
              <a:avLst/>
              <a:gdLst/>
              <a:ahLst/>
              <a:cxnLst/>
              <a:rect l="l" t="t" r="r" b="b"/>
              <a:pathLst>
                <a:path w="62294" h="1" fill="none" extrusionOk="0">
                  <a:moveTo>
                    <a:pt x="1" y="1"/>
                  </a:moveTo>
                  <a:lnTo>
                    <a:pt x="62294" y="1"/>
                  </a:lnTo>
                </a:path>
              </a:pathLst>
            </a:custGeom>
            <a:noFill/>
            <a:ln w="103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9"/>
            <p:cNvSpPr/>
            <p:nvPr/>
          </p:nvSpPr>
          <p:spPr>
            <a:xfrm>
              <a:off x="3460987" y="3102743"/>
              <a:ext cx="2222027" cy="32"/>
            </a:xfrm>
            <a:custGeom>
              <a:avLst/>
              <a:gdLst/>
              <a:ahLst/>
              <a:cxnLst/>
              <a:rect l="l" t="t" r="r" b="b"/>
              <a:pathLst>
                <a:path w="62294" h="1" fill="none" extrusionOk="0">
                  <a:moveTo>
                    <a:pt x="1" y="1"/>
                  </a:moveTo>
                  <a:lnTo>
                    <a:pt x="62294" y="1"/>
                  </a:lnTo>
                </a:path>
              </a:pathLst>
            </a:custGeom>
            <a:noFill/>
            <a:ln w="103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9"/>
            <p:cNvSpPr/>
            <p:nvPr/>
          </p:nvSpPr>
          <p:spPr>
            <a:xfrm>
              <a:off x="3460987" y="3399368"/>
              <a:ext cx="2222027" cy="32"/>
            </a:xfrm>
            <a:custGeom>
              <a:avLst/>
              <a:gdLst/>
              <a:ahLst/>
              <a:cxnLst/>
              <a:rect l="l" t="t" r="r" b="b"/>
              <a:pathLst>
                <a:path w="62294" h="1" fill="none" extrusionOk="0">
                  <a:moveTo>
                    <a:pt x="1" y="1"/>
                  </a:moveTo>
                  <a:lnTo>
                    <a:pt x="62294" y="1"/>
                  </a:lnTo>
                </a:path>
              </a:pathLst>
            </a:custGeom>
            <a:noFill/>
            <a:ln w="103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9"/>
            <p:cNvSpPr/>
            <p:nvPr/>
          </p:nvSpPr>
          <p:spPr>
            <a:xfrm>
              <a:off x="3460987" y="3695993"/>
              <a:ext cx="2222027" cy="32"/>
            </a:xfrm>
            <a:custGeom>
              <a:avLst/>
              <a:gdLst/>
              <a:ahLst/>
              <a:cxnLst/>
              <a:rect l="l" t="t" r="r" b="b"/>
              <a:pathLst>
                <a:path w="62294" h="1" fill="none" extrusionOk="0">
                  <a:moveTo>
                    <a:pt x="1" y="1"/>
                  </a:moveTo>
                  <a:lnTo>
                    <a:pt x="62294" y="1"/>
                  </a:lnTo>
                </a:path>
              </a:pathLst>
            </a:custGeom>
            <a:noFill/>
            <a:ln w="103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29"/>
            <p:cNvSpPr/>
            <p:nvPr/>
          </p:nvSpPr>
          <p:spPr>
            <a:xfrm>
              <a:off x="3460987" y="3992618"/>
              <a:ext cx="2222027" cy="32"/>
            </a:xfrm>
            <a:custGeom>
              <a:avLst/>
              <a:gdLst/>
              <a:ahLst/>
              <a:cxnLst/>
              <a:rect l="l" t="t" r="r" b="b"/>
              <a:pathLst>
                <a:path w="62294" h="1" fill="none" extrusionOk="0">
                  <a:moveTo>
                    <a:pt x="1" y="1"/>
                  </a:moveTo>
                  <a:lnTo>
                    <a:pt x="62294" y="1"/>
                  </a:lnTo>
                </a:path>
              </a:pathLst>
            </a:custGeom>
            <a:noFill/>
            <a:ln w="103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29"/>
            <p:cNvSpPr/>
            <p:nvPr/>
          </p:nvSpPr>
          <p:spPr>
            <a:xfrm>
              <a:off x="3460987" y="4289243"/>
              <a:ext cx="2222027" cy="32"/>
            </a:xfrm>
            <a:custGeom>
              <a:avLst/>
              <a:gdLst/>
              <a:ahLst/>
              <a:cxnLst/>
              <a:rect l="l" t="t" r="r" b="b"/>
              <a:pathLst>
                <a:path w="62294" h="1" fill="none" extrusionOk="0">
                  <a:moveTo>
                    <a:pt x="1" y="1"/>
                  </a:moveTo>
                  <a:lnTo>
                    <a:pt x="62294" y="1"/>
                  </a:lnTo>
                </a:path>
              </a:pathLst>
            </a:custGeom>
            <a:noFill/>
            <a:ln w="103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9"/>
            <p:cNvSpPr/>
            <p:nvPr/>
          </p:nvSpPr>
          <p:spPr>
            <a:xfrm>
              <a:off x="3460987" y="4585868"/>
              <a:ext cx="2222027" cy="32"/>
            </a:xfrm>
            <a:custGeom>
              <a:avLst/>
              <a:gdLst/>
              <a:ahLst/>
              <a:cxnLst/>
              <a:rect l="l" t="t" r="r" b="b"/>
              <a:pathLst>
                <a:path w="62294" h="1" fill="none" extrusionOk="0">
                  <a:moveTo>
                    <a:pt x="1" y="1"/>
                  </a:moveTo>
                  <a:lnTo>
                    <a:pt x="62294" y="1"/>
                  </a:lnTo>
                </a:path>
              </a:pathLst>
            </a:custGeom>
            <a:noFill/>
            <a:ln w="103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2" name="Google Shape;642;p29"/>
          <p:cNvGrpSpPr/>
          <p:nvPr/>
        </p:nvGrpSpPr>
        <p:grpSpPr>
          <a:xfrm>
            <a:off x="457200" y="1050324"/>
            <a:ext cx="2648795" cy="3680042"/>
            <a:chOff x="457200" y="1050324"/>
            <a:chExt cx="2648795" cy="3680042"/>
          </a:xfrm>
        </p:grpSpPr>
        <p:sp>
          <p:nvSpPr>
            <p:cNvPr id="643" name="Google Shape;643;p29"/>
            <p:cNvSpPr/>
            <p:nvPr/>
          </p:nvSpPr>
          <p:spPr>
            <a:xfrm>
              <a:off x="457200" y="1231350"/>
              <a:ext cx="2648795" cy="3499017"/>
            </a:xfrm>
            <a:custGeom>
              <a:avLst/>
              <a:gdLst/>
              <a:ahLst/>
              <a:cxnLst/>
              <a:rect l="l" t="t" r="r" b="b"/>
              <a:pathLst>
                <a:path w="82562" h="39460" extrusionOk="0">
                  <a:moveTo>
                    <a:pt x="0" y="0"/>
                  </a:moveTo>
                  <a:lnTo>
                    <a:pt x="0" y="39460"/>
                  </a:lnTo>
                  <a:lnTo>
                    <a:pt x="82561" y="39460"/>
                  </a:lnTo>
                  <a:lnTo>
                    <a:pt x="82561" y="0"/>
                  </a:lnTo>
                  <a:close/>
                </a:path>
              </a:pathLst>
            </a:custGeom>
            <a:solidFill>
              <a:srgbClr val="F6F6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9"/>
            <p:cNvSpPr/>
            <p:nvPr/>
          </p:nvSpPr>
          <p:spPr>
            <a:xfrm>
              <a:off x="578075" y="1050324"/>
              <a:ext cx="1916256" cy="444428"/>
            </a:xfrm>
            <a:custGeom>
              <a:avLst/>
              <a:gdLst/>
              <a:ahLst/>
              <a:cxnLst/>
              <a:rect l="l" t="t" r="r" b="b"/>
              <a:pathLst>
                <a:path w="59729" h="9787" extrusionOk="0">
                  <a:moveTo>
                    <a:pt x="1" y="1"/>
                  </a:moveTo>
                  <a:lnTo>
                    <a:pt x="1" y="9787"/>
                  </a:lnTo>
                  <a:lnTo>
                    <a:pt x="59729" y="9787"/>
                  </a:lnTo>
                  <a:lnTo>
                    <a:pt x="5972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Backlog</a:t>
              </a:r>
              <a:endParaRPr sz="1800" b="1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45" name="Google Shape;645;p29"/>
            <p:cNvSpPr/>
            <p:nvPr/>
          </p:nvSpPr>
          <p:spPr>
            <a:xfrm>
              <a:off x="670587" y="1823700"/>
              <a:ext cx="2222027" cy="32"/>
            </a:xfrm>
            <a:custGeom>
              <a:avLst/>
              <a:gdLst/>
              <a:ahLst/>
              <a:cxnLst/>
              <a:rect l="l" t="t" r="r" b="b"/>
              <a:pathLst>
                <a:path w="62294" h="1" fill="none" extrusionOk="0">
                  <a:moveTo>
                    <a:pt x="1" y="0"/>
                  </a:moveTo>
                  <a:lnTo>
                    <a:pt x="62294" y="0"/>
                  </a:lnTo>
                </a:path>
              </a:pathLst>
            </a:custGeom>
            <a:noFill/>
            <a:ln w="103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9"/>
            <p:cNvSpPr/>
            <p:nvPr/>
          </p:nvSpPr>
          <p:spPr>
            <a:xfrm>
              <a:off x="670587" y="2061425"/>
              <a:ext cx="2222027" cy="32"/>
            </a:xfrm>
            <a:custGeom>
              <a:avLst/>
              <a:gdLst/>
              <a:ahLst/>
              <a:cxnLst/>
              <a:rect l="l" t="t" r="r" b="b"/>
              <a:pathLst>
                <a:path w="62294" h="1" fill="none" extrusionOk="0">
                  <a:moveTo>
                    <a:pt x="1" y="1"/>
                  </a:moveTo>
                  <a:lnTo>
                    <a:pt x="62294" y="1"/>
                  </a:lnTo>
                </a:path>
              </a:pathLst>
            </a:custGeom>
            <a:noFill/>
            <a:ln w="103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9"/>
            <p:cNvSpPr/>
            <p:nvPr/>
          </p:nvSpPr>
          <p:spPr>
            <a:xfrm>
              <a:off x="670587" y="2282918"/>
              <a:ext cx="2222027" cy="32"/>
            </a:xfrm>
            <a:custGeom>
              <a:avLst/>
              <a:gdLst/>
              <a:ahLst/>
              <a:cxnLst/>
              <a:rect l="l" t="t" r="r" b="b"/>
              <a:pathLst>
                <a:path w="62294" h="1" fill="none" extrusionOk="0">
                  <a:moveTo>
                    <a:pt x="1" y="1"/>
                  </a:moveTo>
                  <a:lnTo>
                    <a:pt x="62294" y="1"/>
                  </a:lnTo>
                </a:path>
              </a:pathLst>
            </a:custGeom>
            <a:noFill/>
            <a:ln w="103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29"/>
            <p:cNvSpPr/>
            <p:nvPr/>
          </p:nvSpPr>
          <p:spPr>
            <a:xfrm>
              <a:off x="670587" y="2509493"/>
              <a:ext cx="2222027" cy="32"/>
            </a:xfrm>
            <a:custGeom>
              <a:avLst/>
              <a:gdLst/>
              <a:ahLst/>
              <a:cxnLst/>
              <a:rect l="l" t="t" r="r" b="b"/>
              <a:pathLst>
                <a:path w="62294" h="1" fill="none" extrusionOk="0">
                  <a:moveTo>
                    <a:pt x="1" y="1"/>
                  </a:moveTo>
                  <a:lnTo>
                    <a:pt x="62294" y="1"/>
                  </a:lnTo>
                </a:path>
              </a:pathLst>
            </a:custGeom>
            <a:noFill/>
            <a:ln w="103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29"/>
            <p:cNvSpPr/>
            <p:nvPr/>
          </p:nvSpPr>
          <p:spPr>
            <a:xfrm>
              <a:off x="670587" y="2806118"/>
              <a:ext cx="2222027" cy="32"/>
            </a:xfrm>
            <a:custGeom>
              <a:avLst/>
              <a:gdLst/>
              <a:ahLst/>
              <a:cxnLst/>
              <a:rect l="l" t="t" r="r" b="b"/>
              <a:pathLst>
                <a:path w="62294" h="1" fill="none" extrusionOk="0">
                  <a:moveTo>
                    <a:pt x="1" y="1"/>
                  </a:moveTo>
                  <a:lnTo>
                    <a:pt x="62294" y="1"/>
                  </a:lnTo>
                </a:path>
              </a:pathLst>
            </a:custGeom>
            <a:noFill/>
            <a:ln w="103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29"/>
            <p:cNvSpPr/>
            <p:nvPr/>
          </p:nvSpPr>
          <p:spPr>
            <a:xfrm>
              <a:off x="670587" y="3102743"/>
              <a:ext cx="2222027" cy="32"/>
            </a:xfrm>
            <a:custGeom>
              <a:avLst/>
              <a:gdLst/>
              <a:ahLst/>
              <a:cxnLst/>
              <a:rect l="l" t="t" r="r" b="b"/>
              <a:pathLst>
                <a:path w="62294" h="1" fill="none" extrusionOk="0">
                  <a:moveTo>
                    <a:pt x="1" y="1"/>
                  </a:moveTo>
                  <a:lnTo>
                    <a:pt x="62294" y="1"/>
                  </a:lnTo>
                </a:path>
              </a:pathLst>
            </a:custGeom>
            <a:noFill/>
            <a:ln w="103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29"/>
            <p:cNvSpPr/>
            <p:nvPr/>
          </p:nvSpPr>
          <p:spPr>
            <a:xfrm>
              <a:off x="670587" y="3399368"/>
              <a:ext cx="2222027" cy="32"/>
            </a:xfrm>
            <a:custGeom>
              <a:avLst/>
              <a:gdLst/>
              <a:ahLst/>
              <a:cxnLst/>
              <a:rect l="l" t="t" r="r" b="b"/>
              <a:pathLst>
                <a:path w="62294" h="1" fill="none" extrusionOk="0">
                  <a:moveTo>
                    <a:pt x="1" y="1"/>
                  </a:moveTo>
                  <a:lnTo>
                    <a:pt x="62294" y="1"/>
                  </a:lnTo>
                </a:path>
              </a:pathLst>
            </a:custGeom>
            <a:noFill/>
            <a:ln w="103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29"/>
            <p:cNvSpPr/>
            <p:nvPr/>
          </p:nvSpPr>
          <p:spPr>
            <a:xfrm>
              <a:off x="670587" y="3695993"/>
              <a:ext cx="2222027" cy="32"/>
            </a:xfrm>
            <a:custGeom>
              <a:avLst/>
              <a:gdLst/>
              <a:ahLst/>
              <a:cxnLst/>
              <a:rect l="l" t="t" r="r" b="b"/>
              <a:pathLst>
                <a:path w="62294" h="1" fill="none" extrusionOk="0">
                  <a:moveTo>
                    <a:pt x="1" y="1"/>
                  </a:moveTo>
                  <a:lnTo>
                    <a:pt x="62294" y="1"/>
                  </a:lnTo>
                </a:path>
              </a:pathLst>
            </a:custGeom>
            <a:noFill/>
            <a:ln w="103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29"/>
            <p:cNvSpPr/>
            <p:nvPr/>
          </p:nvSpPr>
          <p:spPr>
            <a:xfrm>
              <a:off x="670587" y="3992618"/>
              <a:ext cx="2222027" cy="32"/>
            </a:xfrm>
            <a:custGeom>
              <a:avLst/>
              <a:gdLst/>
              <a:ahLst/>
              <a:cxnLst/>
              <a:rect l="l" t="t" r="r" b="b"/>
              <a:pathLst>
                <a:path w="62294" h="1" fill="none" extrusionOk="0">
                  <a:moveTo>
                    <a:pt x="1" y="1"/>
                  </a:moveTo>
                  <a:lnTo>
                    <a:pt x="62294" y="1"/>
                  </a:lnTo>
                </a:path>
              </a:pathLst>
            </a:custGeom>
            <a:noFill/>
            <a:ln w="103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29"/>
            <p:cNvSpPr/>
            <p:nvPr/>
          </p:nvSpPr>
          <p:spPr>
            <a:xfrm>
              <a:off x="670587" y="4289243"/>
              <a:ext cx="2222027" cy="32"/>
            </a:xfrm>
            <a:custGeom>
              <a:avLst/>
              <a:gdLst/>
              <a:ahLst/>
              <a:cxnLst/>
              <a:rect l="l" t="t" r="r" b="b"/>
              <a:pathLst>
                <a:path w="62294" h="1" fill="none" extrusionOk="0">
                  <a:moveTo>
                    <a:pt x="1" y="1"/>
                  </a:moveTo>
                  <a:lnTo>
                    <a:pt x="62294" y="1"/>
                  </a:lnTo>
                </a:path>
              </a:pathLst>
            </a:custGeom>
            <a:noFill/>
            <a:ln w="103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29"/>
            <p:cNvSpPr/>
            <p:nvPr/>
          </p:nvSpPr>
          <p:spPr>
            <a:xfrm>
              <a:off x="670587" y="4585868"/>
              <a:ext cx="2222027" cy="32"/>
            </a:xfrm>
            <a:custGeom>
              <a:avLst/>
              <a:gdLst/>
              <a:ahLst/>
              <a:cxnLst/>
              <a:rect l="l" t="t" r="r" b="b"/>
              <a:pathLst>
                <a:path w="62294" h="1" fill="none" extrusionOk="0">
                  <a:moveTo>
                    <a:pt x="1" y="1"/>
                  </a:moveTo>
                  <a:lnTo>
                    <a:pt x="62294" y="1"/>
                  </a:lnTo>
                </a:path>
              </a:pathLst>
            </a:custGeom>
            <a:noFill/>
            <a:ln w="103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6" name="Google Shape;656;p29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Kanban Methodology Infographics</a:t>
            </a:r>
            <a:endParaRPr/>
          </a:p>
        </p:txBody>
      </p:sp>
      <p:grpSp>
        <p:nvGrpSpPr>
          <p:cNvPr id="657" name="Google Shape;657;p29"/>
          <p:cNvGrpSpPr/>
          <p:nvPr/>
        </p:nvGrpSpPr>
        <p:grpSpPr>
          <a:xfrm>
            <a:off x="7264725" y="1686050"/>
            <a:ext cx="1188000" cy="1225375"/>
            <a:chOff x="7264725" y="1686050"/>
            <a:chExt cx="1188000" cy="1225375"/>
          </a:xfrm>
        </p:grpSpPr>
        <p:sp>
          <p:nvSpPr>
            <p:cNvPr id="658" name="Google Shape;658;p29"/>
            <p:cNvSpPr/>
            <p:nvPr/>
          </p:nvSpPr>
          <p:spPr>
            <a:xfrm>
              <a:off x="7279575" y="1703700"/>
              <a:ext cx="1158300" cy="11847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59" name="Google Shape;659;p29"/>
            <p:cNvSpPr/>
            <p:nvPr/>
          </p:nvSpPr>
          <p:spPr>
            <a:xfrm>
              <a:off x="7264725" y="1686050"/>
              <a:ext cx="1188000" cy="1225375"/>
            </a:xfrm>
            <a:custGeom>
              <a:avLst/>
              <a:gdLst/>
              <a:ahLst/>
              <a:cxnLst/>
              <a:rect l="l" t="t" r="r" b="b"/>
              <a:pathLst>
                <a:path w="47520" h="49015" extrusionOk="0">
                  <a:moveTo>
                    <a:pt x="44863" y="698"/>
                  </a:moveTo>
                  <a:lnTo>
                    <a:pt x="44863" y="698"/>
                  </a:lnTo>
                  <a:cubicBezTo>
                    <a:pt x="45260" y="745"/>
                    <a:pt x="45657" y="763"/>
                    <a:pt x="46048" y="763"/>
                  </a:cubicBezTo>
                  <a:cubicBezTo>
                    <a:pt x="46274" y="763"/>
                    <a:pt x="46497" y="757"/>
                    <a:pt x="46717" y="748"/>
                  </a:cubicBezTo>
                  <a:lnTo>
                    <a:pt x="46717" y="748"/>
                  </a:lnTo>
                  <a:cubicBezTo>
                    <a:pt x="46667" y="8567"/>
                    <a:pt x="46617" y="16387"/>
                    <a:pt x="46642" y="24207"/>
                  </a:cubicBezTo>
                  <a:cubicBezTo>
                    <a:pt x="46667" y="32076"/>
                    <a:pt x="46366" y="40046"/>
                    <a:pt x="46868" y="47891"/>
                  </a:cubicBezTo>
                  <a:cubicBezTo>
                    <a:pt x="46818" y="47891"/>
                    <a:pt x="46792" y="47866"/>
                    <a:pt x="46767" y="47866"/>
                  </a:cubicBezTo>
                  <a:cubicBezTo>
                    <a:pt x="39987" y="48053"/>
                    <a:pt x="33211" y="48100"/>
                    <a:pt x="26436" y="48100"/>
                  </a:cubicBezTo>
                  <a:cubicBezTo>
                    <a:pt x="19684" y="48100"/>
                    <a:pt x="12934" y="48054"/>
                    <a:pt x="6180" y="48054"/>
                  </a:cubicBezTo>
                  <a:cubicBezTo>
                    <a:pt x="4304" y="48054"/>
                    <a:pt x="2428" y="48057"/>
                    <a:pt x="552" y="48066"/>
                  </a:cubicBezTo>
                  <a:cubicBezTo>
                    <a:pt x="802" y="38116"/>
                    <a:pt x="1203" y="28066"/>
                    <a:pt x="1203" y="18066"/>
                  </a:cubicBezTo>
                  <a:cubicBezTo>
                    <a:pt x="1203" y="12452"/>
                    <a:pt x="1078" y="6863"/>
                    <a:pt x="727" y="1299"/>
                  </a:cubicBezTo>
                  <a:lnTo>
                    <a:pt x="752" y="1299"/>
                  </a:lnTo>
                  <a:cubicBezTo>
                    <a:pt x="1098" y="1362"/>
                    <a:pt x="1492" y="1415"/>
                    <a:pt x="1880" y="1415"/>
                  </a:cubicBezTo>
                  <a:cubicBezTo>
                    <a:pt x="2112" y="1415"/>
                    <a:pt x="2341" y="1396"/>
                    <a:pt x="2557" y="1349"/>
                  </a:cubicBezTo>
                  <a:lnTo>
                    <a:pt x="2557" y="1349"/>
                  </a:lnTo>
                  <a:cubicBezTo>
                    <a:pt x="2406" y="1650"/>
                    <a:pt x="2406" y="2051"/>
                    <a:pt x="2582" y="2377"/>
                  </a:cubicBezTo>
                  <a:cubicBezTo>
                    <a:pt x="2901" y="2970"/>
                    <a:pt x="3636" y="3314"/>
                    <a:pt x="4314" y="3314"/>
                  </a:cubicBezTo>
                  <a:cubicBezTo>
                    <a:pt x="4381" y="3314"/>
                    <a:pt x="4447" y="3311"/>
                    <a:pt x="4512" y="3304"/>
                  </a:cubicBezTo>
                  <a:cubicBezTo>
                    <a:pt x="5740" y="3229"/>
                    <a:pt x="6316" y="1700"/>
                    <a:pt x="5539" y="873"/>
                  </a:cubicBezTo>
                  <a:lnTo>
                    <a:pt x="5539" y="873"/>
                  </a:lnTo>
                  <a:cubicBezTo>
                    <a:pt x="5943" y="910"/>
                    <a:pt x="6360" y="933"/>
                    <a:pt x="6771" y="933"/>
                  </a:cubicBezTo>
                  <a:cubicBezTo>
                    <a:pt x="6921" y="933"/>
                    <a:pt x="7071" y="930"/>
                    <a:pt x="7218" y="923"/>
                  </a:cubicBezTo>
                  <a:lnTo>
                    <a:pt x="7218" y="923"/>
                  </a:lnTo>
                  <a:cubicBezTo>
                    <a:pt x="6918" y="1199"/>
                    <a:pt x="6742" y="1700"/>
                    <a:pt x="6792" y="2101"/>
                  </a:cubicBezTo>
                  <a:cubicBezTo>
                    <a:pt x="6842" y="2778"/>
                    <a:pt x="7344" y="3254"/>
                    <a:pt x="7995" y="3354"/>
                  </a:cubicBezTo>
                  <a:cubicBezTo>
                    <a:pt x="8078" y="3367"/>
                    <a:pt x="8161" y="3373"/>
                    <a:pt x="8244" y="3373"/>
                  </a:cubicBezTo>
                  <a:cubicBezTo>
                    <a:pt x="8813" y="3373"/>
                    <a:pt x="9362" y="3077"/>
                    <a:pt x="9624" y="2552"/>
                  </a:cubicBezTo>
                  <a:cubicBezTo>
                    <a:pt x="9850" y="2076"/>
                    <a:pt x="9850" y="1475"/>
                    <a:pt x="9599" y="998"/>
                  </a:cubicBezTo>
                  <a:cubicBezTo>
                    <a:pt x="10025" y="998"/>
                    <a:pt x="10451" y="973"/>
                    <a:pt x="10903" y="898"/>
                  </a:cubicBezTo>
                  <a:lnTo>
                    <a:pt x="10903" y="898"/>
                  </a:lnTo>
                  <a:cubicBezTo>
                    <a:pt x="10652" y="1149"/>
                    <a:pt x="10527" y="1500"/>
                    <a:pt x="10552" y="1876"/>
                  </a:cubicBezTo>
                  <a:cubicBezTo>
                    <a:pt x="10627" y="2527"/>
                    <a:pt x="11178" y="3029"/>
                    <a:pt x="11830" y="3104"/>
                  </a:cubicBezTo>
                  <a:cubicBezTo>
                    <a:pt x="11905" y="3116"/>
                    <a:pt x="11981" y="3122"/>
                    <a:pt x="12056" y="3122"/>
                  </a:cubicBezTo>
                  <a:cubicBezTo>
                    <a:pt x="12607" y="3122"/>
                    <a:pt x="13138" y="2806"/>
                    <a:pt x="13359" y="2277"/>
                  </a:cubicBezTo>
                  <a:cubicBezTo>
                    <a:pt x="13559" y="1826"/>
                    <a:pt x="13509" y="1299"/>
                    <a:pt x="13258" y="898"/>
                  </a:cubicBezTo>
                  <a:cubicBezTo>
                    <a:pt x="13576" y="898"/>
                    <a:pt x="13904" y="909"/>
                    <a:pt x="14237" y="909"/>
                  </a:cubicBezTo>
                  <a:cubicBezTo>
                    <a:pt x="14403" y="909"/>
                    <a:pt x="14570" y="907"/>
                    <a:pt x="14737" y="898"/>
                  </a:cubicBezTo>
                  <a:lnTo>
                    <a:pt x="14737" y="898"/>
                  </a:lnTo>
                  <a:cubicBezTo>
                    <a:pt x="14273" y="1850"/>
                    <a:pt x="14626" y="3103"/>
                    <a:pt x="15816" y="3103"/>
                  </a:cubicBezTo>
                  <a:cubicBezTo>
                    <a:pt x="15911" y="3103"/>
                    <a:pt x="16010" y="3095"/>
                    <a:pt x="16116" y="3079"/>
                  </a:cubicBezTo>
                  <a:cubicBezTo>
                    <a:pt x="17268" y="2928"/>
                    <a:pt x="17644" y="1625"/>
                    <a:pt x="17093" y="798"/>
                  </a:cubicBezTo>
                  <a:lnTo>
                    <a:pt x="17093" y="798"/>
                  </a:lnTo>
                  <a:cubicBezTo>
                    <a:pt x="17569" y="823"/>
                    <a:pt x="18070" y="823"/>
                    <a:pt x="18572" y="823"/>
                  </a:cubicBezTo>
                  <a:cubicBezTo>
                    <a:pt x="18183" y="1796"/>
                    <a:pt x="18761" y="2957"/>
                    <a:pt x="19917" y="2957"/>
                  </a:cubicBezTo>
                  <a:cubicBezTo>
                    <a:pt x="19952" y="2957"/>
                    <a:pt x="19989" y="2956"/>
                    <a:pt x="20025" y="2953"/>
                  </a:cubicBezTo>
                  <a:cubicBezTo>
                    <a:pt x="21103" y="2878"/>
                    <a:pt x="21604" y="1775"/>
                    <a:pt x="21203" y="898"/>
                  </a:cubicBezTo>
                  <a:lnTo>
                    <a:pt x="21203" y="898"/>
                  </a:lnTo>
                  <a:cubicBezTo>
                    <a:pt x="21579" y="923"/>
                    <a:pt x="21930" y="923"/>
                    <a:pt x="22306" y="923"/>
                  </a:cubicBezTo>
                  <a:cubicBezTo>
                    <a:pt x="21963" y="1782"/>
                    <a:pt x="22460" y="2905"/>
                    <a:pt x="23492" y="2905"/>
                  </a:cubicBezTo>
                  <a:cubicBezTo>
                    <a:pt x="23514" y="2905"/>
                    <a:pt x="23536" y="2904"/>
                    <a:pt x="23559" y="2903"/>
                  </a:cubicBezTo>
                  <a:cubicBezTo>
                    <a:pt x="24436" y="2878"/>
                    <a:pt x="25339" y="1775"/>
                    <a:pt x="25013" y="1024"/>
                  </a:cubicBezTo>
                  <a:cubicBezTo>
                    <a:pt x="25489" y="998"/>
                    <a:pt x="25940" y="998"/>
                    <a:pt x="26391" y="923"/>
                  </a:cubicBezTo>
                  <a:lnTo>
                    <a:pt x="26391" y="923"/>
                  </a:lnTo>
                  <a:cubicBezTo>
                    <a:pt x="26141" y="1450"/>
                    <a:pt x="25990" y="2001"/>
                    <a:pt x="26391" y="2502"/>
                  </a:cubicBezTo>
                  <a:cubicBezTo>
                    <a:pt x="26730" y="2921"/>
                    <a:pt x="27291" y="3117"/>
                    <a:pt x="27809" y="3117"/>
                  </a:cubicBezTo>
                  <a:cubicBezTo>
                    <a:pt x="27942" y="3117"/>
                    <a:pt x="28073" y="3104"/>
                    <a:pt x="28196" y="3079"/>
                  </a:cubicBezTo>
                  <a:cubicBezTo>
                    <a:pt x="29173" y="2828"/>
                    <a:pt x="29675" y="1625"/>
                    <a:pt x="29073" y="923"/>
                  </a:cubicBezTo>
                  <a:lnTo>
                    <a:pt x="30226" y="923"/>
                  </a:lnTo>
                  <a:cubicBezTo>
                    <a:pt x="29910" y="1969"/>
                    <a:pt x="30584" y="3132"/>
                    <a:pt x="31769" y="3132"/>
                  </a:cubicBezTo>
                  <a:cubicBezTo>
                    <a:pt x="31806" y="3132"/>
                    <a:pt x="31843" y="3131"/>
                    <a:pt x="31880" y="3129"/>
                  </a:cubicBezTo>
                  <a:cubicBezTo>
                    <a:pt x="33108" y="3029"/>
                    <a:pt x="33685" y="1750"/>
                    <a:pt x="33208" y="773"/>
                  </a:cubicBezTo>
                  <a:lnTo>
                    <a:pt x="33208" y="773"/>
                  </a:lnTo>
                  <a:cubicBezTo>
                    <a:pt x="33559" y="798"/>
                    <a:pt x="33885" y="823"/>
                    <a:pt x="34236" y="848"/>
                  </a:cubicBezTo>
                  <a:cubicBezTo>
                    <a:pt x="33885" y="1800"/>
                    <a:pt x="34436" y="2928"/>
                    <a:pt x="35589" y="2928"/>
                  </a:cubicBezTo>
                  <a:cubicBezTo>
                    <a:pt x="35602" y="2929"/>
                    <a:pt x="35614" y="2929"/>
                    <a:pt x="35626" y="2929"/>
                  </a:cubicBezTo>
                  <a:cubicBezTo>
                    <a:pt x="36682" y="2929"/>
                    <a:pt x="37315" y="1865"/>
                    <a:pt x="37018" y="973"/>
                  </a:cubicBezTo>
                  <a:cubicBezTo>
                    <a:pt x="37319" y="948"/>
                    <a:pt x="37645" y="923"/>
                    <a:pt x="37945" y="898"/>
                  </a:cubicBezTo>
                  <a:lnTo>
                    <a:pt x="37945" y="898"/>
                  </a:lnTo>
                  <a:cubicBezTo>
                    <a:pt x="37695" y="1775"/>
                    <a:pt x="38221" y="2753"/>
                    <a:pt x="39274" y="2803"/>
                  </a:cubicBezTo>
                  <a:cubicBezTo>
                    <a:pt x="39298" y="2804"/>
                    <a:pt x="39323" y="2805"/>
                    <a:pt x="39347" y="2805"/>
                  </a:cubicBezTo>
                  <a:cubicBezTo>
                    <a:pt x="40334" y="2805"/>
                    <a:pt x="40996" y="1829"/>
                    <a:pt x="40727" y="948"/>
                  </a:cubicBezTo>
                  <a:lnTo>
                    <a:pt x="40727" y="948"/>
                  </a:lnTo>
                  <a:cubicBezTo>
                    <a:pt x="41028" y="1024"/>
                    <a:pt x="41329" y="1049"/>
                    <a:pt x="41630" y="1074"/>
                  </a:cubicBezTo>
                  <a:cubicBezTo>
                    <a:pt x="41228" y="1800"/>
                    <a:pt x="41880" y="2928"/>
                    <a:pt x="42858" y="3079"/>
                  </a:cubicBezTo>
                  <a:cubicBezTo>
                    <a:pt x="42948" y="3092"/>
                    <a:pt x="43038" y="3099"/>
                    <a:pt x="43126" y="3099"/>
                  </a:cubicBezTo>
                  <a:cubicBezTo>
                    <a:pt x="44355" y="3099"/>
                    <a:pt x="45307" y="1844"/>
                    <a:pt x="44863" y="698"/>
                  </a:cubicBezTo>
                  <a:close/>
                  <a:moveTo>
                    <a:pt x="47088" y="0"/>
                  </a:moveTo>
                  <a:cubicBezTo>
                    <a:pt x="46975" y="0"/>
                    <a:pt x="46861" y="48"/>
                    <a:pt x="46792" y="146"/>
                  </a:cubicBezTo>
                  <a:cubicBezTo>
                    <a:pt x="46603" y="146"/>
                    <a:pt x="46411" y="145"/>
                    <a:pt x="46218" y="145"/>
                  </a:cubicBezTo>
                  <a:cubicBezTo>
                    <a:pt x="45543" y="145"/>
                    <a:pt x="44854" y="160"/>
                    <a:pt x="44211" y="297"/>
                  </a:cubicBezTo>
                  <a:cubicBezTo>
                    <a:pt x="44061" y="347"/>
                    <a:pt x="44061" y="572"/>
                    <a:pt x="44211" y="597"/>
                  </a:cubicBezTo>
                  <a:lnTo>
                    <a:pt x="44286" y="597"/>
                  </a:lnTo>
                  <a:cubicBezTo>
                    <a:pt x="44462" y="1199"/>
                    <a:pt x="44512" y="1851"/>
                    <a:pt x="43935" y="2277"/>
                  </a:cubicBezTo>
                  <a:cubicBezTo>
                    <a:pt x="43706" y="2437"/>
                    <a:pt x="43435" y="2556"/>
                    <a:pt x="43161" y="2556"/>
                  </a:cubicBezTo>
                  <a:cubicBezTo>
                    <a:pt x="43135" y="2556"/>
                    <a:pt x="43109" y="2555"/>
                    <a:pt x="43083" y="2552"/>
                  </a:cubicBezTo>
                  <a:cubicBezTo>
                    <a:pt x="42908" y="2502"/>
                    <a:pt x="42757" y="2452"/>
                    <a:pt x="42582" y="2427"/>
                  </a:cubicBezTo>
                  <a:cubicBezTo>
                    <a:pt x="41980" y="2126"/>
                    <a:pt x="41955" y="1675"/>
                    <a:pt x="42482" y="1099"/>
                  </a:cubicBezTo>
                  <a:cubicBezTo>
                    <a:pt x="42807" y="998"/>
                    <a:pt x="42732" y="547"/>
                    <a:pt x="42406" y="522"/>
                  </a:cubicBezTo>
                  <a:cubicBezTo>
                    <a:pt x="42002" y="490"/>
                    <a:pt x="41577" y="437"/>
                    <a:pt x="41158" y="437"/>
                  </a:cubicBezTo>
                  <a:cubicBezTo>
                    <a:pt x="40927" y="437"/>
                    <a:pt x="40699" y="453"/>
                    <a:pt x="40477" y="497"/>
                  </a:cubicBezTo>
                  <a:cubicBezTo>
                    <a:pt x="40451" y="489"/>
                    <a:pt x="40422" y="484"/>
                    <a:pt x="40393" y="484"/>
                  </a:cubicBezTo>
                  <a:cubicBezTo>
                    <a:pt x="40251" y="484"/>
                    <a:pt x="40093" y="582"/>
                    <a:pt x="40176" y="748"/>
                  </a:cubicBezTo>
                  <a:cubicBezTo>
                    <a:pt x="40426" y="1399"/>
                    <a:pt x="40226" y="2277"/>
                    <a:pt x="39374" y="2302"/>
                  </a:cubicBezTo>
                  <a:cubicBezTo>
                    <a:pt x="39362" y="2302"/>
                    <a:pt x="39351" y="2302"/>
                    <a:pt x="39340" y="2302"/>
                  </a:cubicBezTo>
                  <a:cubicBezTo>
                    <a:pt x="38464" y="2302"/>
                    <a:pt x="38177" y="1341"/>
                    <a:pt x="38622" y="698"/>
                  </a:cubicBezTo>
                  <a:cubicBezTo>
                    <a:pt x="38722" y="547"/>
                    <a:pt x="38597" y="297"/>
                    <a:pt x="38396" y="297"/>
                  </a:cubicBezTo>
                  <a:cubicBezTo>
                    <a:pt x="37845" y="372"/>
                    <a:pt x="37319" y="447"/>
                    <a:pt x="36792" y="572"/>
                  </a:cubicBezTo>
                  <a:cubicBezTo>
                    <a:pt x="36767" y="547"/>
                    <a:pt x="36742" y="522"/>
                    <a:pt x="36717" y="472"/>
                  </a:cubicBezTo>
                  <a:cubicBezTo>
                    <a:pt x="36687" y="435"/>
                    <a:pt x="36647" y="420"/>
                    <a:pt x="36606" y="420"/>
                  </a:cubicBezTo>
                  <a:cubicBezTo>
                    <a:pt x="36478" y="420"/>
                    <a:pt x="36335" y="571"/>
                    <a:pt x="36391" y="723"/>
                  </a:cubicBezTo>
                  <a:cubicBezTo>
                    <a:pt x="36341" y="798"/>
                    <a:pt x="36391" y="948"/>
                    <a:pt x="36492" y="973"/>
                  </a:cubicBezTo>
                  <a:cubicBezTo>
                    <a:pt x="36735" y="1630"/>
                    <a:pt x="36459" y="2429"/>
                    <a:pt x="35662" y="2429"/>
                  </a:cubicBezTo>
                  <a:cubicBezTo>
                    <a:pt x="35638" y="2429"/>
                    <a:pt x="35614" y="2429"/>
                    <a:pt x="35589" y="2427"/>
                  </a:cubicBezTo>
                  <a:cubicBezTo>
                    <a:pt x="34687" y="2402"/>
                    <a:pt x="34436" y="1374"/>
                    <a:pt x="34913" y="723"/>
                  </a:cubicBezTo>
                  <a:cubicBezTo>
                    <a:pt x="35063" y="572"/>
                    <a:pt x="34888" y="322"/>
                    <a:pt x="34687" y="322"/>
                  </a:cubicBezTo>
                  <a:cubicBezTo>
                    <a:pt x="34086" y="322"/>
                    <a:pt x="33509" y="322"/>
                    <a:pt x="32908" y="347"/>
                  </a:cubicBezTo>
                  <a:cubicBezTo>
                    <a:pt x="32873" y="312"/>
                    <a:pt x="32831" y="298"/>
                    <a:pt x="32787" y="298"/>
                  </a:cubicBezTo>
                  <a:cubicBezTo>
                    <a:pt x="32641" y="298"/>
                    <a:pt x="32485" y="462"/>
                    <a:pt x="32582" y="597"/>
                  </a:cubicBezTo>
                  <a:cubicBezTo>
                    <a:pt x="33098" y="1359"/>
                    <a:pt x="32867" y="2554"/>
                    <a:pt x="31843" y="2554"/>
                  </a:cubicBezTo>
                  <a:cubicBezTo>
                    <a:pt x="31822" y="2554"/>
                    <a:pt x="31801" y="2553"/>
                    <a:pt x="31780" y="2552"/>
                  </a:cubicBezTo>
                  <a:cubicBezTo>
                    <a:pt x="30827" y="2527"/>
                    <a:pt x="30477" y="1550"/>
                    <a:pt x="30878" y="798"/>
                  </a:cubicBezTo>
                  <a:cubicBezTo>
                    <a:pt x="31003" y="623"/>
                    <a:pt x="30853" y="397"/>
                    <a:pt x="30652" y="397"/>
                  </a:cubicBezTo>
                  <a:cubicBezTo>
                    <a:pt x="29975" y="397"/>
                    <a:pt x="29374" y="497"/>
                    <a:pt x="28722" y="648"/>
                  </a:cubicBezTo>
                  <a:cubicBezTo>
                    <a:pt x="28697" y="623"/>
                    <a:pt x="28647" y="597"/>
                    <a:pt x="28622" y="572"/>
                  </a:cubicBezTo>
                  <a:cubicBezTo>
                    <a:pt x="28590" y="561"/>
                    <a:pt x="28559" y="556"/>
                    <a:pt x="28528" y="556"/>
                  </a:cubicBezTo>
                  <a:cubicBezTo>
                    <a:pt x="28295" y="556"/>
                    <a:pt x="28127" y="863"/>
                    <a:pt x="28371" y="973"/>
                  </a:cubicBezTo>
                  <a:cubicBezTo>
                    <a:pt x="29098" y="1349"/>
                    <a:pt x="28923" y="2277"/>
                    <a:pt x="28196" y="2552"/>
                  </a:cubicBezTo>
                  <a:cubicBezTo>
                    <a:pt x="28045" y="2590"/>
                    <a:pt x="27901" y="2609"/>
                    <a:pt x="27760" y="2609"/>
                  </a:cubicBezTo>
                  <a:cubicBezTo>
                    <a:pt x="27619" y="2609"/>
                    <a:pt x="27482" y="2590"/>
                    <a:pt x="27344" y="2552"/>
                  </a:cubicBezTo>
                  <a:cubicBezTo>
                    <a:pt x="26517" y="2001"/>
                    <a:pt x="26391" y="1399"/>
                    <a:pt x="26993" y="798"/>
                  </a:cubicBezTo>
                  <a:cubicBezTo>
                    <a:pt x="27118" y="623"/>
                    <a:pt x="27043" y="372"/>
                    <a:pt x="26817" y="372"/>
                  </a:cubicBezTo>
                  <a:cubicBezTo>
                    <a:pt x="26091" y="397"/>
                    <a:pt x="25339" y="497"/>
                    <a:pt x="24612" y="572"/>
                  </a:cubicBezTo>
                  <a:cubicBezTo>
                    <a:pt x="24587" y="572"/>
                    <a:pt x="24562" y="547"/>
                    <a:pt x="24537" y="547"/>
                  </a:cubicBezTo>
                  <a:cubicBezTo>
                    <a:pt x="24503" y="522"/>
                    <a:pt x="24467" y="511"/>
                    <a:pt x="24432" y="511"/>
                  </a:cubicBezTo>
                  <a:cubicBezTo>
                    <a:pt x="24361" y="511"/>
                    <a:pt x="24294" y="556"/>
                    <a:pt x="24261" y="623"/>
                  </a:cubicBezTo>
                  <a:cubicBezTo>
                    <a:pt x="24086" y="698"/>
                    <a:pt x="24111" y="998"/>
                    <a:pt x="24336" y="998"/>
                  </a:cubicBezTo>
                  <a:lnTo>
                    <a:pt x="24436" y="998"/>
                  </a:lnTo>
                  <a:cubicBezTo>
                    <a:pt x="24637" y="1299"/>
                    <a:pt x="24512" y="1800"/>
                    <a:pt x="24336" y="2026"/>
                  </a:cubicBezTo>
                  <a:cubicBezTo>
                    <a:pt x="24134" y="2249"/>
                    <a:pt x="23882" y="2373"/>
                    <a:pt x="23608" y="2373"/>
                  </a:cubicBezTo>
                  <a:cubicBezTo>
                    <a:pt x="23543" y="2373"/>
                    <a:pt x="23476" y="2366"/>
                    <a:pt x="23409" y="2352"/>
                  </a:cubicBezTo>
                  <a:cubicBezTo>
                    <a:pt x="22732" y="2252"/>
                    <a:pt x="22381" y="1425"/>
                    <a:pt x="22857" y="823"/>
                  </a:cubicBezTo>
                  <a:cubicBezTo>
                    <a:pt x="22983" y="673"/>
                    <a:pt x="22908" y="472"/>
                    <a:pt x="22707" y="447"/>
                  </a:cubicBezTo>
                  <a:cubicBezTo>
                    <a:pt x="22439" y="428"/>
                    <a:pt x="22171" y="420"/>
                    <a:pt x="21903" y="420"/>
                  </a:cubicBezTo>
                  <a:cubicBezTo>
                    <a:pt x="21469" y="420"/>
                    <a:pt x="21036" y="441"/>
                    <a:pt x="20602" y="472"/>
                  </a:cubicBezTo>
                  <a:cubicBezTo>
                    <a:pt x="20351" y="497"/>
                    <a:pt x="20351" y="848"/>
                    <a:pt x="20602" y="873"/>
                  </a:cubicBezTo>
                  <a:lnTo>
                    <a:pt x="20652" y="873"/>
                  </a:lnTo>
                  <a:cubicBezTo>
                    <a:pt x="21028" y="1525"/>
                    <a:pt x="20777" y="2452"/>
                    <a:pt x="19925" y="2452"/>
                  </a:cubicBezTo>
                  <a:cubicBezTo>
                    <a:pt x="18998" y="2452"/>
                    <a:pt x="18747" y="1349"/>
                    <a:pt x="19198" y="698"/>
                  </a:cubicBezTo>
                  <a:cubicBezTo>
                    <a:pt x="19299" y="547"/>
                    <a:pt x="19173" y="322"/>
                    <a:pt x="18973" y="322"/>
                  </a:cubicBezTo>
                  <a:cubicBezTo>
                    <a:pt x="18529" y="322"/>
                    <a:pt x="18085" y="305"/>
                    <a:pt x="17641" y="305"/>
                  </a:cubicBezTo>
                  <a:cubicBezTo>
                    <a:pt x="17308" y="305"/>
                    <a:pt x="16975" y="315"/>
                    <a:pt x="16642" y="347"/>
                  </a:cubicBezTo>
                  <a:lnTo>
                    <a:pt x="16592" y="347"/>
                  </a:lnTo>
                  <a:cubicBezTo>
                    <a:pt x="16592" y="347"/>
                    <a:pt x="16567" y="322"/>
                    <a:pt x="16542" y="322"/>
                  </a:cubicBezTo>
                  <a:cubicBezTo>
                    <a:pt x="16503" y="299"/>
                    <a:pt x="16465" y="289"/>
                    <a:pt x="16428" y="289"/>
                  </a:cubicBezTo>
                  <a:cubicBezTo>
                    <a:pt x="16226" y="289"/>
                    <a:pt x="16083" y="595"/>
                    <a:pt x="16316" y="723"/>
                  </a:cubicBezTo>
                  <a:cubicBezTo>
                    <a:pt x="17068" y="1224"/>
                    <a:pt x="17118" y="2427"/>
                    <a:pt x="16065" y="2628"/>
                  </a:cubicBezTo>
                  <a:cubicBezTo>
                    <a:pt x="16001" y="2641"/>
                    <a:pt x="15937" y="2648"/>
                    <a:pt x="15874" y="2648"/>
                  </a:cubicBezTo>
                  <a:cubicBezTo>
                    <a:pt x="15009" y="2648"/>
                    <a:pt x="14351" y="1430"/>
                    <a:pt x="15238" y="823"/>
                  </a:cubicBezTo>
                  <a:cubicBezTo>
                    <a:pt x="15414" y="723"/>
                    <a:pt x="15339" y="472"/>
                    <a:pt x="15113" y="447"/>
                  </a:cubicBezTo>
                  <a:cubicBezTo>
                    <a:pt x="14835" y="428"/>
                    <a:pt x="14558" y="420"/>
                    <a:pt x="14279" y="420"/>
                  </a:cubicBezTo>
                  <a:cubicBezTo>
                    <a:pt x="13827" y="420"/>
                    <a:pt x="13372" y="441"/>
                    <a:pt x="12908" y="472"/>
                  </a:cubicBezTo>
                  <a:cubicBezTo>
                    <a:pt x="12882" y="497"/>
                    <a:pt x="12857" y="497"/>
                    <a:pt x="12807" y="522"/>
                  </a:cubicBezTo>
                  <a:cubicBezTo>
                    <a:pt x="12682" y="522"/>
                    <a:pt x="12582" y="748"/>
                    <a:pt x="12682" y="898"/>
                  </a:cubicBezTo>
                  <a:cubicBezTo>
                    <a:pt x="13208" y="1525"/>
                    <a:pt x="13008" y="2628"/>
                    <a:pt x="12030" y="2628"/>
                  </a:cubicBezTo>
                  <a:cubicBezTo>
                    <a:pt x="11103" y="2628"/>
                    <a:pt x="10627" y="1274"/>
                    <a:pt x="11604" y="923"/>
                  </a:cubicBezTo>
                  <a:cubicBezTo>
                    <a:pt x="11730" y="873"/>
                    <a:pt x="11730" y="698"/>
                    <a:pt x="11629" y="673"/>
                  </a:cubicBezTo>
                  <a:cubicBezTo>
                    <a:pt x="11604" y="572"/>
                    <a:pt x="11554" y="472"/>
                    <a:pt x="11429" y="472"/>
                  </a:cubicBezTo>
                  <a:cubicBezTo>
                    <a:pt x="11209" y="457"/>
                    <a:pt x="10984" y="449"/>
                    <a:pt x="10758" y="449"/>
                  </a:cubicBezTo>
                  <a:cubicBezTo>
                    <a:pt x="10236" y="449"/>
                    <a:pt x="9705" y="493"/>
                    <a:pt x="9198" y="597"/>
                  </a:cubicBezTo>
                  <a:cubicBezTo>
                    <a:pt x="9187" y="596"/>
                    <a:pt x="9176" y="595"/>
                    <a:pt x="9164" y="595"/>
                  </a:cubicBezTo>
                  <a:cubicBezTo>
                    <a:pt x="9020" y="595"/>
                    <a:pt x="8857" y="736"/>
                    <a:pt x="8973" y="898"/>
                  </a:cubicBezTo>
                  <a:cubicBezTo>
                    <a:pt x="9248" y="1299"/>
                    <a:pt x="9424" y="1750"/>
                    <a:pt x="9223" y="2227"/>
                  </a:cubicBezTo>
                  <a:cubicBezTo>
                    <a:pt x="9070" y="2620"/>
                    <a:pt x="8688" y="2842"/>
                    <a:pt x="8276" y="2842"/>
                  </a:cubicBezTo>
                  <a:cubicBezTo>
                    <a:pt x="8216" y="2842"/>
                    <a:pt x="8156" y="2838"/>
                    <a:pt x="8095" y="2828"/>
                  </a:cubicBezTo>
                  <a:cubicBezTo>
                    <a:pt x="7669" y="2778"/>
                    <a:pt x="7344" y="2452"/>
                    <a:pt x="7344" y="2001"/>
                  </a:cubicBezTo>
                  <a:cubicBezTo>
                    <a:pt x="7319" y="1600"/>
                    <a:pt x="7544" y="1299"/>
                    <a:pt x="7845" y="1024"/>
                  </a:cubicBezTo>
                  <a:cubicBezTo>
                    <a:pt x="7920" y="948"/>
                    <a:pt x="7920" y="873"/>
                    <a:pt x="7870" y="798"/>
                  </a:cubicBezTo>
                  <a:cubicBezTo>
                    <a:pt x="7945" y="698"/>
                    <a:pt x="7895" y="497"/>
                    <a:pt x="7770" y="472"/>
                  </a:cubicBezTo>
                  <a:cubicBezTo>
                    <a:pt x="7476" y="428"/>
                    <a:pt x="7177" y="412"/>
                    <a:pt x="6874" y="412"/>
                  </a:cubicBezTo>
                  <a:cubicBezTo>
                    <a:pt x="6324" y="412"/>
                    <a:pt x="5763" y="465"/>
                    <a:pt x="5213" y="497"/>
                  </a:cubicBezTo>
                  <a:cubicBezTo>
                    <a:pt x="5163" y="497"/>
                    <a:pt x="5113" y="522"/>
                    <a:pt x="5088" y="572"/>
                  </a:cubicBezTo>
                  <a:cubicBezTo>
                    <a:pt x="5069" y="567"/>
                    <a:pt x="5050" y="565"/>
                    <a:pt x="5032" y="565"/>
                  </a:cubicBezTo>
                  <a:cubicBezTo>
                    <a:pt x="4879" y="565"/>
                    <a:pt x="4756" y="736"/>
                    <a:pt x="4913" y="848"/>
                  </a:cubicBezTo>
                  <a:cubicBezTo>
                    <a:pt x="5213" y="1099"/>
                    <a:pt x="5464" y="1425"/>
                    <a:pt x="5439" y="1826"/>
                  </a:cubicBezTo>
                  <a:cubicBezTo>
                    <a:pt x="5389" y="2327"/>
                    <a:pt x="4988" y="2728"/>
                    <a:pt x="4512" y="2778"/>
                  </a:cubicBezTo>
                  <a:cubicBezTo>
                    <a:pt x="4478" y="2781"/>
                    <a:pt x="4444" y="2783"/>
                    <a:pt x="4409" y="2783"/>
                  </a:cubicBezTo>
                  <a:cubicBezTo>
                    <a:pt x="3603" y="2783"/>
                    <a:pt x="2415" y="1966"/>
                    <a:pt x="3208" y="1149"/>
                  </a:cubicBezTo>
                  <a:cubicBezTo>
                    <a:pt x="3312" y="1045"/>
                    <a:pt x="3210" y="873"/>
                    <a:pt x="3087" y="873"/>
                  </a:cubicBezTo>
                  <a:cubicBezTo>
                    <a:pt x="3061" y="873"/>
                    <a:pt x="3034" y="881"/>
                    <a:pt x="3008" y="898"/>
                  </a:cubicBezTo>
                  <a:lnTo>
                    <a:pt x="2983" y="898"/>
                  </a:lnTo>
                  <a:cubicBezTo>
                    <a:pt x="2933" y="873"/>
                    <a:pt x="2907" y="848"/>
                    <a:pt x="2857" y="848"/>
                  </a:cubicBezTo>
                  <a:cubicBezTo>
                    <a:pt x="2773" y="836"/>
                    <a:pt x="2689" y="831"/>
                    <a:pt x="2605" y="831"/>
                  </a:cubicBezTo>
                  <a:cubicBezTo>
                    <a:pt x="2339" y="831"/>
                    <a:pt x="2077" y="879"/>
                    <a:pt x="1830" y="898"/>
                  </a:cubicBezTo>
                  <a:cubicBezTo>
                    <a:pt x="1479" y="923"/>
                    <a:pt x="1153" y="923"/>
                    <a:pt x="802" y="923"/>
                  </a:cubicBezTo>
                  <a:cubicBezTo>
                    <a:pt x="752" y="923"/>
                    <a:pt x="727" y="923"/>
                    <a:pt x="702" y="948"/>
                  </a:cubicBezTo>
                  <a:cubicBezTo>
                    <a:pt x="669" y="893"/>
                    <a:pt x="606" y="862"/>
                    <a:pt x="547" y="862"/>
                  </a:cubicBezTo>
                  <a:cubicBezTo>
                    <a:pt x="472" y="862"/>
                    <a:pt x="401" y="912"/>
                    <a:pt x="401" y="1024"/>
                  </a:cubicBezTo>
                  <a:cubicBezTo>
                    <a:pt x="151" y="8693"/>
                    <a:pt x="552" y="16412"/>
                    <a:pt x="501" y="24106"/>
                  </a:cubicBezTo>
                  <a:cubicBezTo>
                    <a:pt x="451" y="32126"/>
                    <a:pt x="226" y="40147"/>
                    <a:pt x="0" y="48167"/>
                  </a:cubicBezTo>
                  <a:cubicBezTo>
                    <a:pt x="0" y="48346"/>
                    <a:pt x="141" y="48435"/>
                    <a:pt x="276" y="48435"/>
                  </a:cubicBezTo>
                  <a:cubicBezTo>
                    <a:pt x="330" y="48435"/>
                    <a:pt x="383" y="48421"/>
                    <a:pt x="426" y="48392"/>
                  </a:cubicBezTo>
                  <a:cubicBezTo>
                    <a:pt x="451" y="48417"/>
                    <a:pt x="501" y="48442"/>
                    <a:pt x="552" y="48442"/>
                  </a:cubicBezTo>
                  <a:cubicBezTo>
                    <a:pt x="6395" y="48873"/>
                    <a:pt x="12274" y="49015"/>
                    <a:pt x="18164" y="49015"/>
                  </a:cubicBezTo>
                  <a:cubicBezTo>
                    <a:pt x="27709" y="49015"/>
                    <a:pt x="37282" y="48642"/>
                    <a:pt x="46767" y="48518"/>
                  </a:cubicBezTo>
                  <a:cubicBezTo>
                    <a:pt x="46968" y="48518"/>
                    <a:pt x="47068" y="48367"/>
                    <a:pt x="47068" y="48217"/>
                  </a:cubicBezTo>
                  <a:cubicBezTo>
                    <a:pt x="47118" y="48217"/>
                    <a:pt x="47193" y="48167"/>
                    <a:pt x="47193" y="48066"/>
                  </a:cubicBezTo>
                  <a:cubicBezTo>
                    <a:pt x="47519" y="40147"/>
                    <a:pt x="47118" y="32152"/>
                    <a:pt x="47168" y="24207"/>
                  </a:cubicBezTo>
                  <a:cubicBezTo>
                    <a:pt x="47193" y="16237"/>
                    <a:pt x="47269" y="8292"/>
                    <a:pt x="47419" y="347"/>
                  </a:cubicBezTo>
                  <a:cubicBezTo>
                    <a:pt x="47434" y="118"/>
                    <a:pt x="47263" y="0"/>
                    <a:pt x="47088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29"/>
            <p:cNvSpPr txBox="1"/>
            <p:nvPr/>
          </p:nvSpPr>
          <p:spPr>
            <a:xfrm>
              <a:off x="7286925" y="1920425"/>
              <a:ext cx="1143600" cy="26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b="1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Task 01</a:t>
              </a:r>
              <a:endParaRPr sz="16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61" name="Google Shape;661;p29"/>
            <p:cNvSpPr txBox="1"/>
            <p:nvPr/>
          </p:nvSpPr>
          <p:spPr>
            <a:xfrm>
              <a:off x="7286925" y="2182050"/>
              <a:ext cx="1143600" cy="62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rgbClr val="272727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 Mars is a cold place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662" name="Google Shape;662;p29"/>
          <p:cNvGrpSpPr/>
          <p:nvPr/>
        </p:nvGrpSpPr>
        <p:grpSpPr>
          <a:xfrm>
            <a:off x="3609300" y="1750488"/>
            <a:ext cx="1188000" cy="1225375"/>
            <a:chOff x="3609300" y="1750488"/>
            <a:chExt cx="1188000" cy="1225375"/>
          </a:xfrm>
        </p:grpSpPr>
        <p:sp>
          <p:nvSpPr>
            <p:cNvPr id="663" name="Google Shape;663;p29"/>
            <p:cNvSpPr/>
            <p:nvPr/>
          </p:nvSpPr>
          <p:spPr>
            <a:xfrm>
              <a:off x="3624150" y="1768138"/>
              <a:ext cx="1158300" cy="11847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64" name="Google Shape;664;p29"/>
            <p:cNvSpPr/>
            <p:nvPr/>
          </p:nvSpPr>
          <p:spPr>
            <a:xfrm>
              <a:off x="3609300" y="1750488"/>
              <a:ext cx="1188000" cy="1225375"/>
            </a:xfrm>
            <a:custGeom>
              <a:avLst/>
              <a:gdLst/>
              <a:ahLst/>
              <a:cxnLst/>
              <a:rect l="l" t="t" r="r" b="b"/>
              <a:pathLst>
                <a:path w="47520" h="49015" extrusionOk="0">
                  <a:moveTo>
                    <a:pt x="44863" y="698"/>
                  </a:moveTo>
                  <a:lnTo>
                    <a:pt x="44863" y="698"/>
                  </a:lnTo>
                  <a:cubicBezTo>
                    <a:pt x="45260" y="745"/>
                    <a:pt x="45657" y="763"/>
                    <a:pt x="46048" y="763"/>
                  </a:cubicBezTo>
                  <a:cubicBezTo>
                    <a:pt x="46274" y="763"/>
                    <a:pt x="46497" y="757"/>
                    <a:pt x="46717" y="748"/>
                  </a:cubicBezTo>
                  <a:lnTo>
                    <a:pt x="46717" y="748"/>
                  </a:lnTo>
                  <a:cubicBezTo>
                    <a:pt x="46667" y="8567"/>
                    <a:pt x="46617" y="16387"/>
                    <a:pt x="46642" y="24207"/>
                  </a:cubicBezTo>
                  <a:cubicBezTo>
                    <a:pt x="46667" y="32076"/>
                    <a:pt x="46366" y="40046"/>
                    <a:pt x="46868" y="47891"/>
                  </a:cubicBezTo>
                  <a:cubicBezTo>
                    <a:pt x="46818" y="47891"/>
                    <a:pt x="46792" y="47866"/>
                    <a:pt x="46767" y="47866"/>
                  </a:cubicBezTo>
                  <a:cubicBezTo>
                    <a:pt x="39987" y="48053"/>
                    <a:pt x="33211" y="48100"/>
                    <a:pt x="26436" y="48100"/>
                  </a:cubicBezTo>
                  <a:cubicBezTo>
                    <a:pt x="19684" y="48100"/>
                    <a:pt x="12934" y="48054"/>
                    <a:pt x="6180" y="48054"/>
                  </a:cubicBezTo>
                  <a:cubicBezTo>
                    <a:pt x="4304" y="48054"/>
                    <a:pt x="2428" y="48057"/>
                    <a:pt x="552" y="48066"/>
                  </a:cubicBezTo>
                  <a:cubicBezTo>
                    <a:pt x="802" y="38116"/>
                    <a:pt x="1203" y="28066"/>
                    <a:pt x="1203" y="18066"/>
                  </a:cubicBezTo>
                  <a:cubicBezTo>
                    <a:pt x="1203" y="12452"/>
                    <a:pt x="1078" y="6863"/>
                    <a:pt x="727" y="1299"/>
                  </a:cubicBezTo>
                  <a:lnTo>
                    <a:pt x="752" y="1299"/>
                  </a:lnTo>
                  <a:cubicBezTo>
                    <a:pt x="1098" y="1362"/>
                    <a:pt x="1492" y="1415"/>
                    <a:pt x="1880" y="1415"/>
                  </a:cubicBezTo>
                  <a:cubicBezTo>
                    <a:pt x="2112" y="1415"/>
                    <a:pt x="2341" y="1396"/>
                    <a:pt x="2557" y="1349"/>
                  </a:cubicBezTo>
                  <a:lnTo>
                    <a:pt x="2557" y="1349"/>
                  </a:lnTo>
                  <a:cubicBezTo>
                    <a:pt x="2406" y="1650"/>
                    <a:pt x="2406" y="2051"/>
                    <a:pt x="2582" y="2377"/>
                  </a:cubicBezTo>
                  <a:cubicBezTo>
                    <a:pt x="2901" y="2970"/>
                    <a:pt x="3636" y="3314"/>
                    <a:pt x="4314" y="3314"/>
                  </a:cubicBezTo>
                  <a:cubicBezTo>
                    <a:pt x="4381" y="3314"/>
                    <a:pt x="4447" y="3311"/>
                    <a:pt x="4512" y="3304"/>
                  </a:cubicBezTo>
                  <a:cubicBezTo>
                    <a:pt x="5740" y="3229"/>
                    <a:pt x="6316" y="1700"/>
                    <a:pt x="5539" y="873"/>
                  </a:cubicBezTo>
                  <a:lnTo>
                    <a:pt x="5539" y="873"/>
                  </a:lnTo>
                  <a:cubicBezTo>
                    <a:pt x="5943" y="910"/>
                    <a:pt x="6360" y="933"/>
                    <a:pt x="6771" y="933"/>
                  </a:cubicBezTo>
                  <a:cubicBezTo>
                    <a:pt x="6921" y="933"/>
                    <a:pt x="7071" y="930"/>
                    <a:pt x="7218" y="923"/>
                  </a:cubicBezTo>
                  <a:lnTo>
                    <a:pt x="7218" y="923"/>
                  </a:lnTo>
                  <a:cubicBezTo>
                    <a:pt x="6918" y="1199"/>
                    <a:pt x="6742" y="1700"/>
                    <a:pt x="6792" y="2101"/>
                  </a:cubicBezTo>
                  <a:cubicBezTo>
                    <a:pt x="6842" y="2778"/>
                    <a:pt x="7344" y="3254"/>
                    <a:pt x="7995" y="3354"/>
                  </a:cubicBezTo>
                  <a:cubicBezTo>
                    <a:pt x="8078" y="3367"/>
                    <a:pt x="8161" y="3373"/>
                    <a:pt x="8244" y="3373"/>
                  </a:cubicBezTo>
                  <a:cubicBezTo>
                    <a:pt x="8813" y="3373"/>
                    <a:pt x="9362" y="3077"/>
                    <a:pt x="9624" y="2552"/>
                  </a:cubicBezTo>
                  <a:cubicBezTo>
                    <a:pt x="9850" y="2076"/>
                    <a:pt x="9850" y="1475"/>
                    <a:pt x="9599" y="998"/>
                  </a:cubicBezTo>
                  <a:cubicBezTo>
                    <a:pt x="10025" y="998"/>
                    <a:pt x="10451" y="973"/>
                    <a:pt x="10903" y="898"/>
                  </a:cubicBezTo>
                  <a:lnTo>
                    <a:pt x="10903" y="898"/>
                  </a:lnTo>
                  <a:cubicBezTo>
                    <a:pt x="10652" y="1149"/>
                    <a:pt x="10527" y="1500"/>
                    <a:pt x="10552" y="1876"/>
                  </a:cubicBezTo>
                  <a:cubicBezTo>
                    <a:pt x="10627" y="2527"/>
                    <a:pt x="11178" y="3029"/>
                    <a:pt x="11830" y="3104"/>
                  </a:cubicBezTo>
                  <a:cubicBezTo>
                    <a:pt x="11905" y="3116"/>
                    <a:pt x="11981" y="3122"/>
                    <a:pt x="12056" y="3122"/>
                  </a:cubicBezTo>
                  <a:cubicBezTo>
                    <a:pt x="12607" y="3122"/>
                    <a:pt x="13138" y="2806"/>
                    <a:pt x="13359" y="2277"/>
                  </a:cubicBezTo>
                  <a:cubicBezTo>
                    <a:pt x="13559" y="1826"/>
                    <a:pt x="13509" y="1299"/>
                    <a:pt x="13258" y="898"/>
                  </a:cubicBezTo>
                  <a:cubicBezTo>
                    <a:pt x="13576" y="898"/>
                    <a:pt x="13904" y="909"/>
                    <a:pt x="14237" y="909"/>
                  </a:cubicBezTo>
                  <a:cubicBezTo>
                    <a:pt x="14403" y="909"/>
                    <a:pt x="14570" y="907"/>
                    <a:pt x="14737" y="898"/>
                  </a:cubicBezTo>
                  <a:lnTo>
                    <a:pt x="14737" y="898"/>
                  </a:lnTo>
                  <a:cubicBezTo>
                    <a:pt x="14273" y="1850"/>
                    <a:pt x="14626" y="3103"/>
                    <a:pt x="15816" y="3103"/>
                  </a:cubicBezTo>
                  <a:cubicBezTo>
                    <a:pt x="15911" y="3103"/>
                    <a:pt x="16010" y="3095"/>
                    <a:pt x="16116" y="3079"/>
                  </a:cubicBezTo>
                  <a:cubicBezTo>
                    <a:pt x="17268" y="2928"/>
                    <a:pt x="17644" y="1625"/>
                    <a:pt x="17093" y="798"/>
                  </a:cubicBezTo>
                  <a:lnTo>
                    <a:pt x="17093" y="798"/>
                  </a:lnTo>
                  <a:cubicBezTo>
                    <a:pt x="17569" y="823"/>
                    <a:pt x="18070" y="823"/>
                    <a:pt x="18572" y="823"/>
                  </a:cubicBezTo>
                  <a:cubicBezTo>
                    <a:pt x="18183" y="1796"/>
                    <a:pt x="18761" y="2957"/>
                    <a:pt x="19917" y="2957"/>
                  </a:cubicBezTo>
                  <a:cubicBezTo>
                    <a:pt x="19952" y="2957"/>
                    <a:pt x="19989" y="2956"/>
                    <a:pt x="20025" y="2953"/>
                  </a:cubicBezTo>
                  <a:cubicBezTo>
                    <a:pt x="21103" y="2878"/>
                    <a:pt x="21604" y="1775"/>
                    <a:pt x="21203" y="898"/>
                  </a:cubicBezTo>
                  <a:lnTo>
                    <a:pt x="21203" y="898"/>
                  </a:lnTo>
                  <a:cubicBezTo>
                    <a:pt x="21579" y="923"/>
                    <a:pt x="21930" y="923"/>
                    <a:pt x="22306" y="923"/>
                  </a:cubicBezTo>
                  <a:cubicBezTo>
                    <a:pt x="21963" y="1782"/>
                    <a:pt x="22460" y="2905"/>
                    <a:pt x="23492" y="2905"/>
                  </a:cubicBezTo>
                  <a:cubicBezTo>
                    <a:pt x="23514" y="2905"/>
                    <a:pt x="23536" y="2904"/>
                    <a:pt x="23559" y="2903"/>
                  </a:cubicBezTo>
                  <a:cubicBezTo>
                    <a:pt x="24436" y="2878"/>
                    <a:pt x="25339" y="1775"/>
                    <a:pt x="25013" y="1024"/>
                  </a:cubicBezTo>
                  <a:cubicBezTo>
                    <a:pt x="25489" y="998"/>
                    <a:pt x="25940" y="998"/>
                    <a:pt x="26391" y="923"/>
                  </a:cubicBezTo>
                  <a:lnTo>
                    <a:pt x="26391" y="923"/>
                  </a:lnTo>
                  <a:cubicBezTo>
                    <a:pt x="26141" y="1450"/>
                    <a:pt x="25990" y="2001"/>
                    <a:pt x="26391" y="2502"/>
                  </a:cubicBezTo>
                  <a:cubicBezTo>
                    <a:pt x="26730" y="2921"/>
                    <a:pt x="27291" y="3117"/>
                    <a:pt x="27809" y="3117"/>
                  </a:cubicBezTo>
                  <a:cubicBezTo>
                    <a:pt x="27942" y="3117"/>
                    <a:pt x="28073" y="3104"/>
                    <a:pt x="28196" y="3079"/>
                  </a:cubicBezTo>
                  <a:cubicBezTo>
                    <a:pt x="29173" y="2828"/>
                    <a:pt x="29675" y="1625"/>
                    <a:pt x="29073" y="923"/>
                  </a:cubicBezTo>
                  <a:lnTo>
                    <a:pt x="30226" y="923"/>
                  </a:lnTo>
                  <a:cubicBezTo>
                    <a:pt x="29910" y="1969"/>
                    <a:pt x="30584" y="3132"/>
                    <a:pt x="31769" y="3132"/>
                  </a:cubicBezTo>
                  <a:cubicBezTo>
                    <a:pt x="31806" y="3132"/>
                    <a:pt x="31843" y="3131"/>
                    <a:pt x="31880" y="3129"/>
                  </a:cubicBezTo>
                  <a:cubicBezTo>
                    <a:pt x="33108" y="3029"/>
                    <a:pt x="33685" y="1750"/>
                    <a:pt x="33208" y="773"/>
                  </a:cubicBezTo>
                  <a:lnTo>
                    <a:pt x="33208" y="773"/>
                  </a:lnTo>
                  <a:cubicBezTo>
                    <a:pt x="33559" y="798"/>
                    <a:pt x="33885" y="823"/>
                    <a:pt x="34236" y="848"/>
                  </a:cubicBezTo>
                  <a:cubicBezTo>
                    <a:pt x="33885" y="1800"/>
                    <a:pt x="34436" y="2928"/>
                    <a:pt x="35589" y="2928"/>
                  </a:cubicBezTo>
                  <a:cubicBezTo>
                    <a:pt x="35602" y="2929"/>
                    <a:pt x="35614" y="2929"/>
                    <a:pt x="35626" y="2929"/>
                  </a:cubicBezTo>
                  <a:cubicBezTo>
                    <a:pt x="36682" y="2929"/>
                    <a:pt x="37315" y="1865"/>
                    <a:pt x="37018" y="973"/>
                  </a:cubicBezTo>
                  <a:cubicBezTo>
                    <a:pt x="37319" y="948"/>
                    <a:pt x="37645" y="923"/>
                    <a:pt x="37945" y="898"/>
                  </a:cubicBezTo>
                  <a:lnTo>
                    <a:pt x="37945" y="898"/>
                  </a:lnTo>
                  <a:cubicBezTo>
                    <a:pt x="37695" y="1775"/>
                    <a:pt x="38221" y="2753"/>
                    <a:pt x="39274" y="2803"/>
                  </a:cubicBezTo>
                  <a:cubicBezTo>
                    <a:pt x="39298" y="2804"/>
                    <a:pt x="39323" y="2805"/>
                    <a:pt x="39347" y="2805"/>
                  </a:cubicBezTo>
                  <a:cubicBezTo>
                    <a:pt x="40334" y="2805"/>
                    <a:pt x="40996" y="1829"/>
                    <a:pt x="40727" y="948"/>
                  </a:cubicBezTo>
                  <a:lnTo>
                    <a:pt x="40727" y="948"/>
                  </a:lnTo>
                  <a:cubicBezTo>
                    <a:pt x="41028" y="1024"/>
                    <a:pt x="41329" y="1049"/>
                    <a:pt x="41630" y="1074"/>
                  </a:cubicBezTo>
                  <a:cubicBezTo>
                    <a:pt x="41228" y="1800"/>
                    <a:pt x="41880" y="2928"/>
                    <a:pt x="42858" y="3079"/>
                  </a:cubicBezTo>
                  <a:cubicBezTo>
                    <a:pt x="42948" y="3092"/>
                    <a:pt x="43038" y="3099"/>
                    <a:pt x="43126" y="3099"/>
                  </a:cubicBezTo>
                  <a:cubicBezTo>
                    <a:pt x="44355" y="3099"/>
                    <a:pt x="45307" y="1844"/>
                    <a:pt x="44863" y="698"/>
                  </a:cubicBezTo>
                  <a:close/>
                  <a:moveTo>
                    <a:pt x="47088" y="0"/>
                  </a:moveTo>
                  <a:cubicBezTo>
                    <a:pt x="46975" y="0"/>
                    <a:pt x="46861" y="48"/>
                    <a:pt x="46792" y="146"/>
                  </a:cubicBezTo>
                  <a:cubicBezTo>
                    <a:pt x="46603" y="146"/>
                    <a:pt x="46411" y="145"/>
                    <a:pt x="46218" y="145"/>
                  </a:cubicBezTo>
                  <a:cubicBezTo>
                    <a:pt x="45543" y="145"/>
                    <a:pt x="44854" y="160"/>
                    <a:pt x="44211" y="297"/>
                  </a:cubicBezTo>
                  <a:cubicBezTo>
                    <a:pt x="44061" y="347"/>
                    <a:pt x="44061" y="572"/>
                    <a:pt x="44211" y="597"/>
                  </a:cubicBezTo>
                  <a:lnTo>
                    <a:pt x="44286" y="597"/>
                  </a:lnTo>
                  <a:cubicBezTo>
                    <a:pt x="44462" y="1199"/>
                    <a:pt x="44512" y="1851"/>
                    <a:pt x="43935" y="2277"/>
                  </a:cubicBezTo>
                  <a:cubicBezTo>
                    <a:pt x="43706" y="2437"/>
                    <a:pt x="43435" y="2556"/>
                    <a:pt x="43161" y="2556"/>
                  </a:cubicBezTo>
                  <a:cubicBezTo>
                    <a:pt x="43135" y="2556"/>
                    <a:pt x="43109" y="2555"/>
                    <a:pt x="43083" y="2552"/>
                  </a:cubicBezTo>
                  <a:cubicBezTo>
                    <a:pt x="42908" y="2502"/>
                    <a:pt x="42757" y="2452"/>
                    <a:pt x="42582" y="2427"/>
                  </a:cubicBezTo>
                  <a:cubicBezTo>
                    <a:pt x="41980" y="2126"/>
                    <a:pt x="41955" y="1675"/>
                    <a:pt x="42482" y="1099"/>
                  </a:cubicBezTo>
                  <a:cubicBezTo>
                    <a:pt x="42807" y="998"/>
                    <a:pt x="42732" y="547"/>
                    <a:pt x="42406" y="522"/>
                  </a:cubicBezTo>
                  <a:cubicBezTo>
                    <a:pt x="42002" y="490"/>
                    <a:pt x="41577" y="437"/>
                    <a:pt x="41158" y="437"/>
                  </a:cubicBezTo>
                  <a:cubicBezTo>
                    <a:pt x="40927" y="437"/>
                    <a:pt x="40699" y="453"/>
                    <a:pt x="40477" y="497"/>
                  </a:cubicBezTo>
                  <a:cubicBezTo>
                    <a:pt x="40451" y="489"/>
                    <a:pt x="40422" y="484"/>
                    <a:pt x="40393" y="484"/>
                  </a:cubicBezTo>
                  <a:cubicBezTo>
                    <a:pt x="40251" y="484"/>
                    <a:pt x="40093" y="582"/>
                    <a:pt x="40176" y="748"/>
                  </a:cubicBezTo>
                  <a:cubicBezTo>
                    <a:pt x="40426" y="1399"/>
                    <a:pt x="40226" y="2277"/>
                    <a:pt x="39374" y="2302"/>
                  </a:cubicBezTo>
                  <a:cubicBezTo>
                    <a:pt x="39362" y="2302"/>
                    <a:pt x="39351" y="2302"/>
                    <a:pt x="39340" y="2302"/>
                  </a:cubicBezTo>
                  <a:cubicBezTo>
                    <a:pt x="38464" y="2302"/>
                    <a:pt x="38177" y="1341"/>
                    <a:pt x="38622" y="698"/>
                  </a:cubicBezTo>
                  <a:cubicBezTo>
                    <a:pt x="38722" y="547"/>
                    <a:pt x="38597" y="297"/>
                    <a:pt x="38396" y="297"/>
                  </a:cubicBezTo>
                  <a:cubicBezTo>
                    <a:pt x="37845" y="372"/>
                    <a:pt x="37319" y="447"/>
                    <a:pt x="36792" y="572"/>
                  </a:cubicBezTo>
                  <a:cubicBezTo>
                    <a:pt x="36767" y="547"/>
                    <a:pt x="36742" y="522"/>
                    <a:pt x="36717" y="472"/>
                  </a:cubicBezTo>
                  <a:cubicBezTo>
                    <a:pt x="36687" y="435"/>
                    <a:pt x="36647" y="420"/>
                    <a:pt x="36606" y="420"/>
                  </a:cubicBezTo>
                  <a:cubicBezTo>
                    <a:pt x="36478" y="420"/>
                    <a:pt x="36335" y="571"/>
                    <a:pt x="36391" y="723"/>
                  </a:cubicBezTo>
                  <a:cubicBezTo>
                    <a:pt x="36341" y="798"/>
                    <a:pt x="36391" y="948"/>
                    <a:pt x="36492" y="973"/>
                  </a:cubicBezTo>
                  <a:cubicBezTo>
                    <a:pt x="36735" y="1630"/>
                    <a:pt x="36459" y="2429"/>
                    <a:pt x="35662" y="2429"/>
                  </a:cubicBezTo>
                  <a:cubicBezTo>
                    <a:pt x="35638" y="2429"/>
                    <a:pt x="35614" y="2429"/>
                    <a:pt x="35589" y="2427"/>
                  </a:cubicBezTo>
                  <a:cubicBezTo>
                    <a:pt x="34687" y="2402"/>
                    <a:pt x="34436" y="1374"/>
                    <a:pt x="34913" y="723"/>
                  </a:cubicBezTo>
                  <a:cubicBezTo>
                    <a:pt x="35063" y="572"/>
                    <a:pt x="34888" y="322"/>
                    <a:pt x="34687" y="322"/>
                  </a:cubicBezTo>
                  <a:cubicBezTo>
                    <a:pt x="34086" y="322"/>
                    <a:pt x="33509" y="322"/>
                    <a:pt x="32908" y="347"/>
                  </a:cubicBezTo>
                  <a:cubicBezTo>
                    <a:pt x="32873" y="312"/>
                    <a:pt x="32831" y="298"/>
                    <a:pt x="32787" y="298"/>
                  </a:cubicBezTo>
                  <a:cubicBezTo>
                    <a:pt x="32641" y="298"/>
                    <a:pt x="32485" y="462"/>
                    <a:pt x="32582" y="597"/>
                  </a:cubicBezTo>
                  <a:cubicBezTo>
                    <a:pt x="33098" y="1359"/>
                    <a:pt x="32867" y="2554"/>
                    <a:pt x="31843" y="2554"/>
                  </a:cubicBezTo>
                  <a:cubicBezTo>
                    <a:pt x="31822" y="2554"/>
                    <a:pt x="31801" y="2553"/>
                    <a:pt x="31780" y="2552"/>
                  </a:cubicBezTo>
                  <a:cubicBezTo>
                    <a:pt x="30827" y="2527"/>
                    <a:pt x="30477" y="1550"/>
                    <a:pt x="30878" y="798"/>
                  </a:cubicBezTo>
                  <a:cubicBezTo>
                    <a:pt x="31003" y="623"/>
                    <a:pt x="30853" y="397"/>
                    <a:pt x="30652" y="397"/>
                  </a:cubicBezTo>
                  <a:cubicBezTo>
                    <a:pt x="29975" y="397"/>
                    <a:pt x="29374" y="497"/>
                    <a:pt x="28722" y="648"/>
                  </a:cubicBezTo>
                  <a:cubicBezTo>
                    <a:pt x="28697" y="623"/>
                    <a:pt x="28647" y="597"/>
                    <a:pt x="28622" y="572"/>
                  </a:cubicBezTo>
                  <a:cubicBezTo>
                    <a:pt x="28590" y="561"/>
                    <a:pt x="28559" y="556"/>
                    <a:pt x="28528" y="556"/>
                  </a:cubicBezTo>
                  <a:cubicBezTo>
                    <a:pt x="28295" y="556"/>
                    <a:pt x="28127" y="863"/>
                    <a:pt x="28371" y="973"/>
                  </a:cubicBezTo>
                  <a:cubicBezTo>
                    <a:pt x="29098" y="1349"/>
                    <a:pt x="28923" y="2277"/>
                    <a:pt x="28196" y="2552"/>
                  </a:cubicBezTo>
                  <a:cubicBezTo>
                    <a:pt x="28045" y="2590"/>
                    <a:pt x="27901" y="2609"/>
                    <a:pt x="27760" y="2609"/>
                  </a:cubicBezTo>
                  <a:cubicBezTo>
                    <a:pt x="27619" y="2609"/>
                    <a:pt x="27482" y="2590"/>
                    <a:pt x="27344" y="2552"/>
                  </a:cubicBezTo>
                  <a:cubicBezTo>
                    <a:pt x="26517" y="2001"/>
                    <a:pt x="26391" y="1399"/>
                    <a:pt x="26993" y="798"/>
                  </a:cubicBezTo>
                  <a:cubicBezTo>
                    <a:pt x="27118" y="623"/>
                    <a:pt x="27043" y="372"/>
                    <a:pt x="26817" y="372"/>
                  </a:cubicBezTo>
                  <a:cubicBezTo>
                    <a:pt x="26091" y="397"/>
                    <a:pt x="25339" y="497"/>
                    <a:pt x="24612" y="572"/>
                  </a:cubicBezTo>
                  <a:cubicBezTo>
                    <a:pt x="24587" y="572"/>
                    <a:pt x="24562" y="547"/>
                    <a:pt x="24537" y="547"/>
                  </a:cubicBezTo>
                  <a:cubicBezTo>
                    <a:pt x="24503" y="522"/>
                    <a:pt x="24467" y="511"/>
                    <a:pt x="24432" y="511"/>
                  </a:cubicBezTo>
                  <a:cubicBezTo>
                    <a:pt x="24361" y="511"/>
                    <a:pt x="24294" y="556"/>
                    <a:pt x="24261" y="623"/>
                  </a:cubicBezTo>
                  <a:cubicBezTo>
                    <a:pt x="24086" y="698"/>
                    <a:pt x="24111" y="998"/>
                    <a:pt x="24336" y="998"/>
                  </a:cubicBezTo>
                  <a:lnTo>
                    <a:pt x="24436" y="998"/>
                  </a:lnTo>
                  <a:cubicBezTo>
                    <a:pt x="24637" y="1299"/>
                    <a:pt x="24512" y="1800"/>
                    <a:pt x="24336" y="2026"/>
                  </a:cubicBezTo>
                  <a:cubicBezTo>
                    <a:pt x="24134" y="2249"/>
                    <a:pt x="23882" y="2373"/>
                    <a:pt x="23608" y="2373"/>
                  </a:cubicBezTo>
                  <a:cubicBezTo>
                    <a:pt x="23543" y="2373"/>
                    <a:pt x="23476" y="2366"/>
                    <a:pt x="23409" y="2352"/>
                  </a:cubicBezTo>
                  <a:cubicBezTo>
                    <a:pt x="22732" y="2252"/>
                    <a:pt x="22381" y="1425"/>
                    <a:pt x="22857" y="823"/>
                  </a:cubicBezTo>
                  <a:cubicBezTo>
                    <a:pt x="22983" y="673"/>
                    <a:pt x="22908" y="472"/>
                    <a:pt x="22707" y="447"/>
                  </a:cubicBezTo>
                  <a:cubicBezTo>
                    <a:pt x="22439" y="428"/>
                    <a:pt x="22171" y="420"/>
                    <a:pt x="21903" y="420"/>
                  </a:cubicBezTo>
                  <a:cubicBezTo>
                    <a:pt x="21469" y="420"/>
                    <a:pt x="21036" y="441"/>
                    <a:pt x="20602" y="472"/>
                  </a:cubicBezTo>
                  <a:cubicBezTo>
                    <a:pt x="20351" y="497"/>
                    <a:pt x="20351" y="848"/>
                    <a:pt x="20602" y="873"/>
                  </a:cubicBezTo>
                  <a:lnTo>
                    <a:pt x="20652" y="873"/>
                  </a:lnTo>
                  <a:cubicBezTo>
                    <a:pt x="21028" y="1525"/>
                    <a:pt x="20777" y="2452"/>
                    <a:pt x="19925" y="2452"/>
                  </a:cubicBezTo>
                  <a:cubicBezTo>
                    <a:pt x="18998" y="2452"/>
                    <a:pt x="18747" y="1349"/>
                    <a:pt x="19198" y="698"/>
                  </a:cubicBezTo>
                  <a:cubicBezTo>
                    <a:pt x="19299" y="547"/>
                    <a:pt x="19173" y="322"/>
                    <a:pt x="18973" y="322"/>
                  </a:cubicBezTo>
                  <a:cubicBezTo>
                    <a:pt x="18529" y="322"/>
                    <a:pt x="18085" y="305"/>
                    <a:pt x="17641" y="305"/>
                  </a:cubicBezTo>
                  <a:cubicBezTo>
                    <a:pt x="17308" y="305"/>
                    <a:pt x="16975" y="315"/>
                    <a:pt x="16642" y="347"/>
                  </a:cubicBezTo>
                  <a:lnTo>
                    <a:pt x="16592" y="347"/>
                  </a:lnTo>
                  <a:cubicBezTo>
                    <a:pt x="16592" y="347"/>
                    <a:pt x="16567" y="322"/>
                    <a:pt x="16542" y="322"/>
                  </a:cubicBezTo>
                  <a:cubicBezTo>
                    <a:pt x="16503" y="299"/>
                    <a:pt x="16465" y="289"/>
                    <a:pt x="16428" y="289"/>
                  </a:cubicBezTo>
                  <a:cubicBezTo>
                    <a:pt x="16226" y="289"/>
                    <a:pt x="16083" y="595"/>
                    <a:pt x="16316" y="723"/>
                  </a:cubicBezTo>
                  <a:cubicBezTo>
                    <a:pt x="17068" y="1224"/>
                    <a:pt x="17118" y="2427"/>
                    <a:pt x="16065" y="2628"/>
                  </a:cubicBezTo>
                  <a:cubicBezTo>
                    <a:pt x="16001" y="2641"/>
                    <a:pt x="15937" y="2648"/>
                    <a:pt x="15874" y="2648"/>
                  </a:cubicBezTo>
                  <a:cubicBezTo>
                    <a:pt x="15009" y="2648"/>
                    <a:pt x="14351" y="1430"/>
                    <a:pt x="15238" y="823"/>
                  </a:cubicBezTo>
                  <a:cubicBezTo>
                    <a:pt x="15414" y="723"/>
                    <a:pt x="15339" y="472"/>
                    <a:pt x="15113" y="447"/>
                  </a:cubicBezTo>
                  <a:cubicBezTo>
                    <a:pt x="14835" y="428"/>
                    <a:pt x="14558" y="420"/>
                    <a:pt x="14279" y="420"/>
                  </a:cubicBezTo>
                  <a:cubicBezTo>
                    <a:pt x="13827" y="420"/>
                    <a:pt x="13372" y="441"/>
                    <a:pt x="12908" y="472"/>
                  </a:cubicBezTo>
                  <a:cubicBezTo>
                    <a:pt x="12882" y="497"/>
                    <a:pt x="12857" y="497"/>
                    <a:pt x="12807" y="522"/>
                  </a:cubicBezTo>
                  <a:cubicBezTo>
                    <a:pt x="12682" y="522"/>
                    <a:pt x="12582" y="748"/>
                    <a:pt x="12682" y="898"/>
                  </a:cubicBezTo>
                  <a:cubicBezTo>
                    <a:pt x="13208" y="1525"/>
                    <a:pt x="13008" y="2628"/>
                    <a:pt x="12030" y="2628"/>
                  </a:cubicBezTo>
                  <a:cubicBezTo>
                    <a:pt x="11103" y="2628"/>
                    <a:pt x="10627" y="1274"/>
                    <a:pt x="11604" y="923"/>
                  </a:cubicBezTo>
                  <a:cubicBezTo>
                    <a:pt x="11730" y="873"/>
                    <a:pt x="11730" y="698"/>
                    <a:pt x="11629" y="673"/>
                  </a:cubicBezTo>
                  <a:cubicBezTo>
                    <a:pt x="11604" y="572"/>
                    <a:pt x="11554" y="472"/>
                    <a:pt x="11429" y="472"/>
                  </a:cubicBezTo>
                  <a:cubicBezTo>
                    <a:pt x="11209" y="457"/>
                    <a:pt x="10984" y="449"/>
                    <a:pt x="10758" y="449"/>
                  </a:cubicBezTo>
                  <a:cubicBezTo>
                    <a:pt x="10236" y="449"/>
                    <a:pt x="9705" y="493"/>
                    <a:pt x="9198" y="597"/>
                  </a:cubicBezTo>
                  <a:cubicBezTo>
                    <a:pt x="9187" y="596"/>
                    <a:pt x="9176" y="595"/>
                    <a:pt x="9164" y="595"/>
                  </a:cubicBezTo>
                  <a:cubicBezTo>
                    <a:pt x="9020" y="595"/>
                    <a:pt x="8857" y="736"/>
                    <a:pt x="8973" y="898"/>
                  </a:cubicBezTo>
                  <a:cubicBezTo>
                    <a:pt x="9248" y="1299"/>
                    <a:pt x="9424" y="1750"/>
                    <a:pt x="9223" y="2227"/>
                  </a:cubicBezTo>
                  <a:cubicBezTo>
                    <a:pt x="9070" y="2620"/>
                    <a:pt x="8688" y="2842"/>
                    <a:pt x="8276" y="2842"/>
                  </a:cubicBezTo>
                  <a:cubicBezTo>
                    <a:pt x="8216" y="2842"/>
                    <a:pt x="8156" y="2838"/>
                    <a:pt x="8095" y="2828"/>
                  </a:cubicBezTo>
                  <a:cubicBezTo>
                    <a:pt x="7669" y="2778"/>
                    <a:pt x="7344" y="2452"/>
                    <a:pt x="7344" y="2001"/>
                  </a:cubicBezTo>
                  <a:cubicBezTo>
                    <a:pt x="7319" y="1600"/>
                    <a:pt x="7544" y="1299"/>
                    <a:pt x="7845" y="1024"/>
                  </a:cubicBezTo>
                  <a:cubicBezTo>
                    <a:pt x="7920" y="948"/>
                    <a:pt x="7920" y="873"/>
                    <a:pt x="7870" y="798"/>
                  </a:cubicBezTo>
                  <a:cubicBezTo>
                    <a:pt x="7945" y="698"/>
                    <a:pt x="7895" y="497"/>
                    <a:pt x="7770" y="472"/>
                  </a:cubicBezTo>
                  <a:cubicBezTo>
                    <a:pt x="7476" y="428"/>
                    <a:pt x="7177" y="412"/>
                    <a:pt x="6874" y="412"/>
                  </a:cubicBezTo>
                  <a:cubicBezTo>
                    <a:pt x="6324" y="412"/>
                    <a:pt x="5763" y="465"/>
                    <a:pt x="5213" y="497"/>
                  </a:cubicBezTo>
                  <a:cubicBezTo>
                    <a:pt x="5163" y="497"/>
                    <a:pt x="5113" y="522"/>
                    <a:pt x="5088" y="572"/>
                  </a:cubicBezTo>
                  <a:cubicBezTo>
                    <a:pt x="5069" y="567"/>
                    <a:pt x="5050" y="565"/>
                    <a:pt x="5032" y="565"/>
                  </a:cubicBezTo>
                  <a:cubicBezTo>
                    <a:pt x="4879" y="565"/>
                    <a:pt x="4756" y="736"/>
                    <a:pt x="4913" y="848"/>
                  </a:cubicBezTo>
                  <a:cubicBezTo>
                    <a:pt x="5213" y="1099"/>
                    <a:pt x="5464" y="1425"/>
                    <a:pt x="5439" y="1826"/>
                  </a:cubicBezTo>
                  <a:cubicBezTo>
                    <a:pt x="5389" y="2327"/>
                    <a:pt x="4988" y="2728"/>
                    <a:pt x="4512" y="2778"/>
                  </a:cubicBezTo>
                  <a:cubicBezTo>
                    <a:pt x="4478" y="2781"/>
                    <a:pt x="4444" y="2783"/>
                    <a:pt x="4409" y="2783"/>
                  </a:cubicBezTo>
                  <a:cubicBezTo>
                    <a:pt x="3603" y="2783"/>
                    <a:pt x="2415" y="1966"/>
                    <a:pt x="3208" y="1149"/>
                  </a:cubicBezTo>
                  <a:cubicBezTo>
                    <a:pt x="3312" y="1045"/>
                    <a:pt x="3210" y="873"/>
                    <a:pt x="3087" y="873"/>
                  </a:cubicBezTo>
                  <a:cubicBezTo>
                    <a:pt x="3061" y="873"/>
                    <a:pt x="3034" y="881"/>
                    <a:pt x="3008" y="898"/>
                  </a:cubicBezTo>
                  <a:lnTo>
                    <a:pt x="2983" y="898"/>
                  </a:lnTo>
                  <a:cubicBezTo>
                    <a:pt x="2933" y="873"/>
                    <a:pt x="2907" y="848"/>
                    <a:pt x="2857" y="848"/>
                  </a:cubicBezTo>
                  <a:cubicBezTo>
                    <a:pt x="2773" y="836"/>
                    <a:pt x="2689" y="831"/>
                    <a:pt x="2605" y="831"/>
                  </a:cubicBezTo>
                  <a:cubicBezTo>
                    <a:pt x="2339" y="831"/>
                    <a:pt x="2077" y="879"/>
                    <a:pt x="1830" y="898"/>
                  </a:cubicBezTo>
                  <a:cubicBezTo>
                    <a:pt x="1479" y="923"/>
                    <a:pt x="1153" y="923"/>
                    <a:pt x="802" y="923"/>
                  </a:cubicBezTo>
                  <a:cubicBezTo>
                    <a:pt x="752" y="923"/>
                    <a:pt x="727" y="923"/>
                    <a:pt x="702" y="948"/>
                  </a:cubicBezTo>
                  <a:cubicBezTo>
                    <a:pt x="669" y="893"/>
                    <a:pt x="606" y="862"/>
                    <a:pt x="547" y="862"/>
                  </a:cubicBezTo>
                  <a:cubicBezTo>
                    <a:pt x="472" y="862"/>
                    <a:pt x="401" y="912"/>
                    <a:pt x="401" y="1024"/>
                  </a:cubicBezTo>
                  <a:cubicBezTo>
                    <a:pt x="151" y="8693"/>
                    <a:pt x="552" y="16412"/>
                    <a:pt x="501" y="24106"/>
                  </a:cubicBezTo>
                  <a:cubicBezTo>
                    <a:pt x="451" y="32126"/>
                    <a:pt x="226" y="40147"/>
                    <a:pt x="0" y="48167"/>
                  </a:cubicBezTo>
                  <a:cubicBezTo>
                    <a:pt x="0" y="48346"/>
                    <a:pt x="141" y="48435"/>
                    <a:pt x="276" y="48435"/>
                  </a:cubicBezTo>
                  <a:cubicBezTo>
                    <a:pt x="330" y="48435"/>
                    <a:pt x="383" y="48421"/>
                    <a:pt x="426" y="48392"/>
                  </a:cubicBezTo>
                  <a:cubicBezTo>
                    <a:pt x="451" y="48417"/>
                    <a:pt x="501" y="48442"/>
                    <a:pt x="552" y="48442"/>
                  </a:cubicBezTo>
                  <a:cubicBezTo>
                    <a:pt x="6395" y="48873"/>
                    <a:pt x="12274" y="49015"/>
                    <a:pt x="18164" y="49015"/>
                  </a:cubicBezTo>
                  <a:cubicBezTo>
                    <a:pt x="27709" y="49015"/>
                    <a:pt x="37282" y="48642"/>
                    <a:pt x="46767" y="48518"/>
                  </a:cubicBezTo>
                  <a:cubicBezTo>
                    <a:pt x="46968" y="48518"/>
                    <a:pt x="47068" y="48367"/>
                    <a:pt x="47068" y="48217"/>
                  </a:cubicBezTo>
                  <a:cubicBezTo>
                    <a:pt x="47118" y="48217"/>
                    <a:pt x="47193" y="48167"/>
                    <a:pt x="47193" y="48066"/>
                  </a:cubicBezTo>
                  <a:cubicBezTo>
                    <a:pt x="47519" y="40147"/>
                    <a:pt x="47118" y="32152"/>
                    <a:pt x="47168" y="24207"/>
                  </a:cubicBezTo>
                  <a:cubicBezTo>
                    <a:pt x="47193" y="16237"/>
                    <a:pt x="47269" y="8292"/>
                    <a:pt x="47419" y="347"/>
                  </a:cubicBezTo>
                  <a:cubicBezTo>
                    <a:pt x="47434" y="118"/>
                    <a:pt x="47263" y="0"/>
                    <a:pt x="47088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29"/>
            <p:cNvSpPr txBox="1"/>
            <p:nvPr/>
          </p:nvSpPr>
          <p:spPr>
            <a:xfrm>
              <a:off x="3631500" y="1984863"/>
              <a:ext cx="1143600" cy="26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b="1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Task 04</a:t>
              </a:r>
              <a:endParaRPr sz="16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66" name="Google Shape;666;p29"/>
            <p:cNvSpPr txBox="1"/>
            <p:nvPr/>
          </p:nvSpPr>
          <p:spPr>
            <a:xfrm>
              <a:off x="3631500" y="2246488"/>
              <a:ext cx="1143600" cy="62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rgbClr val="272727"/>
                  </a:solidFill>
                  <a:latin typeface="Roboto"/>
                  <a:ea typeface="Roboto"/>
                  <a:cs typeface="Roboto"/>
                  <a:sym typeface="Roboto"/>
                </a:rPr>
                <a:t>Jupiter is the biggest planet of them all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667" name="Google Shape;667;p29"/>
          <p:cNvGrpSpPr/>
          <p:nvPr/>
        </p:nvGrpSpPr>
        <p:grpSpPr>
          <a:xfrm>
            <a:off x="1062725" y="3329288"/>
            <a:ext cx="1188000" cy="1225375"/>
            <a:chOff x="1062725" y="3329288"/>
            <a:chExt cx="1188000" cy="1225375"/>
          </a:xfrm>
        </p:grpSpPr>
        <p:sp>
          <p:nvSpPr>
            <p:cNvPr id="668" name="Google Shape;668;p29"/>
            <p:cNvSpPr/>
            <p:nvPr/>
          </p:nvSpPr>
          <p:spPr>
            <a:xfrm>
              <a:off x="1077575" y="3346938"/>
              <a:ext cx="1158300" cy="11847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69" name="Google Shape;669;p29"/>
            <p:cNvSpPr/>
            <p:nvPr/>
          </p:nvSpPr>
          <p:spPr>
            <a:xfrm>
              <a:off x="1062725" y="3329288"/>
              <a:ext cx="1188000" cy="1225375"/>
            </a:xfrm>
            <a:custGeom>
              <a:avLst/>
              <a:gdLst/>
              <a:ahLst/>
              <a:cxnLst/>
              <a:rect l="l" t="t" r="r" b="b"/>
              <a:pathLst>
                <a:path w="47520" h="49015" extrusionOk="0">
                  <a:moveTo>
                    <a:pt x="44863" y="698"/>
                  </a:moveTo>
                  <a:lnTo>
                    <a:pt x="44863" y="698"/>
                  </a:lnTo>
                  <a:cubicBezTo>
                    <a:pt x="45260" y="745"/>
                    <a:pt x="45657" y="763"/>
                    <a:pt x="46048" y="763"/>
                  </a:cubicBezTo>
                  <a:cubicBezTo>
                    <a:pt x="46274" y="763"/>
                    <a:pt x="46497" y="757"/>
                    <a:pt x="46717" y="748"/>
                  </a:cubicBezTo>
                  <a:lnTo>
                    <a:pt x="46717" y="748"/>
                  </a:lnTo>
                  <a:cubicBezTo>
                    <a:pt x="46667" y="8567"/>
                    <a:pt x="46617" y="16387"/>
                    <a:pt x="46642" y="24207"/>
                  </a:cubicBezTo>
                  <a:cubicBezTo>
                    <a:pt x="46667" y="32076"/>
                    <a:pt x="46366" y="40046"/>
                    <a:pt x="46868" y="47891"/>
                  </a:cubicBezTo>
                  <a:cubicBezTo>
                    <a:pt x="46818" y="47891"/>
                    <a:pt x="46792" y="47866"/>
                    <a:pt x="46767" y="47866"/>
                  </a:cubicBezTo>
                  <a:cubicBezTo>
                    <a:pt x="39987" y="48053"/>
                    <a:pt x="33211" y="48100"/>
                    <a:pt x="26436" y="48100"/>
                  </a:cubicBezTo>
                  <a:cubicBezTo>
                    <a:pt x="19684" y="48100"/>
                    <a:pt x="12934" y="48054"/>
                    <a:pt x="6180" y="48054"/>
                  </a:cubicBezTo>
                  <a:cubicBezTo>
                    <a:pt x="4304" y="48054"/>
                    <a:pt x="2428" y="48057"/>
                    <a:pt x="552" y="48066"/>
                  </a:cubicBezTo>
                  <a:cubicBezTo>
                    <a:pt x="802" y="38116"/>
                    <a:pt x="1203" y="28066"/>
                    <a:pt x="1203" y="18066"/>
                  </a:cubicBezTo>
                  <a:cubicBezTo>
                    <a:pt x="1203" y="12452"/>
                    <a:pt x="1078" y="6863"/>
                    <a:pt x="727" y="1299"/>
                  </a:cubicBezTo>
                  <a:lnTo>
                    <a:pt x="752" y="1299"/>
                  </a:lnTo>
                  <a:cubicBezTo>
                    <a:pt x="1098" y="1362"/>
                    <a:pt x="1492" y="1415"/>
                    <a:pt x="1880" y="1415"/>
                  </a:cubicBezTo>
                  <a:cubicBezTo>
                    <a:pt x="2112" y="1415"/>
                    <a:pt x="2341" y="1396"/>
                    <a:pt x="2557" y="1349"/>
                  </a:cubicBezTo>
                  <a:lnTo>
                    <a:pt x="2557" y="1349"/>
                  </a:lnTo>
                  <a:cubicBezTo>
                    <a:pt x="2406" y="1650"/>
                    <a:pt x="2406" y="2051"/>
                    <a:pt x="2582" y="2377"/>
                  </a:cubicBezTo>
                  <a:cubicBezTo>
                    <a:pt x="2901" y="2970"/>
                    <a:pt x="3636" y="3314"/>
                    <a:pt x="4314" y="3314"/>
                  </a:cubicBezTo>
                  <a:cubicBezTo>
                    <a:pt x="4381" y="3314"/>
                    <a:pt x="4447" y="3311"/>
                    <a:pt x="4512" y="3304"/>
                  </a:cubicBezTo>
                  <a:cubicBezTo>
                    <a:pt x="5740" y="3229"/>
                    <a:pt x="6316" y="1700"/>
                    <a:pt x="5539" y="873"/>
                  </a:cubicBezTo>
                  <a:lnTo>
                    <a:pt x="5539" y="873"/>
                  </a:lnTo>
                  <a:cubicBezTo>
                    <a:pt x="5943" y="910"/>
                    <a:pt x="6360" y="933"/>
                    <a:pt x="6771" y="933"/>
                  </a:cubicBezTo>
                  <a:cubicBezTo>
                    <a:pt x="6921" y="933"/>
                    <a:pt x="7071" y="930"/>
                    <a:pt x="7218" y="923"/>
                  </a:cubicBezTo>
                  <a:lnTo>
                    <a:pt x="7218" y="923"/>
                  </a:lnTo>
                  <a:cubicBezTo>
                    <a:pt x="6918" y="1199"/>
                    <a:pt x="6742" y="1700"/>
                    <a:pt x="6792" y="2101"/>
                  </a:cubicBezTo>
                  <a:cubicBezTo>
                    <a:pt x="6842" y="2778"/>
                    <a:pt x="7344" y="3254"/>
                    <a:pt x="7995" y="3354"/>
                  </a:cubicBezTo>
                  <a:cubicBezTo>
                    <a:pt x="8078" y="3367"/>
                    <a:pt x="8161" y="3373"/>
                    <a:pt x="8244" y="3373"/>
                  </a:cubicBezTo>
                  <a:cubicBezTo>
                    <a:pt x="8813" y="3373"/>
                    <a:pt x="9362" y="3077"/>
                    <a:pt x="9624" y="2552"/>
                  </a:cubicBezTo>
                  <a:cubicBezTo>
                    <a:pt x="9850" y="2076"/>
                    <a:pt x="9850" y="1475"/>
                    <a:pt x="9599" y="998"/>
                  </a:cubicBezTo>
                  <a:cubicBezTo>
                    <a:pt x="10025" y="998"/>
                    <a:pt x="10451" y="973"/>
                    <a:pt x="10903" y="898"/>
                  </a:cubicBezTo>
                  <a:lnTo>
                    <a:pt x="10903" y="898"/>
                  </a:lnTo>
                  <a:cubicBezTo>
                    <a:pt x="10652" y="1149"/>
                    <a:pt x="10527" y="1500"/>
                    <a:pt x="10552" y="1876"/>
                  </a:cubicBezTo>
                  <a:cubicBezTo>
                    <a:pt x="10627" y="2527"/>
                    <a:pt x="11178" y="3029"/>
                    <a:pt x="11830" y="3104"/>
                  </a:cubicBezTo>
                  <a:cubicBezTo>
                    <a:pt x="11905" y="3116"/>
                    <a:pt x="11981" y="3122"/>
                    <a:pt x="12056" y="3122"/>
                  </a:cubicBezTo>
                  <a:cubicBezTo>
                    <a:pt x="12607" y="3122"/>
                    <a:pt x="13138" y="2806"/>
                    <a:pt x="13359" y="2277"/>
                  </a:cubicBezTo>
                  <a:cubicBezTo>
                    <a:pt x="13559" y="1826"/>
                    <a:pt x="13509" y="1299"/>
                    <a:pt x="13258" y="898"/>
                  </a:cubicBezTo>
                  <a:cubicBezTo>
                    <a:pt x="13576" y="898"/>
                    <a:pt x="13904" y="909"/>
                    <a:pt x="14237" y="909"/>
                  </a:cubicBezTo>
                  <a:cubicBezTo>
                    <a:pt x="14403" y="909"/>
                    <a:pt x="14570" y="907"/>
                    <a:pt x="14737" y="898"/>
                  </a:cubicBezTo>
                  <a:lnTo>
                    <a:pt x="14737" y="898"/>
                  </a:lnTo>
                  <a:cubicBezTo>
                    <a:pt x="14273" y="1850"/>
                    <a:pt x="14626" y="3103"/>
                    <a:pt x="15816" y="3103"/>
                  </a:cubicBezTo>
                  <a:cubicBezTo>
                    <a:pt x="15911" y="3103"/>
                    <a:pt x="16010" y="3095"/>
                    <a:pt x="16116" y="3079"/>
                  </a:cubicBezTo>
                  <a:cubicBezTo>
                    <a:pt x="17268" y="2928"/>
                    <a:pt x="17644" y="1625"/>
                    <a:pt x="17093" y="798"/>
                  </a:cubicBezTo>
                  <a:lnTo>
                    <a:pt x="17093" y="798"/>
                  </a:lnTo>
                  <a:cubicBezTo>
                    <a:pt x="17569" y="823"/>
                    <a:pt x="18070" y="823"/>
                    <a:pt x="18572" y="823"/>
                  </a:cubicBezTo>
                  <a:cubicBezTo>
                    <a:pt x="18183" y="1796"/>
                    <a:pt x="18761" y="2957"/>
                    <a:pt x="19917" y="2957"/>
                  </a:cubicBezTo>
                  <a:cubicBezTo>
                    <a:pt x="19952" y="2957"/>
                    <a:pt x="19989" y="2956"/>
                    <a:pt x="20025" y="2953"/>
                  </a:cubicBezTo>
                  <a:cubicBezTo>
                    <a:pt x="21103" y="2878"/>
                    <a:pt x="21604" y="1775"/>
                    <a:pt x="21203" y="898"/>
                  </a:cubicBezTo>
                  <a:lnTo>
                    <a:pt x="21203" y="898"/>
                  </a:lnTo>
                  <a:cubicBezTo>
                    <a:pt x="21579" y="923"/>
                    <a:pt x="21930" y="923"/>
                    <a:pt x="22306" y="923"/>
                  </a:cubicBezTo>
                  <a:cubicBezTo>
                    <a:pt x="21963" y="1782"/>
                    <a:pt x="22460" y="2905"/>
                    <a:pt x="23492" y="2905"/>
                  </a:cubicBezTo>
                  <a:cubicBezTo>
                    <a:pt x="23514" y="2905"/>
                    <a:pt x="23536" y="2904"/>
                    <a:pt x="23559" y="2903"/>
                  </a:cubicBezTo>
                  <a:cubicBezTo>
                    <a:pt x="24436" y="2878"/>
                    <a:pt x="25339" y="1775"/>
                    <a:pt x="25013" y="1024"/>
                  </a:cubicBezTo>
                  <a:cubicBezTo>
                    <a:pt x="25489" y="998"/>
                    <a:pt x="25940" y="998"/>
                    <a:pt x="26391" y="923"/>
                  </a:cubicBezTo>
                  <a:lnTo>
                    <a:pt x="26391" y="923"/>
                  </a:lnTo>
                  <a:cubicBezTo>
                    <a:pt x="26141" y="1450"/>
                    <a:pt x="25990" y="2001"/>
                    <a:pt x="26391" y="2502"/>
                  </a:cubicBezTo>
                  <a:cubicBezTo>
                    <a:pt x="26730" y="2921"/>
                    <a:pt x="27291" y="3117"/>
                    <a:pt x="27809" y="3117"/>
                  </a:cubicBezTo>
                  <a:cubicBezTo>
                    <a:pt x="27942" y="3117"/>
                    <a:pt x="28073" y="3104"/>
                    <a:pt x="28196" y="3079"/>
                  </a:cubicBezTo>
                  <a:cubicBezTo>
                    <a:pt x="29173" y="2828"/>
                    <a:pt x="29675" y="1625"/>
                    <a:pt x="29073" y="923"/>
                  </a:cubicBezTo>
                  <a:lnTo>
                    <a:pt x="30226" y="923"/>
                  </a:lnTo>
                  <a:cubicBezTo>
                    <a:pt x="29910" y="1969"/>
                    <a:pt x="30584" y="3132"/>
                    <a:pt x="31769" y="3132"/>
                  </a:cubicBezTo>
                  <a:cubicBezTo>
                    <a:pt x="31806" y="3132"/>
                    <a:pt x="31843" y="3131"/>
                    <a:pt x="31880" y="3129"/>
                  </a:cubicBezTo>
                  <a:cubicBezTo>
                    <a:pt x="33108" y="3029"/>
                    <a:pt x="33685" y="1750"/>
                    <a:pt x="33208" y="773"/>
                  </a:cubicBezTo>
                  <a:lnTo>
                    <a:pt x="33208" y="773"/>
                  </a:lnTo>
                  <a:cubicBezTo>
                    <a:pt x="33559" y="798"/>
                    <a:pt x="33885" y="823"/>
                    <a:pt x="34236" y="848"/>
                  </a:cubicBezTo>
                  <a:cubicBezTo>
                    <a:pt x="33885" y="1800"/>
                    <a:pt x="34436" y="2928"/>
                    <a:pt x="35589" y="2928"/>
                  </a:cubicBezTo>
                  <a:cubicBezTo>
                    <a:pt x="35602" y="2929"/>
                    <a:pt x="35614" y="2929"/>
                    <a:pt x="35626" y="2929"/>
                  </a:cubicBezTo>
                  <a:cubicBezTo>
                    <a:pt x="36682" y="2929"/>
                    <a:pt x="37315" y="1865"/>
                    <a:pt x="37018" y="973"/>
                  </a:cubicBezTo>
                  <a:cubicBezTo>
                    <a:pt x="37319" y="948"/>
                    <a:pt x="37645" y="923"/>
                    <a:pt x="37945" y="898"/>
                  </a:cubicBezTo>
                  <a:lnTo>
                    <a:pt x="37945" y="898"/>
                  </a:lnTo>
                  <a:cubicBezTo>
                    <a:pt x="37695" y="1775"/>
                    <a:pt x="38221" y="2753"/>
                    <a:pt x="39274" y="2803"/>
                  </a:cubicBezTo>
                  <a:cubicBezTo>
                    <a:pt x="39298" y="2804"/>
                    <a:pt x="39323" y="2805"/>
                    <a:pt x="39347" y="2805"/>
                  </a:cubicBezTo>
                  <a:cubicBezTo>
                    <a:pt x="40334" y="2805"/>
                    <a:pt x="40996" y="1829"/>
                    <a:pt x="40727" y="948"/>
                  </a:cubicBezTo>
                  <a:lnTo>
                    <a:pt x="40727" y="948"/>
                  </a:lnTo>
                  <a:cubicBezTo>
                    <a:pt x="41028" y="1024"/>
                    <a:pt x="41329" y="1049"/>
                    <a:pt x="41630" y="1074"/>
                  </a:cubicBezTo>
                  <a:cubicBezTo>
                    <a:pt x="41228" y="1800"/>
                    <a:pt x="41880" y="2928"/>
                    <a:pt x="42858" y="3079"/>
                  </a:cubicBezTo>
                  <a:cubicBezTo>
                    <a:pt x="42948" y="3092"/>
                    <a:pt x="43038" y="3099"/>
                    <a:pt x="43126" y="3099"/>
                  </a:cubicBezTo>
                  <a:cubicBezTo>
                    <a:pt x="44355" y="3099"/>
                    <a:pt x="45307" y="1844"/>
                    <a:pt x="44863" y="698"/>
                  </a:cubicBezTo>
                  <a:close/>
                  <a:moveTo>
                    <a:pt x="47088" y="0"/>
                  </a:moveTo>
                  <a:cubicBezTo>
                    <a:pt x="46975" y="0"/>
                    <a:pt x="46861" y="48"/>
                    <a:pt x="46792" y="146"/>
                  </a:cubicBezTo>
                  <a:cubicBezTo>
                    <a:pt x="46603" y="146"/>
                    <a:pt x="46411" y="145"/>
                    <a:pt x="46218" y="145"/>
                  </a:cubicBezTo>
                  <a:cubicBezTo>
                    <a:pt x="45543" y="145"/>
                    <a:pt x="44854" y="160"/>
                    <a:pt x="44211" y="297"/>
                  </a:cubicBezTo>
                  <a:cubicBezTo>
                    <a:pt x="44061" y="347"/>
                    <a:pt x="44061" y="572"/>
                    <a:pt x="44211" y="597"/>
                  </a:cubicBezTo>
                  <a:lnTo>
                    <a:pt x="44286" y="597"/>
                  </a:lnTo>
                  <a:cubicBezTo>
                    <a:pt x="44462" y="1199"/>
                    <a:pt x="44512" y="1851"/>
                    <a:pt x="43935" y="2277"/>
                  </a:cubicBezTo>
                  <a:cubicBezTo>
                    <a:pt x="43706" y="2437"/>
                    <a:pt x="43435" y="2556"/>
                    <a:pt x="43161" y="2556"/>
                  </a:cubicBezTo>
                  <a:cubicBezTo>
                    <a:pt x="43135" y="2556"/>
                    <a:pt x="43109" y="2555"/>
                    <a:pt x="43083" y="2552"/>
                  </a:cubicBezTo>
                  <a:cubicBezTo>
                    <a:pt x="42908" y="2502"/>
                    <a:pt x="42757" y="2452"/>
                    <a:pt x="42582" y="2427"/>
                  </a:cubicBezTo>
                  <a:cubicBezTo>
                    <a:pt x="41980" y="2126"/>
                    <a:pt x="41955" y="1675"/>
                    <a:pt x="42482" y="1099"/>
                  </a:cubicBezTo>
                  <a:cubicBezTo>
                    <a:pt x="42807" y="998"/>
                    <a:pt x="42732" y="547"/>
                    <a:pt x="42406" y="522"/>
                  </a:cubicBezTo>
                  <a:cubicBezTo>
                    <a:pt x="42002" y="490"/>
                    <a:pt x="41577" y="437"/>
                    <a:pt x="41158" y="437"/>
                  </a:cubicBezTo>
                  <a:cubicBezTo>
                    <a:pt x="40927" y="437"/>
                    <a:pt x="40699" y="453"/>
                    <a:pt x="40477" y="497"/>
                  </a:cubicBezTo>
                  <a:cubicBezTo>
                    <a:pt x="40451" y="489"/>
                    <a:pt x="40422" y="484"/>
                    <a:pt x="40393" y="484"/>
                  </a:cubicBezTo>
                  <a:cubicBezTo>
                    <a:pt x="40251" y="484"/>
                    <a:pt x="40093" y="582"/>
                    <a:pt x="40176" y="748"/>
                  </a:cubicBezTo>
                  <a:cubicBezTo>
                    <a:pt x="40426" y="1399"/>
                    <a:pt x="40226" y="2277"/>
                    <a:pt x="39374" y="2302"/>
                  </a:cubicBezTo>
                  <a:cubicBezTo>
                    <a:pt x="39362" y="2302"/>
                    <a:pt x="39351" y="2302"/>
                    <a:pt x="39340" y="2302"/>
                  </a:cubicBezTo>
                  <a:cubicBezTo>
                    <a:pt x="38464" y="2302"/>
                    <a:pt x="38177" y="1341"/>
                    <a:pt x="38622" y="698"/>
                  </a:cubicBezTo>
                  <a:cubicBezTo>
                    <a:pt x="38722" y="547"/>
                    <a:pt x="38597" y="297"/>
                    <a:pt x="38396" y="297"/>
                  </a:cubicBezTo>
                  <a:cubicBezTo>
                    <a:pt x="37845" y="372"/>
                    <a:pt x="37319" y="447"/>
                    <a:pt x="36792" y="572"/>
                  </a:cubicBezTo>
                  <a:cubicBezTo>
                    <a:pt x="36767" y="547"/>
                    <a:pt x="36742" y="522"/>
                    <a:pt x="36717" y="472"/>
                  </a:cubicBezTo>
                  <a:cubicBezTo>
                    <a:pt x="36687" y="435"/>
                    <a:pt x="36647" y="420"/>
                    <a:pt x="36606" y="420"/>
                  </a:cubicBezTo>
                  <a:cubicBezTo>
                    <a:pt x="36478" y="420"/>
                    <a:pt x="36335" y="571"/>
                    <a:pt x="36391" y="723"/>
                  </a:cubicBezTo>
                  <a:cubicBezTo>
                    <a:pt x="36341" y="798"/>
                    <a:pt x="36391" y="948"/>
                    <a:pt x="36492" y="973"/>
                  </a:cubicBezTo>
                  <a:cubicBezTo>
                    <a:pt x="36735" y="1630"/>
                    <a:pt x="36459" y="2429"/>
                    <a:pt x="35662" y="2429"/>
                  </a:cubicBezTo>
                  <a:cubicBezTo>
                    <a:pt x="35638" y="2429"/>
                    <a:pt x="35614" y="2429"/>
                    <a:pt x="35589" y="2427"/>
                  </a:cubicBezTo>
                  <a:cubicBezTo>
                    <a:pt x="34687" y="2402"/>
                    <a:pt x="34436" y="1374"/>
                    <a:pt x="34913" y="723"/>
                  </a:cubicBezTo>
                  <a:cubicBezTo>
                    <a:pt x="35063" y="572"/>
                    <a:pt x="34888" y="322"/>
                    <a:pt x="34687" y="322"/>
                  </a:cubicBezTo>
                  <a:cubicBezTo>
                    <a:pt x="34086" y="322"/>
                    <a:pt x="33509" y="322"/>
                    <a:pt x="32908" y="347"/>
                  </a:cubicBezTo>
                  <a:cubicBezTo>
                    <a:pt x="32873" y="312"/>
                    <a:pt x="32831" y="298"/>
                    <a:pt x="32787" y="298"/>
                  </a:cubicBezTo>
                  <a:cubicBezTo>
                    <a:pt x="32641" y="298"/>
                    <a:pt x="32485" y="462"/>
                    <a:pt x="32582" y="597"/>
                  </a:cubicBezTo>
                  <a:cubicBezTo>
                    <a:pt x="33098" y="1359"/>
                    <a:pt x="32867" y="2554"/>
                    <a:pt x="31843" y="2554"/>
                  </a:cubicBezTo>
                  <a:cubicBezTo>
                    <a:pt x="31822" y="2554"/>
                    <a:pt x="31801" y="2553"/>
                    <a:pt x="31780" y="2552"/>
                  </a:cubicBezTo>
                  <a:cubicBezTo>
                    <a:pt x="30827" y="2527"/>
                    <a:pt x="30477" y="1550"/>
                    <a:pt x="30878" y="798"/>
                  </a:cubicBezTo>
                  <a:cubicBezTo>
                    <a:pt x="31003" y="623"/>
                    <a:pt x="30853" y="397"/>
                    <a:pt x="30652" y="397"/>
                  </a:cubicBezTo>
                  <a:cubicBezTo>
                    <a:pt x="29975" y="397"/>
                    <a:pt x="29374" y="497"/>
                    <a:pt x="28722" y="648"/>
                  </a:cubicBezTo>
                  <a:cubicBezTo>
                    <a:pt x="28697" y="623"/>
                    <a:pt x="28647" y="597"/>
                    <a:pt x="28622" y="572"/>
                  </a:cubicBezTo>
                  <a:cubicBezTo>
                    <a:pt x="28590" y="561"/>
                    <a:pt x="28559" y="556"/>
                    <a:pt x="28528" y="556"/>
                  </a:cubicBezTo>
                  <a:cubicBezTo>
                    <a:pt x="28295" y="556"/>
                    <a:pt x="28127" y="863"/>
                    <a:pt x="28371" y="973"/>
                  </a:cubicBezTo>
                  <a:cubicBezTo>
                    <a:pt x="29098" y="1349"/>
                    <a:pt x="28923" y="2277"/>
                    <a:pt x="28196" y="2552"/>
                  </a:cubicBezTo>
                  <a:cubicBezTo>
                    <a:pt x="28045" y="2590"/>
                    <a:pt x="27901" y="2609"/>
                    <a:pt x="27760" y="2609"/>
                  </a:cubicBezTo>
                  <a:cubicBezTo>
                    <a:pt x="27619" y="2609"/>
                    <a:pt x="27482" y="2590"/>
                    <a:pt x="27344" y="2552"/>
                  </a:cubicBezTo>
                  <a:cubicBezTo>
                    <a:pt x="26517" y="2001"/>
                    <a:pt x="26391" y="1399"/>
                    <a:pt x="26993" y="798"/>
                  </a:cubicBezTo>
                  <a:cubicBezTo>
                    <a:pt x="27118" y="623"/>
                    <a:pt x="27043" y="372"/>
                    <a:pt x="26817" y="372"/>
                  </a:cubicBezTo>
                  <a:cubicBezTo>
                    <a:pt x="26091" y="397"/>
                    <a:pt x="25339" y="497"/>
                    <a:pt x="24612" y="572"/>
                  </a:cubicBezTo>
                  <a:cubicBezTo>
                    <a:pt x="24587" y="572"/>
                    <a:pt x="24562" y="547"/>
                    <a:pt x="24537" y="547"/>
                  </a:cubicBezTo>
                  <a:cubicBezTo>
                    <a:pt x="24503" y="522"/>
                    <a:pt x="24467" y="511"/>
                    <a:pt x="24432" y="511"/>
                  </a:cubicBezTo>
                  <a:cubicBezTo>
                    <a:pt x="24361" y="511"/>
                    <a:pt x="24294" y="556"/>
                    <a:pt x="24261" y="623"/>
                  </a:cubicBezTo>
                  <a:cubicBezTo>
                    <a:pt x="24086" y="698"/>
                    <a:pt x="24111" y="998"/>
                    <a:pt x="24336" y="998"/>
                  </a:cubicBezTo>
                  <a:lnTo>
                    <a:pt x="24436" y="998"/>
                  </a:lnTo>
                  <a:cubicBezTo>
                    <a:pt x="24637" y="1299"/>
                    <a:pt x="24512" y="1800"/>
                    <a:pt x="24336" y="2026"/>
                  </a:cubicBezTo>
                  <a:cubicBezTo>
                    <a:pt x="24134" y="2249"/>
                    <a:pt x="23882" y="2373"/>
                    <a:pt x="23608" y="2373"/>
                  </a:cubicBezTo>
                  <a:cubicBezTo>
                    <a:pt x="23543" y="2373"/>
                    <a:pt x="23476" y="2366"/>
                    <a:pt x="23409" y="2352"/>
                  </a:cubicBezTo>
                  <a:cubicBezTo>
                    <a:pt x="22732" y="2252"/>
                    <a:pt x="22381" y="1425"/>
                    <a:pt x="22857" y="823"/>
                  </a:cubicBezTo>
                  <a:cubicBezTo>
                    <a:pt x="22983" y="673"/>
                    <a:pt x="22908" y="472"/>
                    <a:pt x="22707" y="447"/>
                  </a:cubicBezTo>
                  <a:cubicBezTo>
                    <a:pt x="22439" y="428"/>
                    <a:pt x="22171" y="420"/>
                    <a:pt x="21903" y="420"/>
                  </a:cubicBezTo>
                  <a:cubicBezTo>
                    <a:pt x="21469" y="420"/>
                    <a:pt x="21036" y="441"/>
                    <a:pt x="20602" y="472"/>
                  </a:cubicBezTo>
                  <a:cubicBezTo>
                    <a:pt x="20351" y="497"/>
                    <a:pt x="20351" y="848"/>
                    <a:pt x="20602" y="873"/>
                  </a:cubicBezTo>
                  <a:lnTo>
                    <a:pt x="20652" y="873"/>
                  </a:lnTo>
                  <a:cubicBezTo>
                    <a:pt x="21028" y="1525"/>
                    <a:pt x="20777" y="2452"/>
                    <a:pt x="19925" y="2452"/>
                  </a:cubicBezTo>
                  <a:cubicBezTo>
                    <a:pt x="18998" y="2452"/>
                    <a:pt x="18747" y="1349"/>
                    <a:pt x="19198" y="698"/>
                  </a:cubicBezTo>
                  <a:cubicBezTo>
                    <a:pt x="19299" y="547"/>
                    <a:pt x="19173" y="322"/>
                    <a:pt x="18973" y="322"/>
                  </a:cubicBezTo>
                  <a:cubicBezTo>
                    <a:pt x="18529" y="322"/>
                    <a:pt x="18085" y="305"/>
                    <a:pt x="17641" y="305"/>
                  </a:cubicBezTo>
                  <a:cubicBezTo>
                    <a:pt x="17308" y="305"/>
                    <a:pt x="16975" y="315"/>
                    <a:pt x="16642" y="347"/>
                  </a:cubicBezTo>
                  <a:lnTo>
                    <a:pt x="16592" y="347"/>
                  </a:lnTo>
                  <a:cubicBezTo>
                    <a:pt x="16592" y="347"/>
                    <a:pt x="16567" y="322"/>
                    <a:pt x="16542" y="322"/>
                  </a:cubicBezTo>
                  <a:cubicBezTo>
                    <a:pt x="16503" y="299"/>
                    <a:pt x="16465" y="289"/>
                    <a:pt x="16428" y="289"/>
                  </a:cubicBezTo>
                  <a:cubicBezTo>
                    <a:pt x="16226" y="289"/>
                    <a:pt x="16083" y="595"/>
                    <a:pt x="16316" y="723"/>
                  </a:cubicBezTo>
                  <a:cubicBezTo>
                    <a:pt x="17068" y="1224"/>
                    <a:pt x="17118" y="2427"/>
                    <a:pt x="16065" y="2628"/>
                  </a:cubicBezTo>
                  <a:cubicBezTo>
                    <a:pt x="16001" y="2641"/>
                    <a:pt x="15937" y="2648"/>
                    <a:pt x="15874" y="2648"/>
                  </a:cubicBezTo>
                  <a:cubicBezTo>
                    <a:pt x="15009" y="2648"/>
                    <a:pt x="14351" y="1430"/>
                    <a:pt x="15238" y="823"/>
                  </a:cubicBezTo>
                  <a:cubicBezTo>
                    <a:pt x="15414" y="723"/>
                    <a:pt x="15339" y="472"/>
                    <a:pt x="15113" y="447"/>
                  </a:cubicBezTo>
                  <a:cubicBezTo>
                    <a:pt x="14835" y="428"/>
                    <a:pt x="14558" y="420"/>
                    <a:pt x="14279" y="420"/>
                  </a:cubicBezTo>
                  <a:cubicBezTo>
                    <a:pt x="13827" y="420"/>
                    <a:pt x="13372" y="441"/>
                    <a:pt x="12908" y="472"/>
                  </a:cubicBezTo>
                  <a:cubicBezTo>
                    <a:pt x="12882" y="497"/>
                    <a:pt x="12857" y="497"/>
                    <a:pt x="12807" y="522"/>
                  </a:cubicBezTo>
                  <a:cubicBezTo>
                    <a:pt x="12682" y="522"/>
                    <a:pt x="12582" y="748"/>
                    <a:pt x="12682" y="898"/>
                  </a:cubicBezTo>
                  <a:cubicBezTo>
                    <a:pt x="13208" y="1525"/>
                    <a:pt x="13008" y="2628"/>
                    <a:pt x="12030" y="2628"/>
                  </a:cubicBezTo>
                  <a:cubicBezTo>
                    <a:pt x="11103" y="2628"/>
                    <a:pt x="10627" y="1274"/>
                    <a:pt x="11604" y="923"/>
                  </a:cubicBezTo>
                  <a:cubicBezTo>
                    <a:pt x="11730" y="873"/>
                    <a:pt x="11730" y="698"/>
                    <a:pt x="11629" y="673"/>
                  </a:cubicBezTo>
                  <a:cubicBezTo>
                    <a:pt x="11604" y="572"/>
                    <a:pt x="11554" y="472"/>
                    <a:pt x="11429" y="472"/>
                  </a:cubicBezTo>
                  <a:cubicBezTo>
                    <a:pt x="11209" y="457"/>
                    <a:pt x="10984" y="449"/>
                    <a:pt x="10758" y="449"/>
                  </a:cubicBezTo>
                  <a:cubicBezTo>
                    <a:pt x="10236" y="449"/>
                    <a:pt x="9705" y="493"/>
                    <a:pt x="9198" y="597"/>
                  </a:cubicBezTo>
                  <a:cubicBezTo>
                    <a:pt x="9187" y="596"/>
                    <a:pt x="9176" y="595"/>
                    <a:pt x="9164" y="595"/>
                  </a:cubicBezTo>
                  <a:cubicBezTo>
                    <a:pt x="9020" y="595"/>
                    <a:pt x="8857" y="736"/>
                    <a:pt x="8973" y="898"/>
                  </a:cubicBezTo>
                  <a:cubicBezTo>
                    <a:pt x="9248" y="1299"/>
                    <a:pt x="9424" y="1750"/>
                    <a:pt x="9223" y="2227"/>
                  </a:cubicBezTo>
                  <a:cubicBezTo>
                    <a:pt x="9070" y="2620"/>
                    <a:pt x="8688" y="2842"/>
                    <a:pt x="8276" y="2842"/>
                  </a:cubicBezTo>
                  <a:cubicBezTo>
                    <a:pt x="8216" y="2842"/>
                    <a:pt x="8156" y="2838"/>
                    <a:pt x="8095" y="2828"/>
                  </a:cubicBezTo>
                  <a:cubicBezTo>
                    <a:pt x="7669" y="2778"/>
                    <a:pt x="7344" y="2452"/>
                    <a:pt x="7344" y="2001"/>
                  </a:cubicBezTo>
                  <a:cubicBezTo>
                    <a:pt x="7319" y="1600"/>
                    <a:pt x="7544" y="1299"/>
                    <a:pt x="7845" y="1024"/>
                  </a:cubicBezTo>
                  <a:cubicBezTo>
                    <a:pt x="7920" y="948"/>
                    <a:pt x="7920" y="873"/>
                    <a:pt x="7870" y="798"/>
                  </a:cubicBezTo>
                  <a:cubicBezTo>
                    <a:pt x="7945" y="698"/>
                    <a:pt x="7895" y="497"/>
                    <a:pt x="7770" y="472"/>
                  </a:cubicBezTo>
                  <a:cubicBezTo>
                    <a:pt x="7476" y="428"/>
                    <a:pt x="7177" y="412"/>
                    <a:pt x="6874" y="412"/>
                  </a:cubicBezTo>
                  <a:cubicBezTo>
                    <a:pt x="6324" y="412"/>
                    <a:pt x="5763" y="465"/>
                    <a:pt x="5213" y="497"/>
                  </a:cubicBezTo>
                  <a:cubicBezTo>
                    <a:pt x="5163" y="497"/>
                    <a:pt x="5113" y="522"/>
                    <a:pt x="5088" y="572"/>
                  </a:cubicBezTo>
                  <a:cubicBezTo>
                    <a:pt x="5069" y="567"/>
                    <a:pt x="5050" y="565"/>
                    <a:pt x="5032" y="565"/>
                  </a:cubicBezTo>
                  <a:cubicBezTo>
                    <a:pt x="4879" y="565"/>
                    <a:pt x="4756" y="736"/>
                    <a:pt x="4913" y="848"/>
                  </a:cubicBezTo>
                  <a:cubicBezTo>
                    <a:pt x="5213" y="1099"/>
                    <a:pt x="5464" y="1425"/>
                    <a:pt x="5439" y="1826"/>
                  </a:cubicBezTo>
                  <a:cubicBezTo>
                    <a:pt x="5389" y="2327"/>
                    <a:pt x="4988" y="2728"/>
                    <a:pt x="4512" y="2778"/>
                  </a:cubicBezTo>
                  <a:cubicBezTo>
                    <a:pt x="4478" y="2781"/>
                    <a:pt x="4444" y="2783"/>
                    <a:pt x="4409" y="2783"/>
                  </a:cubicBezTo>
                  <a:cubicBezTo>
                    <a:pt x="3603" y="2783"/>
                    <a:pt x="2415" y="1966"/>
                    <a:pt x="3208" y="1149"/>
                  </a:cubicBezTo>
                  <a:cubicBezTo>
                    <a:pt x="3312" y="1045"/>
                    <a:pt x="3210" y="873"/>
                    <a:pt x="3087" y="873"/>
                  </a:cubicBezTo>
                  <a:cubicBezTo>
                    <a:pt x="3061" y="873"/>
                    <a:pt x="3034" y="881"/>
                    <a:pt x="3008" y="898"/>
                  </a:cubicBezTo>
                  <a:lnTo>
                    <a:pt x="2983" y="898"/>
                  </a:lnTo>
                  <a:cubicBezTo>
                    <a:pt x="2933" y="873"/>
                    <a:pt x="2907" y="848"/>
                    <a:pt x="2857" y="848"/>
                  </a:cubicBezTo>
                  <a:cubicBezTo>
                    <a:pt x="2773" y="836"/>
                    <a:pt x="2689" y="831"/>
                    <a:pt x="2605" y="831"/>
                  </a:cubicBezTo>
                  <a:cubicBezTo>
                    <a:pt x="2339" y="831"/>
                    <a:pt x="2077" y="879"/>
                    <a:pt x="1830" y="898"/>
                  </a:cubicBezTo>
                  <a:cubicBezTo>
                    <a:pt x="1479" y="923"/>
                    <a:pt x="1153" y="923"/>
                    <a:pt x="802" y="923"/>
                  </a:cubicBezTo>
                  <a:cubicBezTo>
                    <a:pt x="752" y="923"/>
                    <a:pt x="727" y="923"/>
                    <a:pt x="702" y="948"/>
                  </a:cubicBezTo>
                  <a:cubicBezTo>
                    <a:pt x="669" y="893"/>
                    <a:pt x="606" y="862"/>
                    <a:pt x="547" y="862"/>
                  </a:cubicBezTo>
                  <a:cubicBezTo>
                    <a:pt x="472" y="862"/>
                    <a:pt x="401" y="912"/>
                    <a:pt x="401" y="1024"/>
                  </a:cubicBezTo>
                  <a:cubicBezTo>
                    <a:pt x="151" y="8693"/>
                    <a:pt x="552" y="16412"/>
                    <a:pt x="501" y="24106"/>
                  </a:cubicBezTo>
                  <a:cubicBezTo>
                    <a:pt x="451" y="32126"/>
                    <a:pt x="226" y="40147"/>
                    <a:pt x="0" y="48167"/>
                  </a:cubicBezTo>
                  <a:cubicBezTo>
                    <a:pt x="0" y="48346"/>
                    <a:pt x="141" y="48435"/>
                    <a:pt x="276" y="48435"/>
                  </a:cubicBezTo>
                  <a:cubicBezTo>
                    <a:pt x="330" y="48435"/>
                    <a:pt x="383" y="48421"/>
                    <a:pt x="426" y="48392"/>
                  </a:cubicBezTo>
                  <a:cubicBezTo>
                    <a:pt x="451" y="48417"/>
                    <a:pt x="501" y="48442"/>
                    <a:pt x="552" y="48442"/>
                  </a:cubicBezTo>
                  <a:cubicBezTo>
                    <a:pt x="6395" y="48873"/>
                    <a:pt x="12274" y="49015"/>
                    <a:pt x="18164" y="49015"/>
                  </a:cubicBezTo>
                  <a:cubicBezTo>
                    <a:pt x="27709" y="49015"/>
                    <a:pt x="37282" y="48642"/>
                    <a:pt x="46767" y="48518"/>
                  </a:cubicBezTo>
                  <a:cubicBezTo>
                    <a:pt x="46968" y="48518"/>
                    <a:pt x="47068" y="48367"/>
                    <a:pt x="47068" y="48217"/>
                  </a:cubicBezTo>
                  <a:cubicBezTo>
                    <a:pt x="47118" y="48217"/>
                    <a:pt x="47193" y="48167"/>
                    <a:pt x="47193" y="48066"/>
                  </a:cubicBezTo>
                  <a:cubicBezTo>
                    <a:pt x="47519" y="40147"/>
                    <a:pt x="47118" y="32152"/>
                    <a:pt x="47168" y="24207"/>
                  </a:cubicBezTo>
                  <a:cubicBezTo>
                    <a:pt x="47193" y="16237"/>
                    <a:pt x="47269" y="8292"/>
                    <a:pt x="47419" y="347"/>
                  </a:cubicBezTo>
                  <a:cubicBezTo>
                    <a:pt x="47434" y="118"/>
                    <a:pt x="47263" y="0"/>
                    <a:pt x="47088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29"/>
            <p:cNvSpPr txBox="1"/>
            <p:nvPr/>
          </p:nvSpPr>
          <p:spPr>
            <a:xfrm>
              <a:off x="1084925" y="3563663"/>
              <a:ext cx="1143600" cy="26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b="1" dirty="0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Task 06</a:t>
              </a:r>
              <a:endParaRPr sz="1600" b="1" dirty="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71" name="Google Shape;671;p29"/>
            <p:cNvSpPr txBox="1"/>
            <p:nvPr/>
          </p:nvSpPr>
          <p:spPr>
            <a:xfrm>
              <a:off x="1084925" y="3825288"/>
              <a:ext cx="1143600" cy="62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dirty="0">
                  <a:solidFill>
                    <a:srgbClr val="272727"/>
                  </a:solidFill>
                  <a:latin typeface="Roboto"/>
                  <a:ea typeface="Roboto"/>
                  <a:cs typeface="Roboto"/>
                  <a:sym typeface="Roboto"/>
                </a:rPr>
                <a:t>Venus is the second planet from the Sun</a:t>
              </a:r>
              <a:endParaRPr sz="1200" dirty="0">
                <a:solidFill>
                  <a:srgbClr val="272727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672" name="Google Shape;672;p29"/>
          <p:cNvGrpSpPr/>
          <p:nvPr/>
        </p:nvGrpSpPr>
        <p:grpSpPr>
          <a:xfrm>
            <a:off x="1180600" y="1963825"/>
            <a:ext cx="1188000" cy="1225375"/>
            <a:chOff x="1180600" y="1963825"/>
            <a:chExt cx="1188000" cy="1225375"/>
          </a:xfrm>
        </p:grpSpPr>
        <p:sp>
          <p:nvSpPr>
            <p:cNvPr id="673" name="Google Shape;673;p29"/>
            <p:cNvSpPr/>
            <p:nvPr/>
          </p:nvSpPr>
          <p:spPr>
            <a:xfrm>
              <a:off x="1195450" y="1981475"/>
              <a:ext cx="1158300" cy="11847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74" name="Google Shape;674;p29"/>
            <p:cNvSpPr/>
            <p:nvPr/>
          </p:nvSpPr>
          <p:spPr>
            <a:xfrm>
              <a:off x="1180600" y="1963825"/>
              <a:ext cx="1188000" cy="1225375"/>
            </a:xfrm>
            <a:custGeom>
              <a:avLst/>
              <a:gdLst/>
              <a:ahLst/>
              <a:cxnLst/>
              <a:rect l="l" t="t" r="r" b="b"/>
              <a:pathLst>
                <a:path w="47520" h="49015" extrusionOk="0">
                  <a:moveTo>
                    <a:pt x="44863" y="698"/>
                  </a:moveTo>
                  <a:lnTo>
                    <a:pt x="44863" y="698"/>
                  </a:lnTo>
                  <a:cubicBezTo>
                    <a:pt x="45260" y="745"/>
                    <a:pt x="45657" y="763"/>
                    <a:pt x="46048" y="763"/>
                  </a:cubicBezTo>
                  <a:cubicBezTo>
                    <a:pt x="46274" y="763"/>
                    <a:pt x="46497" y="757"/>
                    <a:pt x="46717" y="748"/>
                  </a:cubicBezTo>
                  <a:lnTo>
                    <a:pt x="46717" y="748"/>
                  </a:lnTo>
                  <a:cubicBezTo>
                    <a:pt x="46667" y="8567"/>
                    <a:pt x="46617" y="16387"/>
                    <a:pt x="46642" y="24207"/>
                  </a:cubicBezTo>
                  <a:cubicBezTo>
                    <a:pt x="46667" y="32076"/>
                    <a:pt x="46366" y="40046"/>
                    <a:pt x="46868" y="47891"/>
                  </a:cubicBezTo>
                  <a:cubicBezTo>
                    <a:pt x="46818" y="47891"/>
                    <a:pt x="46792" y="47866"/>
                    <a:pt x="46767" y="47866"/>
                  </a:cubicBezTo>
                  <a:cubicBezTo>
                    <a:pt x="39987" y="48053"/>
                    <a:pt x="33211" y="48100"/>
                    <a:pt x="26436" y="48100"/>
                  </a:cubicBezTo>
                  <a:cubicBezTo>
                    <a:pt x="19684" y="48100"/>
                    <a:pt x="12934" y="48054"/>
                    <a:pt x="6180" y="48054"/>
                  </a:cubicBezTo>
                  <a:cubicBezTo>
                    <a:pt x="4304" y="48054"/>
                    <a:pt x="2428" y="48057"/>
                    <a:pt x="552" y="48066"/>
                  </a:cubicBezTo>
                  <a:cubicBezTo>
                    <a:pt x="802" y="38116"/>
                    <a:pt x="1203" y="28066"/>
                    <a:pt x="1203" y="18066"/>
                  </a:cubicBezTo>
                  <a:cubicBezTo>
                    <a:pt x="1203" y="12452"/>
                    <a:pt x="1078" y="6863"/>
                    <a:pt x="727" y="1299"/>
                  </a:cubicBezTo>
                  <a:lnTo>
                    <a:pt x="752" y="1299"/>
                  </a:lnTo>
                  <a:cubicBezTo>
                    <a:pt x="1098" y="1362"/>
                    <a:pt x="1492" y="1415"/>
                    <a:pt x="1880" y="1415"/>
                  </a:cubicBezTo>
                  <a:cubicBezTo>
                    <a:pt x="2112" y="1415"/>
                    <a:pt x="2341" y="1396"/>
                    <a:pt x="2557" y="1349"/>
                  </a:cubicBezTo>
                  <a:lnTo>
                    <a:pt x="2557" y="1349"/>
                  </a:lnTo>
                  <a:cubicBezTo>
                    <a:pt x="2406" y="1650"/>
                    <a:pt x="2406" y="2051"/>
                    <a:pt x="2582" y="2377"/>
                  </a:cubicBezTo>
                  <a:cubicBezTo>
                    <a:pt x="2901" y="2970"/>
                    <a:pt x="3636" y="3314"/>
                    <a:pt x="4314" y="3314"/>
                  </a:cubicBezTo>
                  <a:cubicBezTo>
                    <a:pt x="4381" y="3314"/>
                    <a:pt x="4447" y="3311"/>
                    <a:pt x="4512" y="3304"/>
                  </a:cubicBezTo>
                  <a:cubicBezTo>
                    <a:pt x="5740" y="3229"/>
                    <a:pt x="6316" y="1700"/>
                    <a:pt x="5539" y="873"/>
                  </a:cubicBezTo>
                  <a:lnTo>
                    <a:pt x="5539" y="873"/>
                  </a:lnTo>
                  <a:cubicBezTo>
                    <a:pt x="5943" y="910"/>
                    <a:pt x="6360" y="933"/>
                    <a:pt x="6771" y="933"/>
                  </a:cubicBezTo>
                  <a:cubicBezTo>
                    <a:pt x="6921" y="933"/>
                    <a:pt x="7071" y="930"/>
                    <a:pt x="7218" y="923"/>
                  </a:cubicBezTo>
                  <a:lnTo>
                    <a:pt x="7218" y="923"/>
                  </a:lnTo>
                  <a:cubicBezTo>
                    <a:pt x="6918" y="1199"/>
                    <a:pt x="6742" y="1700"/>
                    <a:pt x="6792" y="2101"/>
                  </a:cubicBezTo>
                  <a:cubicBezTo>
                    <a:pt x="6842" y="2778"/>
                    <a:pt x="7344" y="3254"/>
                    <a:pt x="7995" y="3354"/>
                  </a:cubicBezTo>
                  <a:cubicBezTo>
                    <a:pt x="8078" y="3367"/>
                    <a:pt x="8161" y="3373"/>
                    <a:pt x="8244" y="3373"/>
                  </a:cubicBezTo>
                  <a:cubicBezTo>
                    <a:pt x="8813" y="3373"/>
                    <a:pt x="9362" y="3077"/>
                    <a:pt x="9624" y="2552"/>
                  </a:cubicBezTo>
                  <a:cubicBezTo>
                    <a:pt x="9850" y="2076"/>
                    <a:pt x="9850" y="1475"/>
                    <a:pt x="9599" y="998"/>
                  </a:cubicBezTo>
                  <a:cubicBezTo>
                    <a:pt x="10025" y="998"/>
                    <a:pt x="10451" y="973"/>
                    <a:pt x="10903" y="898"/>
                  </a:cubicBezTo>
                  <a:lnTo>
                    <a:pt x="10903" y="898"/>
                  </a:lnTo>
                  <a:cubicBezTo>
                    <a:pt x="10652" y="1149"/>
                    <a:pt x="10527" y="1500"/>
                    <a:pt x="10552" y="1876"/>
                  </a:cubicBezTo>
                  <a:cubicBezTo>
                    <a:pt x="10627" y="2527"/>
                    <a:pt x="11178" y="3029"/>
                    <a:pt x="11830" y="3104"/>
                  </a:cubicBezTo>
                  <a:cubicBezTo>
                    <a:pt x="11905" y="3116"/>
                    <a:pt x="11981" y="3122"/>
                    <a:pt x="12056" y="3122"/>
                  </a:cubicBezTo>
                  <a:cubicBezTo>
                    <a:pt x="12607" y="3122"/>
                    <a:pt x="13138" y="2806"/>
                    <a:pt x="13359" y="2277"/>
                  </a:cubicBezTo>
                  <a:cubicBezTo>
                    <a:pt x="13559" y="1826"/>
                    <a:pt x="13509" y="1299"/>
                    <a:pt x="13258" y="898"/>
                  </a:cubicBezTo>
                  <a:cubicBezTo>
                    <a:pt x="13576" y="898"/>
                    <a:pt x="13904" y="909"/>
                    <a:pt x="14237" y="909"/>
                  </a:cubicBezTo>
                  <a:cubicBezTo>
                    <a:pt x="14403" y="909"/>
                    <a:pt x="14570" y="907"/>
                    <a:pt x="14737" y="898"/>
                  </a:cubicBezTo>
                  <a:lnTo>
                    <a:pt x="14737" y="898"/>
                  </a:lnTo>
                  <a:cubicBezTo>
                    <a:pt x="14273" y="1850"/>
                    <a:pt x="14626" y="3103"/>
                    <a:pt x="15816" y="3103"/>
                  </a:cubicBezTo>
                  <a:cubicBezTo>
                    <a:pt x="15911" y="3103"/>
                    <a:pt x="16010" y="3095"/>
                    <a:pt x="16116" y="3079"/>
                  </a:cubicBezTo>
                  <a:cubicBezTo>
                    <a:pt x="17268" y="2928"/>
                    <a:pt x="17644" y="1625"/>
                    <a:pt x="17093" y="798"/>
                  </a:cubicBezTo>
                  <a:lnTo>
                    <a:pt x="17093" y="798"/>
                  </a:lnTo>
                  <a:cubicBezTo>
                    <a:pt x="17569" y="823"/>
                    <a:pt x="18070" y="823"/>
                    <a:pt x="18572" y="823"/>
                  </a:cubicBezTo>
                  <a:cubicBezTo>
                    <a:pt x="18183" y="1796"/>
                    <a:pt x="18761" y="2957"/>
                    <a:pt x="19917" y="2957"/>
                  </a:cubicBezTo>
                  <a:cubicBezTo>
                    <a:pt x="19952" y="2957"/>
                    <a:pt x="19989" y="2956"/>
                    <a:pt x="20025" y="2953"/>
                  </a:cubicBezTo>
                  <a:cubicBezTo>
                    <a:pt x="21103" y="2878"/>
                    <a:pt x="21604" y="1775"/>
                    <a:pt x="21203" y="898"/>
                  </a:cubicBezTo>
                  <a:lnTo>
                    <a:pt x="21203" y="898"/>
                  </a:lnTo>
                  <a:cubicBezTo>
                    <a:pt x="21579" y="923"/>
                    <a:pt x="21930" y="923"/>
                    <a:pt x="22306" y="923"/>
                  </a:cubicBezTo>
                  <a:cubicBezTo>
                    <a:pt x="21963" y="1782"/>
                    <a:pt x="22460" y="2905"/>
                    <a:pt x="23492" y="2905"/>
                  </a:cubicBezTo>
                  <a:cubicBezTo>
                    <a:pt x="23514" y="2905"/>
                    <a:pt x="23536" y="2904"/>
                    <a:pt x="23559" y="2903"/>
                  </a:cubicBezTo>
                  <a:cubicBezTo>
                    <a:pt x="24436" y="2878"/>
                    <a:pt x="25339" y="1775"/>
                    <a:pt x="25013" y="1024"/>
                  </a:cubicBezTo>
                  <a:cubicBezTo>
                    <a:pt x="25489" y="998"/>
                    <a:pt x="25940" y="998"/>
                    <a:pt x="26391" y="923"/>
                  </a:cubicBezTo>
                  <a:lnTo>
                    <a:pt x="26391" y="923"/>
                  </a:lnTo>
                  <a:cubicBezTo>
                    <a:pt x="26141" y="1450"/>
                    <a:pt x="25990" y="2001"/>
                    <a:pt x="26391" y="2502"/>
                  </a:cubicBezTo>
                  <a:cubicBezTo>
                    <a:pt x="26730" y="2921"/>
                    <a:pt x="27291" y="3117"/>
                    <a:pt x="27809" y="3117"/>
                  </a:cubicBezTo>
                  <a:cubicBezTo>
                    <a:pt x="27942" y="3117"/>
                    <a:pt x="28073" y="3104"/>
                    <a:pt x="28196" y="3079"/>
                  </a:cubicBezTo>
                  <a:cubicBezTo>
                    <a:pt x="29173" y="2828"/>
                    <a:pt x="29675" y="1625"/>
                    <a:pt x="29073" y="923"/>
                  </a:cubicBezTo>
                  <a:lnTo>
                    <a:pt x="30226" y="923"/>
                  </a:lnTo>
                  <a:cubicBezTo>
                    <a:pt x="29910" y="1969"/>
                    <a:pt x="30584" y="3132"/>
                    <a:pt x="31769" y="3132"/>
                  </a:cubicBezTo>
                  <a:cubicBezTo>
                    <a:pt x="31806" y="3132"/>
                    <a:pt x="31843" y="3131"/>
                    <a:pt x="31880" y="3129"/>
                  </a:cubicBezTo>
                  <a:cubicBezTo>
                    <a:pt x="33108" y="3029"/>
                    <a:pt x="33685" y="1750"/>
                    <a:pt x="33208" y="773"/>
                  </a:cubicBezTo>
                  <a:lnTo>
                    <a:pt x="33208" y="773"/>
                  </a:lnTo>
                  <a:cubicBezTo>
                    <a:pt x="33559" y="798"/>
                    <a:pt x="33885" y="823"/>
                    <a:pt x="34236" y="848"/>
                  </a:cubicBezTo>
                  <a:cubicBezTo>
                    <a:pt x="33885" y="1800"/>
                    <a:pt x="34436" y="2928"/>
                    <a:pt x="35589" y="2928"/>
                  </a:cubicBezTo>
                  <a:cubicBezTo>
                    <a:pt x="35602" y="2929"/>
                    <a:pt x="35614" y="2929"/>
                    <a:pt x="35626" y="2929"/>
                  </a:cubicBezTo>
                  <a:cubicBezTo>
                    <a:pt x="36682" y="2929"/>
                    <a:pt x="37315" y="1865"/>
                    <a:pt x="37018" y="973"/>
                  </a:cubicBezTo>
                  <a:cubicBezTo>
                    <a:pt x="37319" y="948"/>
                    <a:pt x="37645" y="923"/>
                    <a:pt x="37945" y="898"/>
                  </a:cubicBezTo>
                  <a:lnTo>
                    <a:pt x="37945" y="898"/>
                  </a:lnTo>
                  <a:cubicBezTo>
                    <a:pt x="37695" y="1775"/>
                    <a:pt x="38221" y="2753"/>
                    <a:pt x="39274" y="2803"/>
                  </a:cubicBezTo>
                  <a:cubicBezTo>
                    <a:pt x="39298" y="2804"/>
                    <a:pt x="39323" y="2805"/>
                    <a:pt x="39347" y="2805"/>
                  </a:cubicBezTo>
                  <a:cubicBezTo>
                    <a:pt x="40334" y="2805"/>
                    <a:pt x="40996" y="1829"/>
                    <a:pt x="40727" y="948"/>
                  </a:cubicBezTo>
                  <a:lnTo>
                    <a:pt x="40727" y="948"/>
                  </a:lnTo>
                  <a:cubicBezTo>
                    <a:pt x="41028" y="1024"/>
                    <a:pt x="41329" y="1049"/>
                    <a:pt x="41630" y="1074"/>
                  </a:cubicBezTo>
                  <a:cubicBezTo>
                    <a:pt x="41228" y="1800"/>
                    <a:pt x="41880" y="2928"/>
                    <a:pt x="42858" y="3079"/>
                  </a:cubicBezTo>
                  <a:cubicBezTo>
                    <a:pt x="42948" y="3092"/>
                    <a:pt x="43038" y="3099"/>
                    <a:pt x="43126" y="3099"/>
                  </a:cubicBezTo>
                  <a:cubicBezTo>
                    <a:pt x="44355" y="3099"/>
                    <a:pt x="45307" y="1844"/>
                    <a:pt x="44863" y="698"/>
                  </a:cubicBezTo>
                  <a:close/>
                  <a:moveTo>
                    <a:pt x="47088" y="0"/>
                  </a:moveTo>
                  <a:cubicBezTo>
                    <a:pt x="46975" y="0"/>
                    <a:pt x="46861" y="48"/>
                    <a:pt x="46792" y="146"/>
                  </a:cubicBezTo>
                  <a:cubicBezTo>
                    <a:pt x="46603" y="146"/>
                    <a:pt x="46411" y="145"/>
                    <a:pt x="46218" y="145"/>
                  </a:cubicBezTo>
                  <a:cubicBezTo>
                    <a:pt x="45543" y="145"/>
                    <a:pt x="44854" y="160"/>
                    <a:pt x="44211" y="297"/>
                  </a:cubicBezTo>
                  <a:cubicBezTo>
                    <a:pt x="44061" y="347"/>
                    <a:pt x="44061" y="572"/>
                    <a:pt x="44211" y="597"/>
                  </a:cubicBezTo>
                  <a:lnTo>
                    <a:pt x="44286" y="597"/>
                  </a:lnTo>
                  <a:cubicBezTo>
                    <a:pt x="44462" y="1199"/>
                    <a:pt x="44512" y="1851"/>
                    <a:pt x="43935" y="2277"/>
                  </a:cubicBezTo>
                  <a:cubicBezTo>
                    <a:pt x="43706" y="2437"/>
                    <a:pt x="43435" y="2556"/>
                    <a:pt x="43161" y="2556"/>
                  </a:cubicBezTo>
                  <a:cubicBezTo>
                    <a:pt x="43135" y="2556"/>
                    <a:pt x="43109" y="2555"/>
                    <a:pt x="43083" y="2552"/>
                  </a:cubicBezTo>
                  <a:cubicBezTo>
                    <a:pt x="42908" y="2502"/>
                    <a:pt x="42757" y="2452"/>
                    <a:pt x="42582" y="2427"/>
                  </a:cubicBezTo>
                  <a:cubicBezTo>
                    <a:pt x="41980" y="2126"/>
                    <a:pt x="41955" y="1675"/>
                    <a:pt x="42482" y="1099"/>
                  </a:cubicBezTo>
                  <a:cubicBezTo>
                    <a:pt x="42807" y="998"/>
                    <a:pt x="42732" y="547"/>
                    <a:pt x="42406" y="522"/>
                  </a:cubicBezTo>
                  <a:cubicBezTo>
                    <a:pt x="42002" y="490"/>
                    <a:pt x="41577" y="437"/>
                    <a:pt x="41158" y="437"/>
                  </a:cubicBezTo>
                  <a:cubicBezTo>
                    <a:pt x="40927" y="437"/>
                    <a:pt x="40699" y="453"/>
                    <a:pt x="40477" y="497"/>
                  </a:cubicBezTo>
                  <a:cubicBezTo>
                    <a:pt x="40451" y="489"/>
                    <a:pt x="40422" y="484"/>
                    <a:pt x="40393" y="484"/>
                  </a:cubicBezTo>
                  <a:cubicBezTo>
                    <a:pt x="40251" y="484"/>
                    <a:pt x="40093" y="582"/>
                    <a:pt x="40176" y="748"/>
                  </a:cubicBezTo>
                  <a:cubicBezTo>
                    <a:pt x="40426" y="1399"/>
                    <a:pt x="40226" y="2277"/>
                    <a:pt x="39374" y="2302"/>
                  </a:cubicBezTo>
                  <a:cubicBezTo>
                    <a:pt x="39362" y="2302"/>
                    <a:pt x="39351" y="2302"/>
                    <a:pt x="39340" y="2302"/>
                  </a:cubicBezTo>
                  <a:cubicBezTo>
                    <a:pt x="38464" y="2302"/>
                    <a:pt x="38177" y="1341"/>
                    <a:pt x="38622" y="698"/>
                  </a:cubicBezTo>
                  <a:cubicBezTo>
                    <a:pt x="38722" y="547"/>
                    <a:pt x="38597" y="297"/>
                    <a:pt x="38396" y="297"/>
                  </a:cubicBezTo>
                  <a:cubicBezTo>
                    <a:pt x="37845" y="372"/>
                    <a:pt x="37319" y="447"/>
                    <a:pt x="36792" y="572"/>
                  </a:cubicBezTo>
                  <a:cubicBezTo>
                    <a:pt x="36767" y="547"/>
                    <a:pt x="36742" y="522"/>
                    <a:pt x="36717" y="472"/>
                  </a:cubicBezTo>
                  <a:cubicBezTo>
                    <a:pt x="36687" y="435"/>
                    <a:pt x="36647" y="420"/>
                    <a:pt x="36606" y="420"/>
                  </a:cubicBezTo>
                  <a:cubicBezTo>
                    <a:pt x="36478" y="420"/>
                    <a:pt x="36335" y="571"/>
                    <a:pt x="36391" y="723"/>
                  </a:cubicBezTo>
                  <a:cubicBezTo>
                    <a:pt x="36341" y="798"/>
                    <a:pt x="36391" y="948"/>
                    <a:pt x="36492" y="973"/>
                  </a:cubicBezTo>
                  <a:cubicBezTo>
                    <a:pt x="36735" y="1630"/>
                    <a:pt x="36459" y="2429"/>
                    <a:pt x="35662" y="2429"/>
                  </a:cubicBezTo>
                  <a:cubicBezTo>
                    <a:pt x="35638" y="2429"/>
                    <a:pt x="35614" y="2429"/>
                    <a:pt x="35589" y="2427"/>
                  </a:cubicBezTo>
                  <a:cubicBezTo>
                    <a:pt x="34687" y="2402"/>
                    <a:pt x="34436" y="1374"/>
                    <a:pt x="34913" y="723"/>
                  </a:cubicBezTo>
                  <a:cubicBezTo>
                    <a:pt x="35063" y="572"/>
                    <a:pt x="34888" y="322"/>
                    <a:pt x="34687" y="322"/>
                  </a:cubicBezTo>
                  <a:cubicBezTo>
                    <a:pt x="34086" y="322"/>
                    <a:pt x="33509" y="322"/>
                    <a:pt x="32908" y="347"/>
                  </a:cubicBezTo>
                  <a:cubicBezTo>
                    <a:pt x="32873" y="312"/>
                    <a:pt x="32831" y="298"/>
                    <a:pt x="32787" y="298"/>
                  </a:cubicBezTo>
                  <a:cubicBezTo>
                    <a:pt x="32641" y="298"/>
                    <a:pt x="32485" y="462"/>
                    <a:pt x="32582" y="597"/>
                  </a:cubicBezTo>
                  <a:cubicBezTo>
                    <a:pt x="33098" y="1359"/>
                    <a:pt x="32867" y="2554"/>
                    <a:pt x="31843" y="2554"/>
                  </a:cubicBezTo>
                  <a:cubicBezTo>
                    <a:pt x="31822" y="2554"/>
                    <a:pt x="31801" y="2553"/>
                    <a:pt x="31780" y="2552"/>
                  </a:cubicBezTo>
                  <a:cubicBezTo>
                    <a:pt x="30827" y="2527"/>
                    <a:pt x="30477" y="1550"/>
                    <a:pt x="30878" y="798"/>
                  </a:cubicBezTo>
                  <a:cubicBezTo>
                    <a:pt x="31003" y="623"/>
                    <a:pt x="30853" y="397"/>
                    <a:pt x="30652" y="397"/>
                  </a:cubicBezTo>
                  <a:cubicBezTo>
                    <a:pt x="29975" y="397"/>
                    <a:pt x="29374" y="497"/>
                    <a:pt x="28722" y="648"/>
                  </a:cubicBezTo>
                  <a:cubicBezTo>
                    <a:pt x="28697" y="623"/>
                    <a:pt x="28647" y="597"/>
                    <a:pt x="28622" y="572"/>
                  </a:cubicBezTo>
                  <a:cubicBezTo>
                    <a:pt x="28590" y="561"/>
                    <a:pt x="28559" y="556"/>
                    <a:pt x="28528" y="556"/>
                  </a:cubicBezTo>
                  <a:cubicBezTo>
                    <a:pt x="28295" y="556"/>
                    <a:pt x="28127" y="863"/>
                    <a:pt x="28371" y="973"/>
                  </a:cubicBezTo>
                  <a:cubicBezTo>
                    <a:pt x="29098" y="1349"/>
                    <a:pt x="28923" y="2277"/>
                    <a:pt x="28196" y="2552"/>
                  </a:cubicBezTo>
                  <a:cubicBezTo>
                    <a:pt x="28045" y="2590"/>
                    <a:pt x="27901" y="2609"/>
                    <a:pt x="27760" y="2609"/>
                  </a:cubicBezTo>
                  <a:cubicBezTo>
                    <a:pt x="27619" y="2609"/>
                    <a:pt x="27482" y="2590"/>
                    <a:pt x="27344" y="2552"/>
                  </a:cubicBezTo>
                  <a:cubicBezTo>
                    <a:pt x="26517" y="2001"/>
                    <a:pt x="26391" y="1399"/>
                    <a:pt x="26993" y="798"/>
                  </a:cubicBezTo>
                  <a:cubicBezTo>
                    <a:pt x="27118" y="623"/>
                    <a:pt x="27043" y="372"/>
                    <a:pt x="26817" y="372"/>
                  </a:cubicBezTo>
                  <a:cubicBezTo>
                    <a:pt x="26091" y="397"/>
                    <a:pt x="25339" y="497"/>
                    <a:pt x="24612" y="572"/>
                  </a:cubicBezTo>
                  <a:cubicBezTo>
                    <a:pt x="24587" y="572"/>
                    <a:pt x="24562" y="547"/>
                    <a:pt x="24537" y="547"/>
                  </a:cubicBezTo>
                  <a:cubicBezTo>
                    <a:pt x="24503" y="522"/>
                    <a:pt x="24467" y="511"/>
                    <a:pt x="24432" y="511"/>
                  </a:cubicBezTo>
                  <a:cubicBezTo>
                    <a:pt x="24361" y="511"/>
                    <a:pt x="24294" y="556"/>
                    <a:pt x="24261" y="623"/>
                  </a:cubicBezTo>
                  <a:cubicBezTo>
                    <a:pt x="24086" y="698"/>
                    <a:pt x="24111" y="998"/>
                    <a:pt x="24336" y="998"/>
                  </a:cubicBezTo>
                  <a:lnTo>
                    <a:pt x="24436" y="998"/>
                  </a:lnTo>
                  <a:cubicBezTo>
                    <a:pt x="24637" y="1299"/>
                    <a:pt x="24512" y="1800"/>
                    <a:pt x="24336" y="2026"/>
                  </a:cubicBezTo>
                  <a:cubicBezTo>
                    <a:pt x="24134" y="2249"/>
                    <a:pt x="23882" y="2373"/>
                    <a:pt x="23608" y="2373"/>
                  </a:cubicBezTo>
                  <a:cubicBezTo>
                    <a:pt x="23543" y="2373"/>
                    <a:pt x="23476" y="2366"/>
                    <a:pt x="23409" y="2352"/>
                  </a:cubicBezTo>
                  <a:cubicBezTo>
                    <a:pt x="22732" y="2252"/>
                    <a:pt x="22381" y="1425"/>
                    <a:pt x="22857" y="823"/>
                  </a:cubicBezTo>
                  <a:cubicBezTo>
                    <a:pt x="22983" y="673"/>
                    <a:pt x="22908" y="472"/>
                    <a:pt x="22707" y="447"/>
                  </a:cubicBezTo>
                  <a:cubicBezTo>
                    <a:pt x="22439" y="428"/>
                    <a:pt x="22171" y="420"/>
                    <a:pt x="21903" y="420"/>
                  </a:cubicBezTo>
                  <a:cubicBezTo>
                    <a:pt x="21469" y="420"/>
                    <a:pt x="21036" y="441"/>
                    <a:pt x="20602" y="472"/>
                  </a:cubicBezTo>
                  <a:cubicBezTo>
                    <a:pt x="20351" y="497"/>
                    <a:pt x="20351" y="848"/>
                    <a:pt x="20602" y="873"/>
                  </a:cubicBezTo>
                  <a:lnTo>
                    <a:pt x="20652" y="873"/>
                  </a:lnTo>
                  <a:cubicBezTo>
                    <a:pt x="21028" y="1525"/>
                    <a:pt x="20777" y="2452"/>
                    <a:pt x="19925" y="2452"/>
                  </a:cubicBezTo>
                  <a:cubicBezTo>
                    <a:pt x="18998" y="2452"/>
                    <a:pt x="18747" y="1349"/>
                    <a:pt x="19198" y="698"/>
                  </a:cubicBezTo>
                  <a:cubicBezTo>
                    <a:pt x="19299" y="547"/>
                    <a:pt x="19173" y="322"/>
                    <a:pt x="18973" y="322"/>
                  </a:cubicBezTo>
                  <a:cubicBezTo>
                    <a:pt x="18529" y="322"/>
                    <a:pt x="18085" y="305"/>
                    <a:pt x="17641" y="305"/>
                  </a:cubicBezTo>
                  <a:cubicBezTo>
                    <a:pt x="17308" y="305"/>
                    <a:pt x="16975" y="315"/>
                    <a:pt x="16642" y="347"/>
                  </a:cubicBezTo>
                  <a:lnTo>
                    <a:pt x="16592" y="347"/>
                  </a:lnTo>
                  <a:cubicBezTo>
                    <a:pt x="16592" y="347"/>
                    <a:pt x="16567" y="322"/>
                    <a:pt x="16542" y="322"/>
                  </a:cubicBezTo>
                  <a:cubicBezTo>
                    <a:pt x="16503" y="299"/>
                    <a:pt x="16465" y="289"/>
                    <a:pt x="16428" y="289"/>
                  </a:cubicBezTo>
                  <a:cubicBezTo>
                    <a:pt x="16226" y="289"/>
                    <a:pt x="16083" y="595"/>
                    <a:pt x="16316" y="723"/>
                  </a:cubicBezTo>
                  <a:cubicBezTo>
                    <a:pt x="17068" y="1224"/>
                    <a:pt x="17118" y="2427"/>
                    <a:pt x="16065" y="2628"/>
                  </a:cubicBezTo>
                  <a:cubicBezTo>
                    <a:pt x="16001" y="2641"/>
                    <a:pt x="15937" y="2648"/>
                    <a:pt x="15874" y="2648"/>
                  </a:cubicBezTo>
                  <a:cubicBezTo>
                    <a:pt x="15009" y="2648"/>
                    <a:pt x="14351" y="1430"/>
                    <a:pt x="15238" y="823"/>
                  </a:cubicBezTo>
                  <a:cubicBezTo>
                    <a:pt x="15414" y="723"/>
                    <a:pt x="15339" y="472"/>
                    <a:pt x="15113" y="447"/>
                  </a:cubicBezTo>
                  <a:cubicBezTo>
                    <a:pt x="14835" y="428"/>
                    <a:pt x="14558" y="420"/>
                    <a:pt x="14279" y="420"/>
                  </a:cubicBezTo>
                  <a:cubicBezTo>
                    <a:pt x="13827" y="420"/>
                    <a:pt x="13372" y="441"/>
                    <a:pt x="12908" y="472"/>
                  </a:cubicBezTo>
                  <a:cubicBezTo>
                    <a:pt x="12882" y="497"/>
                    <a:pt x="12857" y="497"/>
                    <a:pt x="12807" y="522"/>
                  </a:cubicBezTo>
                  <a:cubicBezTo>
                    <a:pt x="12682" y="522"/>
                    <a:pt x="12582" y="748"/>
                    <a:pt x="12682" y="898"/>
                  </a:cubicBezTo>
                  <a:cubicBezTo>
                    <a:pt x="13208" y="1525"/>
                    <a:pt x="13008" y="2628"/>
                    <a:pt x="12030" y="2628"/>
                  </a:cubicBezTo>
                  <a:cubicBezTo>
                    <a:pt x="11103" y="2628"/>
                    <a:pt x="10627" y="1274"/>
                    <a:pt x="11604" y="923"/>
                  </a:cubicBezTo>
                  <a:cubicBezTo>
                    <a:pt x="11730" y="873"/>
                    <a:pt x="11730" y="698"/>
                    <a:pt x="11629" y="673"/>
                  </a:cubicBezTo>
                  <a:cubicBezTo>
                    <a:pt x="11604" y="572"/>
                    <a:pt x="11554" y="472"/>
                    <a:pt x="11429" y="472"/>
                  </a:cubicBezTo>
                  <a:cubicBezTo>
                    <a:pt x="11209" y="457"/>
                    <a:pt x="10984" y="449"/>
                    <a:pt x="10758" y="449"/>
                  </a:cubicBezTo>
                  <a:cubicBezTo>
                    <a:pt x="10236" y="449"/>
                    <a:pt x="9705" y="493"/>
                    <a:pt x="9198" y="597"/>
                  </a:cubicBezTo>
                  <a:cubicBezTo>
                    <a:pt x="9187" y="596"/>
                    <a:pt x="9176" y="595"/>
                    <a:pt x="9164" y="595"/>
                  </a:cubicBezTo>
                  <a:cubicBezTo>
                    <a:pt x="9020" y="595"/>
                    <a:pt x="8857" y="736"/>
                    <a:pt x="8973" y="898"/>
                  </a:cubicBezTo>
                  <a:cubicBezTo>
                    <a:pt x="9248" y="1299"/>
                    <a:pt x="9424" y="1750"/>
                    <a:pt x="9223" y="2227"/>
                  </a:cubicBezTo>
                  <a:cubicBezTo>
                    <a:pt x="9070" y="2620"/>
                    <a:pt x="8688" y="2842"/>
                    <a:pt x="8276" y="2842"/>
                  </a:cubicBezTo>
                  <a:cubicBezTo>
                    <a:pt x="8216" y="2842"/>
                    <a:pt x="8156" y="2838"/>
                    <a:pt x="8095" y="2828"/>
                  </a:cubicBezTo>
                  <a:cubicBezTo>
                    <a:pt x="7669" y="2778"/>
                    <a:pt x="7344" y="2452"/>
                    <a:pt x="7344" y="2001"/>
                  </a:cubicBezTo>
                  <a:cubicBezTo>
                    <a:pt x="7319" y="1600"/>
                    <a:pt x="7544" y="1299"/>
                    <a:pt x="7845" y="1024"/>
                  </a:cubicBezTo>
                  <a:cubicBezTo>
                    <a:pt x="7920" y="948"/>
                    <a:pt x="7920" y="873"/>
                    <a:pt x="7870" y="798"/>
                  </a:cubicBezTo>
                  <a:cubicBezTo>
                    <a:pt x="7945" y="698"/>
                    <a:pt x="7895" y="497"/>
                    <a:pt x="7770" y="472"/>
                  </a:cubicBezTo>
                  <a:cubicBezTo>
                    <a:pt x="7476" y="428"/>
                    <a:pt x="7177" y="412"/>
                    <a:pt x="6874" y="412"/>
                  </a:cubicBezTo>
                  <a:cubicBezTo>
                    <a:pt x="6324" y="412"/>
                    <a:pt x="5763" y="465"/>
                    <a:pt x="5213" y="497"/>
                  </a:cubicBezTo>
                  <a:cubicBezTo>
                    <a:pt x="5163" y="497"/>
                    <a:pt x="5113" y="522"/>
                    <a:pt x="5088" y="572"/>
                  </a:cubicBezTo>
                  <a:cubicBezTo>
                    <a:pt x="5069" y="567"/>
                    <a:pt x="5050" y="565"/>
                    <a:pt x="5032" y="565"/>
                  </a:cubicBezTo>
                  <a:cubicBezTo>
                    <a:pt x="4879" y="565"/>
                    <a:pt x="4756" y="736"/>
                    <a:pt x="4913" y="848"/>
                  </a:cubicBezTo>
                  <a:cubicBezTo>
                    <a:pt x="5213" y="1099"/>
                    <a:pt x="5464" y="1425"/>
                    <a:pt x="5439" y="1826"/>
                  </a:cubicBezTo>
                  <a:cubicBezTo>
                    <a:pt x="5389" y="2327"/>
                    <a:pt x="4988" y="2728"/>
                    <a:pt x="4512" y="2778"/>
                  </a:cubicBezTo>
                  <a:cubicBezTo>
                    <a:pt x="4478" y="2781"/>
                    <a:pt x="4444" y="2783"/>
                    <a:pt x="4409" y="2783"/>
                  </a:cubicBezTo>
                  <a:cubicBezTo>
                    <a:pt x="3603" y="2783"/>
                    <a:pt x="2415" y="1966"/>
                    <a:pt x="3208" y="1149"/>
                  </a:cubicBezTo>
                  <a:cubicBezTo>
                    <a:pt x="3312" y="1045"/>
                    <a:pt x="3210" y="873"/>
                    <a:pt x="3087" y="873"/>
                  </a:cubicBezTo>
                  <a:cubicBezTo>
                    <a:pt x="3061" y="873"/>
                    <a:pt x="3034" y="881"/>
                    <a:pt x="3008" y="898"/>
                  </a:cubicBezTo>
                  <a:lnTo>
                    <a:pt x="2983" y="898"/>
                  </a:lnTo>
                  <a:cubicBezTo>
                    <a:pt x="2933" y="873"/>
                    <a:pt x="2907" y="848"/>
                    <a:pt x="2857" y="848"/>
                  </a:cubicBezTo>
                  <a:cubicBezTo>
                    <a:pt x="2773" y="836"/>
                    <a:pt x="2689" y="831"/>
                    <a:pt x="2605" y="831"/>
                  </a:cubicBezTo>
                  <a:cubicBezTo>
                    <a:pt x="2339" y="831"/>
                    <a:pt x="2077" y="879"/>
                    <a:pt x="1830" y="898"/>
                  </a:cubicBezTo>
                  <a:cubicBezTo>
                    <a:pt x="1479" y="923"/>
                    <a:pt x="1153" y="923"/>
                    <a:pt x="802" y="923"/>
                  </a:cubicBezTo>
                  <a:cubicBezTo>
                    <a:pt x="752" y="923"/>
                    <a:pt x="727" y="923"/>
                    <a:pt x="702" y="948"/>
                  </a:cubicBezTo>
                  <a:cubicBezTo>
                    <a:pt x="669" y="893"/>
                    <a:pt x="606" y="862"/>
                    <a:pt x="547" y="862"/>
                  </a:cubicBezTo>
                  <a:cubicBezTo>
                    <a:pt x="472" y="862"/>
                    <a:pt x="401" y="912"/>
                    <a:pt x="401" y="1024"/>
                  </a:cubicBezTo>
                  <a:cubicBezTo>
                    <a:pt x="151" y="8693"/>
                    <a:pt x="552" y="16412"/>
                    <a:pt x="501" y="24106"/>
                  </a:cubicBezTo>
                  <a:cubicBezTo>
                    <a:pt x="451" y="32126"/>
                    <a:pt x="226" y="40147"/>
                    <a:pt x="0" y="48167"/>
                  </a:cubicBezTo>
                  <a:cubicBezTo>
                    <a:pt x="0" y="48346"/>
                    <a:pt x="141" y="48435"/>
                    <a:pt x="276" y="48435"/>
                  </a:cubicBezTo>
                  <a:cubicBezTo>
                    <a:pt x="330" y="48435"/>
                    <a:pt x="383" y="48421"/>
                    <a:pt x="426" y="48392"/>
                  </a:cubicBezTo>
                  <a:cubicBezTo>
                    <a:pt x="451" y="48417"/>
                    <a:pt x="501" y="48442"/>
                    <a:pt x="552" y="48442"/>
                  </a:cubicBezTo>
                  <a:cubicBezTo>
                    <a:pt x="6395" y="48873"/>
                    <a:pt x="12274" y="49015"/>
                    <a:pt x="18164" y="49015"/>
                  </a:cubicBezTo>
                  <a:cubicBezTo>
                    <a:pt x="27709" y="49015"/>
                    <a:pt x="37282" y="48642"/>
                    <a:pt x="46767" y="48518"/>
                  </a:cubicBezTo>
                  <a:cubicBezTo>
                    <a:pt x="46968" y="48518"/>
                    <a:pt x="47068" y="48367"/>
                    <a:pt x="47068" y="48217"/>
                  </a:cubicBezTo>
                  <a:cubicBezTo>
                    <a:pt x="47118" y="48217"/>
                    <a:pt x="47193" y="48167"/>
                    <a:pt x="47193" y="48066"/>
                  </a:cubicBezTo>
                  <a:cubicBezTo>
                    <a:pt x="47519" y="40147"/>
                    <a:pt x="47118" y="32152"/>
                    <a:pt x="47168" y="24207"/>
                  </a:cubicBezTo>
                  <a:cubicBezTo>
                    <a:pt x="47193" y="16237"/>
                    <a:pt x="47269" y="8292"/>
                    <a:pt x="47419" y="347"/>
                  </a:cubicBezTo>
                  <a:cubicBezTo>
                    <a:pt x="47434" y="118"/>
                    <a:pt x="47263" y="0"/>
                    <a:pt x="47088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29"/>
            <p:cNvSpPr txBox="1"/>
            <p:nvPr/>
          </p:nvSpPr>
          <p:spPr>
            <a:xfrm>
              <a:off x="1202800" y="2198200"/>
              <a:ext cx="1143600" cy="26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b="1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Task 05</a:t>
              </a:r>
              <a:endParaRPr sz="16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76" name="Google Shape;676;p29"/>
            <p:cNvSpPr txBox="1"/>
            <p:nvPr/>
          </p:nvSpPr>
          <p:spPr>
            <a:xfrm>
              <a:off x="1202800" y="2459825"/>
              <a:ext cx="1143600" cy="62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dirty="0">
                  <a:solidFill>
                    <a:srgbClr val="272727"/>
                  </a:solidFill>
                  <a:latin typeface="Roboto"/>
                  <a:ea typeface="Roboto"/>
                  <a:cs typeface="Roboto"/>
                  <a:sym typeface="Roboto"/>
                </a:rPr>
                <a:t>It is a ringed planet and a gas giant</a:t>
              </a:r>
              <a:endParaRPr sz="12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677" name="Google Shape;677;p29"/>
          <p:cNvGrpSpPr/>
          <p:nvPr/>
        </p:nvGrpSpPr>
        <p:grpSpPr>
          <a:xfrm>
            <a:off x="4155450" y="3231625"/>
            <a:ext cx="1188000" cy="1225375"/>
            <a:chOff x="4155450" y="3231625"/>
            <a:chExt cx="1188000" cy="1225375"/>
          </a:xfrm>
        </p:grpSpPr>
        <p:sp>
          <p:nvSpPr>
            <p:cNvPr id="678" name="Google Shape;678;p29"/>
            <p:cNvSpPr/>
            <p:nvPr/>
          </p:nvSpPr>
          <p:spPr>
            <a:xfrm>
              <a:off x="4170300" y="3249275"/>
              <a:ext cx="1158300" cy="11847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79" name="Google Shape;679;p29"/>
            <p:cNvSpPr/>
            <p:nvPr/>
          </p:nvSpPr>
          <p:spPr>
            <a:xfrm>
              <a:off x="4155450" y="3231625"/>
              <a:ext cx="1188000" cy="1225375"/>
            </a:xfrm>
            <a:custGeom>
              <a:avLst/>
              <a:gdLst/>
              <a:ahLst/>
              <a:cxnLst/>
              <a:rect l="l" t="t" r="r" b="b"/>
              <a:pathLst>
                <a:path w="47520" h="49015" extrusionOk="0">
                  <a:moveTo>
                    <a:pt x="44863" y="698"/>
                  </a:moveTo>
                  <a:lnTo>
                    <a:pt x="44863" y="698"/>
                  </a:lnTo>
                  <a:cubicBezTo>
                    <a:pt x="45260" y="745"/>
                    <a:pt x="45657" y="763"/>
                    <a:pt x="46048" y="763"/>
                  </a:cubicBezTo>
                  <a:cubicBezTo>
                    <a:pt x="46274" y="763"/>
                    <a:pt x="46497" y="757"/>
                    <a:pt x="46717" y="748"/>
                  </a:cubicBezTo>
                  <a:lnTo>
                    <a:pt x="46717" y="748"/>
                  </a:lnTo>
                  <a:cubicBezTo>
                    <a:pt x="46667" y="8567"/>
                    <a:pt x="46617" y="16387"/>
                    <a:pt x="46642" y="24207"/>
                  </a:cubicBezTo>
                  <a:cubicBezTo>
                    <a:pt x="46667" y="32076"/>
                    <a:pt x="46366" y="40046"/>
                    <a:pt x="46868" y="47891"/>
                  </a:cubicBezTo>
                  <a:cubicBezTo>
                    <a:pt x="46818" y="47891"/>
                    <a:pt x="46792" y="47866"/>
                    <a:pt x="46767" y="47866"/>
                  </a:cubicBezTo>
                  <a:cubicBezTo>
                    <a:pt x="39987" y="48053"/>
                    <a:pt x="33211" y="48100"/>
                    <a:pt x="26436" y="48100"/>
                  </a:cubicBezTo>
                  <a:cubicBezTo>
                    <a:pt x="19684" y="48100"/>
                    <a:pt x="12934" y="48054"/>
                    <a:pt x="6180" y="48054"/>
                  </a:cubicBezTo>
                  <a:cubicBezTo>
                    <a:pt x="4304" y="48054"/>
                    <a:pt x="2428" y="48057"/>
                    <a:pt x="552" y="48066"/>
                  </a:cubicBezTo>
                  <a:cubicBezTo>
                    <a:pt x="802" y="38116"/>
                    <a:pt x="1203" y="28066"/>
                    <a:pt x="1203" y="18066"/>
                  </a:cubicBezTo>
                  <a:cubicBezTo>
                    <a:pt x="1203" y="12452"/>
                    <a:pt x="1078" y="6863"/>
                    <a:pt x="727" y="1299"/>
                  </a:cubicBezTo>
                  <a:lnTo>
                    <a:pt x="752" y="1299"/>
                  </a:lnTo>
                  <a:cubicBezTo>
                    <a:pt x="1098" y="1362"/>
                    <a:pt x="1492" y="1415"/>
                    <a:pt x="1880" y="1415"/>
                  </a:cubicBezTo>
                  <a:cubicBezTo>
                    <a:pt x="2112" y="1415"/>
                    <a:pt x="2341" y="1396"/>
                    <a:pt x="2557" y="1349"/>
                  </a:cubicBezTo>
                  <a:lnTo>
                    <a:pt x="2557" y="1349"/>
                  </a:lnTo>
                  <a:cubicBezTo>
                    <a:pt x="2406" y="1650"/>
                    <a:pt x="2406" y="2051"/>
                    <a:pt x="2582" y="2377"/>
                  </a:cubicBezTo>
                  <a:cubicBezTo>
                    <a:pt x="2901" y="2970"/>
                    <a:pt x="3636" y="3314"/>
                    <a:pt x="4314" y="3314"/>
                  </a:cubicBezTo>
                  <a:cubicBezTo>
                    <a:pt x="4381" y="3314"/>
                    <a:pt x="4447" y="3311"/>
                    <a:pt x="4512" y="3304"/>
                  </a:cubicBezTo>
                  <a:cubicBezTo>
                    <a:pt x="5740" y="3229"/>
                    <a:pt x="6316" y="1700"/>
                    <a:pt x="5539" y="873"/>
                  </a:cubicBezTo>
                  <a:lnTo>
                    <a:pt x="5539" y="873"/>
                  </a:lnTo>
                  <a:cubicBezTo>
                    <a:pt x="5943" y="910"/>
                    <a:pt x="6360" y="933"/>
                    <a:pt x="6771" y="933"/>
                  </a:cubicBezTo>
                  <a:cubicBezTo>
                    <a:pt x="6921" y="933"/>
                    <a:pt x="7071" y="930"/>
                    <a:pt x="7218" y="923"/>
                  </a:cubicBezTo>
                  <a:lnTo>
                    <a:pt x="7218" y="923"/>
                  </a:lnTo>
                  <a:cubicBezTo>
                    <a:pt x="6918" y="1199"/>
                    <a:pt x="6742" y="1700"/>
                    <a:pt x="6792" y="2101"/>
                  </a:cubicBezTo>
                  <a:cubicBezTo>
                    <a:pt x="6842" y="2778"/>
                    <a:pt x="7344" y="3254"/>
                    <a:pt x="7995" y="3354"/>
                  </a:cubicBezTo>
                  <a:cubicBezTo>
                    <a:pt x="8078" y="3367"/>
                    <a:pt x="8161" y="3373"/>
                    <a:pt x="8244" y="3373"/>
                  </a:cubicBezTo>
                  <a:cubicBezTo>
                    <a:pt x="8813" y="3373"/>
                    <a:pt x="9362" y="3077"/>
                    <a:pt x="9624" y="2552"/>
                  </a:cubicBezTo>
                  <a:cubicBezTo>
                    <a:pt x="9850" y="2076"/>
                    <a:pt x="9850" y="1475"/>
                    <a:pt x="9599" y="998"/>
                  </a:cubicBezTo>
                  <a:cubicBezTo>
                    <a:pt x="10025" y="998"/>
                    <a:pt x="10451" y="973"/>
                    <a:pt x="10903" y="898"/>
                  </a:cubicBezTo>
                  <a:lnTo>
                    <a:pt x="10903" y="898"/>
                  </a:lnTo>
                  <a:cubicBezTo>
                    <a:pt x="10652" y="1149"/>
                    <a:pt x="10527" y="1500"/>
                    <a:pt x="10552" y="1876"/>
                  </a:cubicBezTo>
                  <a:cubicBezTo>
                    <a:pt x="10627" y="2527"/>
                    <a:pt x="11178" y="3029"/>
                    <a:pt x="11830" y="3104"/>
                  </a:cubicBezTo>
                  <a:cubicBezTo>
                    <a:pt x="11905" y="3116"/>
                    <a:pt x="11981" y="3122"/>
                    <a:pt x="12056" y="3122"/>
                  </a:cubicBezTo>
                  <a:cubicBezTo>
                    <a:pt x="12607" y="3122"/>
                    <a:pt x="13138" y="2806"/>
                    <a:pt x="13359" y="2277"/>
                  </a:cubicBezTo>
                  <a:cubicBezTo>
                    <a:pt x="13559" y="1826"/>
                    <a:pt x="13509" y="1299"/>
                    <a:pt x="13258" y="898"/>
                  </a:cubicBezTo>
                  <a:cubicBezTo>
                    <a:pt x="13576" y="898"/>
                    <a:pt x="13904" y="909"/>
                    <a:pt x="14237" y="909"/>
                  </a:cubicBezTo>
                  <a:cubicBezTo>
                    <a:pt x="14403" y="909"/>
                    <a:pt x="14570" y="907"/>
                    <a:pt x="14737" y="898"/>
                  </a:cubicBezTo>
                  <a:lnTo>
                    <a:pt x="14737" y="898"/>
                  </a:lnTo>
                  <a:cubicBezTo>
                    <a:pt x="14273" y="1850"/>
                    <a:pt x="14626" y="3103"/>
                    <a:pt x="15816" y="3103"/>
                  </a:cubicBezTo>
                  <a:cubicBezTo>
                    <a:pt x="15911" y="3103"/>
                    <a:pt x="16010" y="3095"/>
                    <a:pt x="16116" y="3079"/>
                  </a:cubicBezTo>
                  <a:cubicBezTo>
                    <a:pt x="17268" y="2928"/>
                    <a:pt x="17644" y="1625"/>
                    <a:pt x="17093" y="798"/>
                  </a:cubicBezTo>
                  <a:lnTo>
                    <a:pt x="17093" y="798"/>
                  </a:lnTo>
                  <a:cubicBezTo>
                    <a:pt x="17569" y="823"/>
                    <a:pt x="18070" y="823"/>
                    <a:pt x="18572" y="823"/>
                  </a:cubicBezTo>
                  <a:cubicBezTo>
                    <a:pt x="18183" y="1796"/>
                    <a:pt x="18761" y="2957"/>
                    <a:pt x="19917" y="2957"/>
                  </a:cubicBezTo>
                  <a:cubicBezTo>
                    <a:pt x="19952" y="2957"/>
                    <a:pt x="19989" y="2956"/>
                    <a:pt x="20025" y="2953"/>
                  </a:cubicBezTo>
                  <a:cubicBezTo>
                    <a:pt x="21103" y="2878"/>
                    <a:pt x="21604" y="1775"/>
                    <a:pt x="21203" y="898"/>
                  </a:cubicBezTo>
                  <a:lnTo>
                    <a:pt x="21203" y="898"/>
                  </a:lnTo>
                  <a:cubicBezTo>
                    <a:pt x="21579" y="923"/>
                    <a:pt x="21930" y="923"/>
                    <a:pt x="22306" y="923"/>
                  </a:cubicBezTo>
                  <a:cubicBezTo>
                    <a:pt x="21963" y="1782"/>
                    <a:pt x="22460" y="2905"/>
                    <a:pt x="23492" y="2905"/>
                  </a:cubicBezTo>
                  <a:cubicBezTo>
                    <a:pt x="23514" y="2905"/>
                    <a:pt x="23536" y="2904"/>
                    <a:pt x="23559" y="2903"/>
                  </a:cubicBezTo>
                  <a:cubicBezTo>
                    <a:pt x="24436" y="2878"/>
                    <a:pt x="25339" y="1775"/>
                    <a:pt x="25013" y="1024"/>
                  </a:cubicBezTo>
                  <a:cubicBezTo>
                    <a:pt x="25489" y="998"/>
                    <a:pt x="25940" y="998"/>
                    <a:pt x="26391" y="923"/>
                  </a:cubicBezTo>
                  <a:lnTo>
                    <a:pt x="26391" y="923"/>
                  </a:lnTo>
                  <a:cubicBezTo>
                    <a:pt x="26141" y="1450"/>
                    <a:pt x="25990" y="2001"/>
                    <a:pt x="26391" y="2502"/>
                  </a:cubicBezTo>
                  <a:cubicBezTo>
                    <a:pt x="26730" y="2921"/>
                    <a:pt x="27291" y="3117"/>
                    <a:pt x="27809" y="3117"/>
                  </a:cubicBezTo>
                  <a:cubicBezTo>
                    <a:pt x="27942" y="3117"/>
                    <a:pt x="28073" y="3104"/>
                    <a:pt x="28196" y="3079"/>
                  </a:cubicBezTo>
                  <a:cubicBezTo>
                    <a:pt x="29173" y="2828"/>
                    <a:pt x="29675" y="1625"/>
                    <a:pt x="29073" y="923"/>
                  </a:cubicBezTo>
                  <a:lnTo>
                    <a:pt x="30226" y="923"/>
                  </a:lnTo>
                  <a:cubicBezTo>
                    <a:pt x="29910" y="1969"/>
                    <a:pt x="30584" y="3132"/>
                    <a:pt x="31769" y="3132"/>
                  </a:cubicBezTo>
                  <a:cubicBezTo>
                    <a:pt x="31806" y="3132"/>
                    <a:pt x="31843" y="3131"/>
                    <a:pt x="31880" y="3129"/>
                  </a:cubicBezTo>
                  <a:cubicBezTo>
                    <a:pt x="33108" y="3029"/>
                    <a:pt x="33685" y="1750"/>
                    <a:pt x="33208" y="773"/>
                  </a:cubicBezTo>
                  <a:lnTo>
                    <a:pt x="33208" y="773"/>
                  </a:lnTo>
                  <a:cubicBezTo>
                    <a:pt x="33559" y="798"/>
                    <a:pt x="33885" y="823"/>
                    <a:pt x="34236" y="848"/>
                  </a:cubicBezTo>
                  <a:cubicBezTo>
                    <a:pt x="33885" y="1800"/>
                    <a:pt x="34436" y="2928"/>
                    <a:pt x="35589" y="2928"/>
                  </a:cubicBezTo>
                  <a:cubicBezTo>
                    <a:pt x="35602" y="2929"/>
                    <a:pt x="35614" y="2929"/>
                    <a:pt x="35626" y="2929"/>
                  </a:cubicBezTo>
                  <a:cubicBezTo>
                    <a:pt x="36682" y="2929"/>
                    <a:pt x="37315" y="1865"/>
                    <a:pt x="37018" y="973"/>
                  </a:cubicBezTo>
                  <a:cubicBezTo>
                    <a:pt x="37319" y="948"/>
                    <a:pt x="37645" y="923"/>
                    <a:pt x="37945" y="898"/>
                  </a:cubicBezTo>
                  <a:lnTo>
                    <a:pt x="37945" y="898"/>
                  </a:lnTo>
                  <a:cubicBezTo>
                    <a:pt x="37695" y="1775"/>
                    <a:pt x="38221" y="2753"/>
                    <a:pt x="39274" y="2803"/>
                  </a:cubicBezTo>
                  <a:cubicBezTo>
                    <a:pt x="39298" y="2804"/>
                    <a:pt x="39323" y="2805"/>
                    <a:pt x="39347" y="2805"/>
                  </a:cubicBezTo>
                  <a:cubicBezTo>
                    <a:pt x="40334" y="2805"/>
                    <a:pt x="40996" y="1829"/>
                    <a:pt x="40727" y="948"/>
                  </a:cubicBezTo>
                  <a:lnTo>
                    <a:pt x="40727" y="948"/>
                  </a:lnTo>
                  <a:cubicBezTo>
                    <a:pt x="41028" y="1024"/>
                    <a:pt x="41329" y="1049"/>
                    <a:pt x="41630" y="1074"/>
                  </a:cubicBezTo>
                  <a:cubicBezTo>
                    <a:pt x="41228" y="1800"/>
                    <a:pt x="41880" y="2928"/>
                    <a:pt x="42858" y="3079"/>
                  </a:cubicBezTo>
                  <a:cubicBezTo>
                    <a:pt x="42948" y="3092"/>
                    <a:pt x="43038" y="3099"/>
                    <a:pt x="43126" y="3099"/>
                  </a:cubicBezTo>
                  <a:cubicBezTo>
                    <a:pt x="44355" y="3099"/>
                    <a:pt x="45307" y="1844"/>
                    <a:pt x="44863" y="698"/>
                  </a:cubicBezTo>
                  <a:close/>
                  <a:moveTo>
                    <a:pt x="47088" y="0"/>
                  </a:moveTo>
                  <a:cubicBezTo>
                    <a:pt x="46975" y="0"/>
                    <a:pt x="46861" y="48"/>
                    <a:pt x="46792" y="146"/>
                  </a:cubicBezTo>
                  <a:cubicBezTo>
                    <a:pt x="46603" y="146"/>
                    <a:pt x="46411" y="145"/>
                    <a:pt x="46218" y="145"/>
                  </a:cubicBezTo>
                  <a:cubicBezTo>
                    <a:pt x="45543" y="145"/>
                    <a:pt x="44854" y="160"/>
                    <a:pt x="44211" y="297"/>
                  </a:cubicBezTo>
                  <a:cubicBezTo>
                    <a:pt x="44061" y="347"/>
                    <a:pt x="44061" y="572"/>
                    <a:pt x="44211" y="597"/>
                  </a:cubicBezTo>
                  <a:lnTo>
                    <a:pt x="44286" y="597"/>
                  </a:lnTo>
                  <a:cubicBezTo>
                    <a:pt x="44462" y="1199"/>
                    <a:pt x="44512" y="1851"/>
                    <a:pt x="43935" y="2277"/>
                  </a:cubicBezTo>
                  <a:cubicBezTo>
                    <a:pt x="43706" y="2437"/>
                    <a:pt x="43435" y="2556"/>
                    <a:pt x="43161" y="2556"/>
                  </a:cubicBezTo>
                  <a:cubicBezTo>
                    <a:pt x="43135" y="2556"/>
                    <a:pt x="43109" y="2555"/>
                    <a:pt x="43083" y="2552"/>
                  </a:cubicBezTo>
                  <a:cubicBezTo>
                    <a:pt x="42908" y="2502"/>
                    <a:pt x="42757" y="2452"/>
                    <a:pt x="42582" y="2427"/>
                  </a:cubicBezTo>
                  <a:cubicBezTo>
                    <a:pt x="41980" y="2126"/>
                    <a:pt x="41955" y="1675"/>
                    <a:pt x="42482" y="1099"/>
                  </a:cubicBezTo>
                  <a:cubicBezTo>
                    <a:pt x="42807" y="998"/>
                    <a:pt x="42732" y="547"/>
                    <a:pt x="42406" y="522"/>
                  </a:cubicBezTo>
                  <a:cubicBezTo>
                    <a:pt x="42002" y="490"/>
                    <a:pt x="41577" y="437"/>
                    <a:pt x="41158" y="437"/>
                  </a:cubicBezTo>
                  <a:cubicBezTo>
                    <a:pt x="40927" y="437"/>
                    <a:pt x="40699" y="453"/>
                    <a:pt x="40477" y="497"/>
                  </a:cubicBezTo>
                  <a:cubicBezTo>
                    <a:pt x="40451" y="489"/>
                    <a:pt x="40422" y="484"/>
                    <a:pt x="40393" y="484"/>
                  </a:cubicBezTo>
                  <a:cubicBezTo>
                    <a:pt x="40251" y="484"/>
                    <a:pt x="40093" y="582"/>
                    <a:pt x="40176" y="748"/>
                  </a:cubicBezTo>
                  <a:cubicBezTo>
                    <a:pt x="40426" y="1399"/>
                    <a:pt x="40226" y="2277"/>
                    <a:pt x="39374" y="2302"/>
                  </a:cubicBezTo>
                  <a:cubicBezTo>
                    <a:pt x="39362" y="2302"/>
                    <a:pt x="39351" y="2302"/>
                    <a:pt x="39340" y="2302"/>
                  </a:cubicBezTo>
                  <a:cubicBezTo>
                    <a:pt x="38464" y="2302"/>
                    <a:pt x="38177" y="1341"/>
                    <a:pt x="38622" y="698"/>
                  </a:cubicBezTo>
                  <a:cubicBezTo>
                    <a:pt x="38722" y="547"/>
                    <a:pt x="38597" y="297"/>
                    <a:pt x="38396" y="297"/>
                  </a:cubicBezTo>
                  <a:cubicBezTo>
                    <a:pt x="37845" y="372"/>
                    <a:pt x="37319" y="447"/>
                    <a:pt x="36792" y="572"/>
                  </a:cubicBezTo>
                  <a:cubicBezTo>
                    <a:pt x="36767" y="547"/>
                    <a:pt x="36742" y="522"/>
                    <a:pt x="36717" y="472"/>
                  </a:cubicBezTo>
                  <a:cubicBezTo>
                    <a:pt x="36687" y="435"/>
                    <a:pt x="36647" y="420"/>
                    <a:pt x="36606" y="420"/>
                  </a:cubicBezTo>
                  <a:cubicBezTo>
                    <a:pt x="36478" y="420"/>
                    <a:pt x="36335" y="571"/>
                    <a:pt x="36391" y="723"/>
                  </a:cubicBezTo>
                  <a:cubicBezTo>
                    <a:pt x="36341" y="798"/>
                    <a:pt x="36391" y="948"/>
                    <a:pt x="36492" y="973"/>
                  </a:cubicBezTo>
                  <a:cubicBezTo>
                    <a:pt x="36735" y="1630"/>
                    <a:pt x="36459" y="2429"/>
                    <a:pt x="35662" y="2429"/>
                  </a:cubicBezTo>
                  <a:cubicBezTo>
                    <a:pt x="35638" y="2429"/>
                    <a:pt x="35614" y="2429"/>
                    <a:pt x="35589" y="2427"/>
                  </a:cubicBezTo>
                  <a:cubicBezTo>
                    <a:pt x="34687" y="2402"/>
                    <a:pt x="34436" y="1374"/>
                    <a:pt x="34913" y="723"/>
                  </a:cubicBezTo>
                  <a:cubicBezTo>
                    <a:pt x="35063" y="572"/>
                    <a:pt x="34888" y="322"/>
                    <a:pt x="34687" y="322"/>
                  </a:cubicBezTo>
                  <a:cubicBezTo>
                    <a:pt x="34086" y="322"/>
                    <a:pt x="33509" y="322"/>
                    <a:pt x="32908" y="347"/>
                  </a:cubicBezTo>
                  <a:cubicBezTo>
                    <a:pt x="32873" y="312"/>
                    <a:pt x="32831" y="298"/>
                    <a:pt x="32787" y="298"/>
                  </a:cubicBezTo>
                  <a:cubicBezTo>
                    <a:pt x="32641" y="298"/>
                    <a:pt x="32485" y="462"/>
                    <a:pt x="32582" y="597"/>
                  </a:cubicBezTo>
                  <a:cubicBezTo>
                    <a:pt x="33098" y="1359"/>
                    <a:pt x="32867" y="2554"/>
                    <a:pt x="31843" y="2554"/>
                  </a:cubicBezTo>
                  <a:cubicBezTo>
                    <a:pt x="31822" y="2554"/>
                    <a:pt x="31801" y="2553"/>
                    <a:pt x="31780" y="2552"/>
                  </a:cubicBezTo>
                  <a:cubicBezTo>
                    <a:pt x="30827" y="2527"/>
                    <a:pt x="30477" y="1550"/>
                    <a:pt x="30878" y="798"/>
                  </a:cubicBezTo>
                  <a:cubicBezTo>
                    <a:pt x="31003" y="623"/>
                    <a:pt x="30853" y="397"/>
                    <a:pt x="30652" y="397"/>
                  </a:cubicBezTo>
                  <a:cubicBezTo>
                    <a:pt x="29975" y="397"/>
                    <a:pt x="29374" y="497"/>
                    <a:pt x="28722" y="648"/>
                  </a:cubicBezTo>
                  <a:cubicBezTo>
                    <a:pt x="28697" y="623"/>
                    <a:pt x="28647" y="597"/>
                    <a:pt x="28622" y="572"/>
                  </a:cubicBezTo>
                  <a:cubicBezTo>
                    <a:pt x="28590" y="561"/>
                    <a:pt x="28559" y="556"/>
                    <a:pt x="28528" y="556"/>
                  </a:cubicBezTo>
                  <a:cubicBezTo>
                    <a:pt x="28295" y="556"/>
                    <a:pt x="28127" y="863"/>
                    <a:pt x="28371" y="973"/>
                  </a:cubicBezTo>
                  <a:cubicBezTo>
                    <a:pt x="29098" y="1349"/>
                    <a:pt x="28923" y="2277"/>
                    <a:pt x="28196" y="2552"/>
                  </a:cubicBezTo>
                  <a:cubicBezTo>
                    <a:pt x="28045" y="2590"/>
                    <a:pt x="27901" y="2609"/>
                    <a:pt x="27760" y="2609"/>
                  </a:cubicBezTo>
                  <a:cubicBezTo>
                    <a:pt x="27619" y="2609"/>
                    <a:pt x="27482" y="2590"/>
                    <a:pt x="27344" y="2552"/>
                  </a:cubicBezTo>
                  <a:cubicBezTo>
                    <a:pt x="26517" y="2001"/>
                    <a:pt x="26391" y="1399"/>
                    <a:pt x="26993" y="798"/>
                  </a:cubicBezTo>
                  <a:cubicBezTo>
                    <a:pt x="27118" y="623"/>
                    <a:pt x="27043" y="372"/>
                    <a:pt x="26817" y="372"/>
                  </a:cubicBezTo>
                  <a:cubicBezTo>
                    <a:pt x="26091" y="397"/>
                    <a:pt x="25339" y="497"/>
                    <a:pt x="24612" y="572"/>
                  </a:cubicBezTo>
                  <a:cubicBezTo>
                    <a:pt x="24587" y="572"/>
                    <a:pt x="24562" y="547"/>
                    <a:pt x="24537" y="547"/>
                  </a:cubicBezTo>
                  <a:cubicBezTo>
                    <a:pt x="24503" y="522"/>
                    <a:pt x="24467" y="511"/>
                    <a:pt x="24432" y="511"/>
                  </a:cubicBezTo>
                  <a:cubicBezTo>
                    <a:pt x="24361" y="511"/>
                    <a:pt x="24294" y="556"/>
                    <a:pt x="24261" y="623"/>
                  </a:cubicBezTo>
                  <a:cubicBezTo>
                    <a:pt x="24086" y="698"/>
                    <a:pt x="24111" y="998"/>
                    <a:pt x="24336" y="998"/>
                  </a:cubicBezTo>
                  <a:lnTo>
                    <a:pt x="24436" y="998"/>
                  </a:lnTo>
                  <a:cubicBezTo>
                    <a:pt x="24637" y="1299"/>
                    <a:pt x="24512" y="1800"/>
                    <a:pt x="24336" y="2026"/>
                  </a:cubicBezTo>
                  <a:cubicBezTo>
                    <a:pt x="24134" y="2249"/>
                    <a:pt x="23882" y="2373"/>
                    <a:pt x="23608" y="2373"/>
                  </a:cubicBezTo>
                  <a:cubicBezTo>
                    <a:pt x="23543" y="2373"/>
                    <a:pt x="23476" y="2366"/>
                    <a:pt x="23409" y="2352"/>
                  </a:cubicBezTo>
                  <a:cubicBezTo>
                    <a:pt x="22732" y="2252"/>
                    <a:pt x="22381" y="1425"/>
                    <a:pt x="22857" y="823"/>
                  </a:cubicBezTo>
                  <a:cubicBezTo>
                    <a:pt x="22983" y="673"/>
                    <a:pt x="22908" y="472"/>
                    <a:pt x="22707" y="447"/>
                  </a:cubicBezTo>
                  <a:cubicBezTo>
                    <a:pt x="22439" y="428"/>
                    <a:pt x="22171" y="420"/>
                    <a:pt x="21903" y="420"/>
                  </a:cubicBezTo>
                  <a:cubicBezTo>
                    <a:pt x="21469" y="420"/>
                    <a:pt x="21036" y="441"/>
                    <a:pt x="20602" y="472"/>
                  </a:cubicBezTo>
                  <a:cubicBezTo>
                    <a:pt x="20351" y="497"/>
                    <a:pt x="20351" y="848"/>
                    <a:pt x="20602" y="873"/>
                  </a:cubicBezTo>
                  <a:lnTo>
                    <a:pt x="20652" y="873"/>
                  </a:lnTo>
                  <a:cubicBezTo>
                    <a:pt x="21028" y="1525"/>
                    <a:pt x="20777" y="2452"/>
                    <a:pt x="19925" y="2452"/>
                  </a:cubicBezTo>
                  <a:cubicBezTo>
                    <a:pt x="18998" y="2452"/>
                    <a:pt x="18747" y="1349"/>
                    <a:pt x="19198" y="698"/>
                  </a:cubicBezTo>
                  <a:cubicBezTo>
                    <a:pt x="19299" y="547"/>
                    <a:pt x="19173" y="322"/>
                    <a:pt x="18973" y="322"/>
                  </a:cubicBezTo>
                  <a:cubicBezTo>
                    <a:pt x="18529" y="322"/>
                    <a:pt x="18085" y="305"/>
                    <a:pt x="17641" y="305"/>
                  </a:cubicBezTo>
                  <a:cubicBezTo>
                    <a:pt x="17308" y="305"/>
                    <a:pt x="16975" y="315"/>
                    <a:pt x="16642" y="347"/>
                  </a:cubicBezTo>
                  <a:lnTo>
                    <a:pt x="16592" y="347"/>
                  </a:lnTo>
                  <a:cubicBezTo>
                    <a:pt x="16592" y="347"/>
                    <a:pt x="16567" y="322"/>
                    <a:pt x="16542" y="322"/>
                  </a:cubicBezTo>
                  <a:cubicBezTo>
                    <a:pt x="16503" y="299"/>
                    <a:pt x="16465" y="289"/>
                    <a:pt x="16428" y="289"/>
                  </a:cubicBezTo>
                  <a:cubicBezTo>
                    <a:pt x="16226" y="289"/>
                    <a:pt x="16083" y="595"/>
                    <a:pt x="16316" y="723"/>
                  </a:cubicBezTo>
                  <a:cubicBezTo>
                    <a:pt x="17068" y="1224"/>
                    <a:pt x="17118" y="2427"/>
                    <a:pt x="16065" y="2628"/>
                  </a:cubicBezTo>
                  <a:cubicBezTo>
                    <a:pt x="16001" y="2641"/>
                    <a:pt x="15937" y="2648"/>
                    <a:pt x="15874" y="2648"/>
                  </a:cubicBezTo>
                  <a:cubicBezTo>
                    <a:pt x="15009" y="2648"/>
                    <a:pt x="14351" y="1430"/>
                    <a:pt x="15238" y="823"/>
                  </a:cubicBezTo>
                  <a:cubicBezTo>
                    <a:pt x="15414" y="723"/>
                    <a:pt x="15339" y="472"/>
                    <a:pt x="15113" y="447"/>
                  </a:cubicBezTo>
                  <a:cubicBezTo>
                    <a:pt x="14835" y="428"/>
                    <a:pt x="14558" y="420"/>
                    <a:pt x="14279" y="420"/>
                  </a:cubicBezTo>
                  <a:cubicBezTo>
                    <a:pt x="13827" y="420"/>
                    <a:pt x="13372" y="441"/>
                    <a:pt x="12908" y="472"/>
                  </a:cubicBezTo>
                  <a:cubicBezTo>
                    <a:pt x="12882" y="497"/>
                    <a:pt x="12857" y="497"/>
                    <a:pt x="12807" y="522"/>
                  </a:cubicBezTo>
                  <a:cubicBezTo>
                    <a:pt x="12682" y="522"/>
                    <a:pt x="12582" y="748"/>
                    <a:pt x="12682" y="898"/>
                  </a:cubicBezTo>
                  <a:cubicBezTo>
                    <a:pt x="13208" y="1525"/>
                    <a:pt x="13008" y="2628"/>
                    <a:pt x="12030" y="2628"/>
                  </a:cubicBezTo>
                  <a:cubicBezTo>
                    <a:pt x="11103" y="2628"/>
                    <a:pt x="10627" y="1274"/>
                    <a:pt x="11604" y="923"/>
                  </a:cubicBezTo>
                  <a:cubicBezTo>
                    <a:pt x="11730" y="873"/>
                    <a:pt x="11730" y="698"/>
                    <a:pt x="11629" y="673"/>
                  </a:cubicBezTo>
                  <a:cubicBezTo>
                    <a:pt x="11604" y="572"/>
                    <a:pt x="11554" y="472"/>
                    <a:pt x="11429" y="472"/>
                  </a:cubicBezTo>
                  <a:cubicBezTo>
                    <a:pt x="11209" y="457"/>
                    <a:pt x="10984" y="449"/>
                    <a:pt x="10758" y="449"/>
                  </a:cubicBezTo>
                  <a:cubicBezTo>
                    <a:pt x="10236" y="449"/>
                    <a:pt x="9705" y="493"/>
                    <a:pt x="9198" y="597"/>
                  </a:cubicBezTo>
                  <a:cubicBezTo>
                    <a:pt x="9187" y="596"/>
                    <a:pt x="9176" y="595"/>
                    <a:pt x="9164" y="595"/>
                  </a:cubicBezTo>
                  <a:cubicBezTo>
                    <a:pt x="9020" y="595"/>
                    <a:pt x="8857" y="736"/>
                    <a:pt x="8973" y="898"/>
                  </a:cubicBezTo>
                  <a:cubicBezTo>
                    <a:pt x="9248" y="1299"/>
                    <a:pt x="9424" y="1750"/>
                    <a:pt x="9223" y="2227"/>
                  </a:cubicBezTo>
                  <a:cubicBezTo>
                    <a:pt x="9070" y="2620"/>
                    <a:pt x="8688" y="2842"/>
                    <a:pt x="8276" y="2842"/>
                  </a:cubicBezTo>
                  <a:cubicBezTo>
                    <a:pt x="8216" y="2842"/>
                    <a:pt x="8156" y="2838"/>
                    <a:pt x="8095" y="2828"/>
                  </a:cubicBezTo>
                  <a:cubicBezTo>
                    <a:pt x="7669" y="2778"/>
                    <a:pt x="7344" y="2452"/>
                    <a:pt x="7344" y="2001"/>
                  </a:cubicBezTo>
                  <a:cubicBezTo>
                    <a:pt x="7319" y="1600"/>
                    <a:pt x="7544" y="1299"/>
                    <a:pt x="7845" y="1024"/>
                  </a:cubicBezTo>
                  <a:cubicBezTo>
                    <a:pt x="7920" y="948"/>
                    <a:pt x="7920" y="873"/>
                    <a:pt x="7870" y="798"/>
                  </a:cubicBezTo>
                  <a:cubicBezTo>
                    <a:pt x="7945" y="698"/>
                    <a:pt x="7895" y="497"/>
                    <a:pt x="7770" y="472"/>
                  </a:cubicBezTo>
                  <a:cubicBezTo>
                    <a:pt x="7476" y="428"/>
                    <a:pt x="7177" y="412"/>
                    <a:pt x="6874" y="412"/>
                  </a:cubicBezTo>
                  <a:cubicBezTo>
                    <a:pt x="6324" y="412"/>
                    <a:pt x="5763" y="465"/>
                    <a:pt x="5213" y="497"/>
                  </a:cubicBezTo>
                  <a:cubicBezTo>
                    <a:pt x="5163" y="497"/>
                    <a:pt x="5113" y="522"/>
                    <a:pt x="5088" y="572"/>
                  </a:cubicBezTo>
                  <a:cubicBezTo>
                    <a:pt x="5069" y="567"/>
                    <a:pt x="5050" y="565"/>
                    <a:pt x="5032" y="565"/>
                  </a:cubicBezTo>
                  <a:cubicBezTo>
                    <a:pt x="4879" y="565"/>
                    <a:pt x="4756" y="736"/>
                    <a:pt x="4913" y="848"/>
                  </a:cubicBezTo>
                  <a:cubicBezTo>
                    <a:pt x="5213" y="1099"/>
                    <a:pt x="5464" y="1425"/>
                    <a:pt x="5439" y="1826"/>
                  </a:cubicBezTo>
                  <a:cubicBezTo>
                    <a:pt x="5389" y="2327"/>
                    <a:pt x="4988" y="2728"/>
                    <a:pt x="4512" y="2778"/>
                  </a:cubicBezTo>
                  <a:cubicBezTo>
                    <a:pt x="4478" y="2781"/>
                    <a:pt x="4444" y="2783"/>
                    <a:pt x="4409" y="2783"/>
                  </a:cubicBezTo>
                  <a:cubicBezTo>
                    <a:pt x="3603" y="2783"/>
                    <a:pt x="2415" y="1966"/>
                    <a:pt x="3208" y="1149"/>
                  </a:cubicBezTo>
                  <a:cubicBezTo>
                    <a:pt x="3312" y="1045"/>
                    <a:pt x="3210" y="873"/>
                    <a:pt x="3087" y="873"/>
                  </a:cubicBezTo>
                  <a:cubicBezTo>
                    <a:pt x="3061" y="873"/>
                    <a:pt x="3034" y="881"/>
                    <a:pt x="3008" y="898"/>
                  </a:cubicBezTo>
                  <a:lnTo>
                    <a:pt x="2983" y="898"/>
                  </a:lnTo>
                  <a:cubicBezTo>
                    <a:pt x="2933" y="873"/>
                    <a:pt x="2907" y="848"/>
                    <a:pt x="2857" y="848"/>
                  </a:cubicBezTo>
                  <a:cubicBezTo>
                    <a:pt x="2773" y="836"/>
                    <a:pt x="2689" y="831"/>
                    <a:pt x="2605" y="831"/>
                  </a:cubicBezTo>
                  <a:cubicBezTo>
                    <a:pt x="2339" y="831"/>
                    <a:pt x="2077" y="879"/>
                    <a:pt x="1830" y="898"/>
                  </a:cubicBezTo>
                  <a:cubicBezTo>
                    <a:pt x="1479" y="923"/>
                    <a:pt x="1153" y="923"/>
                    <a:pt x="802" y="923"/>
                  </a:cubicBezTo>
                  <a:cubicBezTo>
                    <a:pt x="752" y="923"/>
                    <a:pt x="727" y="923"/>
                    <a:pt x="702" y="948"/>
                  </a:cubicBezTo>
                  <a:cubicBezTo>
                    <a:pt x="669" y="893"/>
                    <a:pt x="606" y="862"/>
                    <a:pt x="547" y="862"/>
                  </a:cubicBezTo>
                  <a:cubicBezTo>
                    <a:pt x="472" y="862"/>
                    <a:pt x="401" y="912"/>
                    <a:pt x="401" y="1024"/>
                  </a:cubicBezTo>
                  <a:cubicBezTo>
                    <a:pt x="151" y="8693"/>
                    <a:pt x="552" y="16412"/>
                    <a:pt x="501" y="24106"/>
                  </a:cubicBezTo>
                  <a:cubicBezTo>
                    <a:pt x="451" y="32126"/>
                    <a:pt x="226" y="40147"/>
                    <a:pt x="0" y="48167"/>
                  </a:cubicBezTo>
                  <a:cubicBezTo>
                    <a:pt x="0" y="48346"/>
                    <a:pt x="141" y="48435"/>
                    <a:pt x="276" y="48435"/>
                  </a:cubicBezTo>
                  <a:cubicBezTo>
                    <a:pt x="330" y="48435"/>
                    <a:pt x="383" y="48421"/>
                    <a:pt x="426" y="48392"/>
                  </a:cubicBezTo>
                  <a:cubicBezTo>
                    <a:pt x="451" y="48417"/>
                    <a:pt x="501" y="48442"/>
                    <a:pt x="552" y="48442"/>
                  </a:cubicBezTo>
                  <a:cubicBezTo>
                    <a:pt x="6395" y="48873"/>
                    <a:pt x="12274" y="49015"/>
                    <a:pt x="18164" y="49015"/>
                  </a:cubicBezTo>
                  <a:cubicBezTo>
                    <a:pt x="27709" y="49015"/>
                    <a:pt x="37282" y="48642"/>
                    <a:pt x="46767" y="48518"/>
                  </a:cubicBezTo>
                  <a:cubicBezTo>
                    <a:pt x="46968" y="48518"/>
                    <a:pt x="47068" y="48367"/>
                    <a:pt x="47068" y="48217"/>
                  </a:cubicBezTo>
                  <a:cubicBezTo>
                    <a:pt x="47118" y="48217"/>
                    <a:pt x="47193" y="48167"/>
                    <a:pt x="47193" y="48066"/>
                  </a:cubicBezTo>
                  <a:cubicBezTo>
                    <a:pt x="47519" y="40147"/>
                    <a:pt x="47118" y="32152"/>
                    <a:pt x="47168" y="24207"/>
                  </a:cubicBezTo>
                  <a:cubicBezTo>
                    <a:pt x="47193" y="16237"/>
                    <a:pt x="47269" y="8292"/>
                    <a:pt x="47419" y="347"/>
                  </a:cubicBezTo>
                  <a:cubicBezTo>
                    <a:pt x="47434" y="118"/>
                    <a:pt x="47263" y="0"/>
                    <a:pt x="47088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9"/>
            <p:cNvSpPr txBox="1"/>
            <p:nvPr/>
          </p:nvSpPr>
          <p:spPr>
            <a:xfrm>
              <a:off x="4177650" y="3466000"/>
              <a:ext cx="1143600" cy="26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b="1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Task 03</a:t>
              </a:r>
              <a:endParaRPr sz="16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81" name="Google Shape;681;p29"/>
            <p:cNvSpPr txBox="1"/>
            <p:nvPr/>
          </p:nvSpPr>
          <p:spPr>
            <a:xfrm>
              <a:off x="4177650" y="3727625"/>
              <a:ext cx="1143600" cy="62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Pluto is now considered a dwarf planet</a:t>
              </a:r>
              <a:endParaRPr sz="1200">
                <a:solidFill>
                  <a:srgbClr val="272727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682" name="Google Shape;682;p29"/>
          <p:cNvGrpSpPr/>
          <p:nvPr/>
        </p:nvGrpSpPr>
        <p:grpSpPr>
          <a:xfrm>
            <a:off x="6474850" y="3135963"/>
            <a:ext cx="1188000" cy="1225375"/>
            <a:chOff x="6474850" y="3135963"/>
            <a:chExt cx="1188000" cy="1225375"/>
          </a:xfrm>
        </p:grpSpPr>
        <p:sp>
          <p:nvSpPr>
            <p:cNvPr id="683" name="Google Shape;683;p29"/>
            <p:cNvSpPr/>
            <p:nvPr/>
          </p:nvSpPr>
          <p:spPr>
            <a:xfrm>
              <a:off x="6489700" y="3153613"/>
              <a:ext cx="1158300" cy="11847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84" name="Google Shape;684;p29"/>
            <p:cNvSpPr/>
            <p:nvPr/>
          </p:nvSpPr>
          <p:spPr>
            <a:xfrm>
              <a:off x="6474850" y="3135963"/>
              <a:ext cx="1188000" cy="1225375"/>
            </a:xfrm>
            <a:custGeom>
              <a:avLst/>
              <a:gdLst/>
              <a:ahLst/>
              <a:cxnLst/>
              <a:rect l="l" t="t" r="r" b="b"/>
              <a:pathLst>
                <a:path w="47520" h="49015" extrusionOk="0">
                  <a:moveTo>
                    <a:pt x="44863" y="698"/>
                  </a:moveTo>
                  <a:lnTo>
                    <a:pt x="44863" y="698"/>
                  </a:lnTo>
                  <a:cubicBezTo>
                    <a:pt x="45260" y="745"/>
                    <a:pt x="45657" y="763"/>
                    <a:pt x="46048" y="763"/>
                  </a:cubicBezTo>
                  <a:cubicBezTo>
                    <a:pt x="46274" y="763"/>
                    <a:pt x="46497" y="757"/>
                    <a:pt x="46717" y="748"/>
                  </a:cubicBezTo>
                  <a:lnTo>
                    <a:pt x="46717" y="748"/>
                  </a:lnTo>
                  <a:cubicBezTo>
                    <a:pt x="46667" y="8567"/>
                    <a:pt x="46617" y="16387"/>
                    <a:pt x="46642" y="24207"/>
                  </a:cubicBezTo>
                  <a:cubicBezTo>
                    <a:pt x="46667" y="32076"/>
                    <a:pt x="46366" y="40046"/>
                    <a:pt x="46868" y="47891"/>
                  </a:cubicBezTo>
                  <a:cubicBezTo>
                    <a:pt x="46818" y="47891"/>
                    <a:pt x="46792" y="47866"/>
                    <a:pt x="46767" y="47866"/>
                  </a:cubicBezTo>
                  <a:cubicBezTo>
                    <a:pt x="39987" y="48053"/>
                    <a:pt x="33211" y="48100"/>
                    <a:pt x="26436" y="48100"/>
                  </a:cubicBezTo>
                  <a:cubicBezTo>
                    <a:pt x="19684" y="48100"/>
                    <a:pt x="12934" y="48054"/>
                    <a:pt x="6180" y="48054"/>
                  </a:cubicBezTo>
                  <a:cubicBezTo>
                    <a:pt x="4304" y="48054"/>
                    <a:pt x="2428" y="48057"/>
                    <a:pt x="552" y="48066"/>
                  </a:cubicBezTo>
                  <a:cubicBezTo>
                    <a:pt x="802" y="38116"/>
                    <a:pt x="1203" y="28066"/>
                    <a:pt x="1203" y="18066"/>
                  </a:cubicBezTo>
                  <a:cubicBezTo>
                    <a:pt x="1203" y="12452"/>
                    <a:pt x="1078" y="6863"/>
                    <a:pt x="727" y="1299"/>
                  </a:cubicBezTo>
                  <a:lnTo>
                    <a:pt x="752" y="1299"/>
                  </a:lnTo>
                  <a:cubicBezTo>
                    <a:pt x="1098" y="1362"/>
                    <a:pt x="1492" y="1415"/>
                    <a:pt x="1880" y="1415"/>
                  </a:cubicBezTo>
                  <a:cubicBezTo>
                    <a:pt x="2112" y="1415"/>
                    <a:pt x="2341" y="1396"/>
                    <a:pt x="2557" y="1349"/>
                  </a:cubicBezTo>
                  <a:lnTo>
                    <a:pt x="2557" y="1349"/>
                  </a:lnTo>
                  <a:cubicBezTo>
                    <a:pt x="2406" y="1650"/>
                    <a:pt x="2406" y="2051"/>
                    <a:pt x="2582" y="2377"/>
                  </a:cubicBezTo>
                  <a:cubicBezTo>
                    <a:pt x="2901" y="2970"/>
                    <a:pt x="3636" y="3314"/>
                    <a:pt x="4314" y="3314"/>
                  </a:cubicBezTo>
                  <a:cubicBezTo>
                    <a:pt x="4381" y="3314"/>
                    <a:pt x="4447" y="3311"/>
                    <a:pt x="4512" y="3304"/>
                  </a:cubicBezTo>
                  <a:cubicBezTo>
                    <a:pt x="5740" y="3229"/>
                    <a:pt x="6316" y="1700"/>
                    <a:pt x="5539" y="873"/>
                  </a:cubicBezTo>
                  <a:lnTo>
                    <a:pt x="5539" y="873"/>
                  </a:lnTo>
                  <a:cubicBezTo>
                    <a:pt x="5943" y="910"/>
                    <a:pt x="6360" y="933"/>
                    <a:pt x="6771" y="933"/>
                  </a:cubicBezTo>
                  <a:cubicBezTo>
                    <a:pt x="6921" y="933"/>
                    <a:pt x="7071" y="930"/>
                    <a:pt x="7218" y="923"/>
                  </a:cubicBezTo>
                  <a:lnTo>
                    <a:pt x="7218" y="923"/>
                  </a:lnTo>
                  <a:cubicBezTo>
                    <a:pt x="6918" y="1199"/>
                    <a:pt x="6742" y="1700"/>
                    <a:pt x="6792" y="2101"/>
                  </a:cubicBezTo>
                  <a:cubicBezTo>
                    <a:pt x="6842" y="2778"/>
                    <a:pt x="7344" y="3254"/>
                    <a:pt x="7995" y="3354"/>
                  </a:cubicBezTo>
                  <a:cubicBezTo>
                    <a:pt x="8078" y="3367"/>
                    <a:pt x="8161" y="3373"/>
                    <a:pt x="8244" y="3373"/>
                  </a:cubicBezTo>
                  <a:cubicBezTo>
                    <a:pt x="8813" y="3373"/>
                    <a:pt x="9362" y="3077"/>
                    <a:pt x="9624" y="2552"/>
                  </a:cubicBezTo>
                  <a:cubicBezTo>
                    <a:pt x="9850" y="2076"/>
                    <a:pt x="9850" y="1475"/>
                    <a:pt x="9599" y="998"/>
                  </a:cubicBezTo>
                  <a:cubicBezTo>
                    <a:pt x="10025" y="998"/>
                    <a:pt x="10451" y="973"/>
                    <a:pt x="10903" y="898"/>
                  </a:cubicBezTo>
                  <a:lnTo>
                    <a:pt x="10903" y="898"/>
                  </a:lnTo>
                  <a:cubicBezTo>
                    <a:pt x="10652" y="1149"/>
                    <a:pt x="10527" y="1500"/>
                    <a:pt x="10552" y="1876"/>
                  </a:cubicBezTo>
                  <a:cubicBezTo>
                    <a:pt x="10627" y="2527"/>
                    <a:pt x="11178" y="3029"/>
                    <a:pt x="11830" y="3104"/>
                  </a:cubicBezTo>
                  <a:cubicBezTo>
                    <a:pt x="11905" y="3116"/>
                    <a:pt x="11981" y="3122"/>
                    <a:pt x="12056" y="3122"/>
                  </a:cubicBezTo>
                  <a:cubicBezTo>
                    <a:pt x="12607" y="3122"/>
                    <a:pt x="13138" y="2806"/>
                    <a:pt x="13359" y="2277"/>
                  </a:cubicBezTo>
                  <a:cubicBezTo>
                    <a:pt x="13559" y="1826"/>
                    <a:pt x="13509" y="1299"/>
                    <a:pt x="13258" y="898"/>
                  </a:cubicBezTo>
                  <a:cubicBezTo>
                    <a:pt x="13576" y="898"/>
                    <a:pt x="13904" y="909"/>
                    <a:pt x="14237" y="909"/>
                  </a:cubicBezTo>
                  <a:cubicBezTo>
                    <a:pt x="14403" y="909"/>
                    <a:pt x="14570" y="907"/>
                    <a:pt x="14737" y="898"/>
                  </a:cubicBezTo>
                  <a:lnTo>
                    <a:pt x="14737" y="898"/>
                  </a:lnTo>
                  <a:cubicBezTo>
                    <a:pt x="14273" y="1850"/>
                    <a:pt x="14626" y="3103"/>
                    <a:pt x="15816" y="3103"/>
                  </a:cubicBezTo>
                  <a:cubicBezTo>
                    <a:pt x="15911" y="3103"/>
                    <a:pt x="16010" y="3095"/>
                    <a:pt x="16116" y="3079"/>
                  </a:cubicBezTo>
                  <a:cubicBezTo>
                    <a:pt x="17268" y="2928"/>
                    <a:pt x="17644" y="1625"/>
                    <a:pt x="17093" y="798"/>
                  </a:cubicBezTo>
                  <a:lnTo>
                    <a:pt x="17093" y="798"/>
                  </a:lnTo>
                  <a:cubicBezTo>
                    <a:pt x="17569" y="823"/>
                    <a:pt x="18070" y="823"/>
                    <a:pt x="18572" y="823"/>
                  </a:cubicBezTo>
                  <a:cubicBezTo>
                    <a:pt x="18183" y="1796"/>
                    <a:pt x="18761" y="2957"/>
                    <a:pt x="19917" y="2957"/>
                  </a:cubicBezTo>
                  <a:cubicBezTo>
                    <a:pt x="19952" y="2957"/>
                    <a:pt x="19989" y="2956"/>
                    <a:pt x="20025" y="2953"/>
                  </a:cubicBezTo>
                  <a:cubicBezTo>
                    <a:pt x="21103" y="2878"/>
                    <a:pt x="21604" y="1775"/>
                    <a:pt x="21203" y="898"/>
                  </a:cubicBezTo>
                  <a:lnTo>
                    <a:pt x="21203" y="898"/>
                  </a:lnTo>
                  <a:cubicBezTo>
                    <a:pt x="21579" y="923"/>
                    <a:pt x="21930" y="923"/>
                    <a:pt x="22306" y="923"/>
                  </a:cubicBezTo>
                  <a:cubicBezTo>
                    <a:pt x="21963" y="1782"/>
                    <a:pt x="22460" y="2905"/>
                    <a:pt x="23492" y="2905"/>
                  </a:cubicBezTo>
                  <a:cubicBezTo>
                    <a:pt x="23514" y="2905"/>
                    <a:pt x="23536" y="2904"/>
                    <a:pt x="23559" y="2903"/>
                  </a:cubicBezTo>
                  <a:cubicBezTo>
                    <a:pt x="24436" y="2878"/>
                    <a:pt x="25339" y="1775"/>
                    <a:pt x="25013" y="1024"/>
                  </a:cubicBezTo>
                  <a:cubicBezTo>
                    <a:pt x="25489" y="998"/>
                    <a:pt x="25940" y="998"/>
                    <a:pt x="26391" y="923"/>
                  </a:cubicBezTo>
                  <a:lnTo>
                    <a:pt x="26391" y="923"/>
                  </a:lnTo>
                  <a:cubicBezTo>
                    <a:pt x="26141" y="1450"/>
                    <a:pt x="25990" y="2001"/>
                    <a:pt x="26391" y="2502"/>
                  </a:cubicBezTo>
                  <a:cubicBezTo>
                    <a:pt x="26730" y="2921"/>
                    <a:pt x="27291" y="3117"/>
                    <a:pt x="27809" y="3117"/>
                  </a:cubicBezTo>
                  <a:cubicBezTo>
                    <a:pt x="27942" y="3117"/>
                    <a:pt x="28073" y="3104"/>
                    <a:pt x="28196" y="3079"/>
                  </a:cubicBezTo>
                  <a:cubicBezTo>
                    <a:pt x="29173" y="2828"/>
                    <a:pt x="29675" y="1625"/>
                    <a:pt x="29073" y="923"/>
                  </a:cubicBezTo>
                  <a:lnTo>
                    <a:pt x="30226" y="923"/>
                  </a:lnTo>
                  <a:cubicBezTo>
                    <a:pt x="29910" y="1969"/>
                    <a:pt x="30584" y="3132"/>
                    <a:pt x="31769" y="3132"/>
                  </a:cubicBezTo>
                  <a:cubicBezTo>
                    <a:pt x="31806" y="3132"/>
                    <a:pt x="31843" y="3131"/>
                    <a:pt x="31880" y="3129"/>
                  </a:cubicBezTo>
                  <a:cubicBezTo>
                    <a:pt x="33108" y="3029"/>
                    <a:pt x="33685" y="1750"/>
                    <a:pt x="33208" y="773"/>
                  </a:cubicBezTo>
                  <a:lnTo>
                    <a:pt x="33208" y="773"/>
                  </a:lnTo>
                  <a:cubicBezTo>
                    <a:pt x="33559" y="798"/>
                    <a:pt x="33885" y="823"/>
                    <a:pt x="34236" y="848"/>
                  </a:cubicBezTo>
                  <a:cubicBezTo>
                    <a:pt x="33885" y="1800"/>
                    <a:pt x="34436" y="2928"/>
                    <a:pt x="35589" y="2928"/>
                  </a:cubicBezTo>
                  <a:cubicBezTo>
                    <a:pt x="35602" y="2929"/>
                    <a:pt x="35614" y="2929"/>
                    <a:pt x="35626" y="2929"/>
                  </a:cubicBezTo>
                  <a:cubicBezTo>
                    <a:pt x="36682" y="2929"/>
                    <a:pt x="37315" y="1865"/>
                    <a:pt x="37018" y="973"/>
                  </a:cubicBezTo>
                  <a:cubicBezTo>
                    <a:pt x="37319" y="948"/>
                    <a:pt x="37645" y="923"/>
                    <a:pt x="37945" y="898"/>
                  </a:cubicBezTo>
                  <a:lnTo>
                    <a:pt x="37945" y="898"/>
                  </a:lnTo>
                  <a:cubicBezTo>
                    <a:pt x="37695" y="1775"/>
                    <a:pt x="38221" y="2753"/>
                    <a:pt x="39274" y="2803"/>
                  </a:cubicBezTo>
                  <a:cubicBezTo>
                    <a:pt x="39298" y="2804"/>
                    <a:pt x="39323" y="2805"/>
                    <a:pt x="39347" y="2805"/>
                  </a:cubicBezTo>
                  <a:cubicBezTo>
                    <a:pt x="40334" y="2805"/>
                    <a:pt x="40996" y="1829"/>
                    <a:pt x="40727" y="948"/>
                  </a:cubicBezTo>
                  <a:lnTo>
                    <a:pt x="40727" y="948"/>
                  </a:lnTo>
                  <a:cubicBezTo>
                    <a:pt x="41028" y="1024"/>
                    <a:pt x="41329" y="1049"/>
                    <a:pt x="41630" y="1074"/>
                  </a:cubicBezTo>
                  <a:cubicBezTo>
                    <a:pt x="41228" y="1800"/>
                    <a:pt x="41880" y="2928"/>
                    <a:pt x="42858" y="3079"/>
                  </a:cubicBezTo>
                  <a:cubicBezTo>
                    <a:pt x="42948" y="3092"/>
                    <a:pt x="43038" y="3099"/>
                    <a:pt x="43126" y="3099"/>
                  </a:cubicBezTo>
                  <a:cubicBezTo>
                    <a:pt x="44355" y="3099"/>
                    <a:pt x="45307" y="1844"/>
                    <a:pt x="44863" y="698"/>
                  </a:cubicBezTo>
                  <a:close/>
                  <a:moveTo>
                    <a:pt x="47088" y="0"/>
                  </a:moveTo>
                  <a:cubicBezTo>
                    <a:pt x="46975" y="0"/>
                    <a:pt x="46861" y="48"/>
                    <a:pt x="46792" y="146"/>
                  </a:cubicBezTo>
                  <a:cubicBezTo>
                    <a:pt x="46603" y="146"/>
                    <a:pt x="46411" y="145"/>
                    <a:pt x="46218" y="145"/>
                  </a:cubicBezTo>
                  <a:cubicBezTo>
                    <a:pt x="45543" y="145"/>
                    <a:pt x="44854" y="160"/>
                    <a:pt x="44211" y="297"/>
                  </a:cubicBezTo>
                  <a:cubicBezTo>
                    <a:pt x="44061" y="347"/>
                    <a:pt x="44061" y="572"/>
                    <a:pt x="44211" y="597"/>
                  </a:cubicBezTo>
                  <a:lnTo>
                    <a:pt x="44286" y="597"/>
                  </a:lnTo>
                  <a:cubicBezTo>
                    <a:pt x="44462" y="1199"/>
                    <a:pt x="44512" y="1851"/>
                    <a:pt x="43935" y="2277"/>
                  </a:cubicBezTo>
                  <a:cubicBezTo>
                    <a:pt x="43706" y="2437"/>
                    <a:pt x="43435" y="2556"/>
                    <a:pt x="43161" y="2556"/>
                  </a:cubicBezTo>
                  <a:cubicBezTo>
                    <a:pt x="43135" y="2556"/>
                    <a:pt x="43109" y="2555"/>
                    <a:pt x="43083" y="2552"/>
                  </a:cubicBezTo>
                  <a:cubicBezTo>
                    <a:pt x="42908" y="2502"/>
                    <a:pt x="42757" y="2452"/>
                    <a:pt x="42582" y="2427"/>
                  </a:cubicBezTo>
                  <a:cubicBezTo>
                    <a:pt x="41980" y="2126"/>
                    <a:pt x="41955" y="1675"/>
                    <a:pt x="42482" y="1099"/>
                  </a:cubicBezTo>
                  <a:cubicBezTo>
                    <a:pt x="42807" y="998"/>
                    <a:pt x="42732" y="547"/>
                    <a:pt x="42406" y="522"/>
                  </a:cubicBezTo>
                  <a:cubicBezTo>
                    <a:pt x="42002" y="490"/>
                    <a:pt x="41577" y="437"/>
                    <a:pt x="41158" y="437"/>
                  </a:cubicBezTo>
                  <a:cubicBezTo>
                    <a:pt x="40927" y="437"/>
                    <a:pt x="40699" y="453"/>
                    <a:pt x="40477" y="497"/>
                  </a:cubicBezTo>
                  <a:cubicBezTo>
                    <a:pt x="40451" y="489"/>
                    <a:pt x="40422" y="484"/>
                    <a:pt x="40393" y="484"/>
                  </a:cubicBezTo>
                  <a:cubicBezTo>
                    <a:pt x="40251" y="484"/>
                    <a:pt x="40093" y="582"/>
                    <a:pt x="40176" y="748"/>
                  </a:cubicBezTo>
                  <a:cubicBezTo>
                    <a:pt x="40426" y="1399"/>
                    <a:pt x="40226" y="2277"/>
                    <a:pt x="39374" y="2302"/>
                  </a:cubicBezTo>
                  <a:cubicBezTo>
                    <a:pt x="39362" y="2302"/>
                    <a:pt x="39351" y="2302"/>
                    <a:pt x="39340" y="2302"/>
                  </a:cubicBezTo>
                  <a:cubicBezTo>
                    <a:pt x="38464" y="2302"/>
                    <a:pt x="38177" y="1341"/>
                    <a:pt x="38622" y="698"/>
                  </a:cubicBezTo>
                  <a:cubicBezTo>
                    <a:pt x="38722" y="547"/>
                    <a:pt x="38597" y="297"/>
                    <a:pt x="38396" y="297"/>
                  </a:cubicBezTo>
                  <a:cubicBezTo>
                    <a:pt x="37845" y="372"/>
                    <a:pt x="37319" y="447"/>
                    <a:pt x="36792" y="572"/>
                  </a:cubicBezTo>
                  <a:cubicBezTo>
                    <a:pt x="36767" y="547"/>
                    <a:pt x="36742" y="522"/>
                    <a:pt x="36717" y="472"/>
                  </a:cubicBezTo>
                  <a:cubicBezTo>
                    <a:pt x="36687" y="435"/>
                    <a:pt x="36647" y="420"/>
                    <a:pt x="36606" y="420"/>
                  </a:cubicBezTo>
                  <a:cubicBezTo>
                    <a:pt x="36478" y="420"/>
                    <a:pt x="36335" y="571"/>
                    <a:pt x="36391" y="723"/>
                  </a:cubicBezTo>
                  <a:cubicBezTo>
                    <a:pt x="36341" y="798"/>
                    <a:pt x="36391" y="948"/>
                    <a:pt x="36492" y="973"/>
                  </a:cubicBezTo>
                  <a:cubicBezTo>
                    <a:pt x="36735" y="1630"/>
                    <a:pt x="36459" y="2429"/>
                    <a:pt x="35662" y="2429"/>
                  </a:cubicBezTo>
                  <a:cubicBezTo>
                    <a:pt x="35638" y="2429"/>
                    <a:pt x="35614" y="2429"/>
                    <a:pt x="35589" y="2427"/>
                  </a:cubicBezTo>
                  <a:cubicBezTo>
                    <a:pt x="34687" y="2402"/>
                    <a:pt x="34436" y="1374"/>
                    <a:pt x="34913" y="723"/>
                  </a:cubicBezTo>
                  <a:cubicBezTo>
                    <a:pt x="35063" y="572"/>
                    <a:pt x="34888" y="322"/>
                    <a:pt x="34687" y="322"/>
                  </a:cubicBezTo>
                  <a:cubicBezTo>
                    <a:pt x="34086" y="322"/>
                    <a:pt x="33509" y="322"/>
                    <a:pt x="32908" y="347"/>
                  </a:cubicBezTo>
                  <a:cubicBezTo>
                    <a:pt x="32873" y="312"/>
                    <a:pt x="32831" y="298"/>
                    <a:pt x="32787" y="298"/>
                  </a:cubicBezTo>
                  <a:cubicBezTo>
                    <a:pt x="32641" y="298"/>
                    <a:pt x="32485" y="462"/>
                    <a:pt x="32582" y="597"/>
                  </a:cubicBezTo>
                  <a:cubicBezTo>
                    <a:pt x="33098" y="1359"/>
                    <a:pt x="32867" y="2554"/>
                    <a:pt x="31843" y="2554"/>
                  </a:cubicBezTo>
                  <a:cubicBezTo>
                    <a:pt x="31822" y="2554"/>
                    <a:pt x="31801" y="2553"/>
                    <a:pt x="31780" y="2552"/>
                  </a:cubicBezTo>
                  <a:cubicBezTo>
                    <a:pt x="30827" y="2527"/>
                    <a:pt x="30477" y="1550"/>
                    <a:pt x="30878" y="798"/>
                  </a:cubicBezTo>
                  <a:cubicBezTo>
                    <a:pt x="31003" y="623"/>
                    <a:pt x="30853" y="397"/>
                    <a:pt x="30652" y="397"/>
                  </a:cubicBezTo>
                  <a:cubicBezTo>
                    <a:pt x="29975" y="397"/>
                    <a:pt x="29374" y="497"/>
                    <a:pt x="28722" y="648"/>
                  </a:cubicBezTo>
                  <a:cubicBezTo>
                    <a:pt x="28697" y="623"/>
                    <a:pt x="28647" y="597"/>
                    <a:pt x="28622" y="572"/>
                  </a:cubicBezTo>
                  <a:cubicBezTo>
                    <a:pt x="28590" y="561"/>
                    <a:pt x="28559" y="556"/>
                    <a:pt x="28528" y="556"/>
                  </a:cubicBezTo>
                  <a:cubicBezTo>
                    <a:pt x="28295" y="556"/>
                    <a:pt x="28127" y="863"/>
                    <a:pt x="28371" y="973"/>
                  </a:cubicBezTo>
                  <a:cubicBezTo>
                    <a:pt x="29098" y="1349"/>
                    <a:pt x="28923" y="2277"/>
                    <a:pt x="28196" y="2552"/>
                  </a:cubicBezTo>
                  <a:cubicBezTo>
                    <a:pt x="28045" y="2590"/>
                    <a:pt x="27901" y="2609"/>
                    <a:pt x="27760" y="2609"/>
                  </a:cubicBezTo>
                  <a:cubicBezTo>
                    <a:pt x="27619" y="2609"/>
                    <a:pt x="27482" y="2590"/>
                    <a:pt x="27344" y="2552"/>
                  </a:cubicBezTo>
                  <a:cubicBezTo>
                    <a:pt x="26517" y="2001"/>
                    <a:pt x="26391" y="1399"/>
                    <a:pt x="26993" y="798"/>
                  </a:cubicBezTo>
                  <a:cubicBezTo>
                    <a:pt x="27118" y="623"/>
                    <a:pt x="27043" y="372"/>
                    <a:pt x="26817" y="372"/>
                  </a:cubicBezTo>
                  <a:cubicBezTo>
                    <a:pt x="26091" y="397"/>
                    <a:pt x="25339" y="497"/>
                    <a:pt x="24612" y="572"/>
                  </a:cubicBezTo>
                  <a:cubicBezTo>
                    <a:pt x="24587" y="572"/>
                    <a:pt x="24562" y="547"/>
                    <a:pt x="24537" y="547"/>
                  </a:cubicBezTo>
                  <a:cubicBezTo>
                    <a:pt x="24503" y="522"/>
                    <a:pt x="24467" y="511"/>
                    <a:pt x="24432" y="511"/>
                  </a:cubicBezTo>
                  <a:cubicBezTo>
                    <a:pt x="24361" y="511"/>
                    <a:pt x="24294" y="556"/>
                    <a:pt x="24261" y="623"/>
                  </a:cubicBezTo>
                  <a:cubicBezTo>
                    <a:pt x="24086" y="698"/>
                    <a:pt x="24111" y="998"/>
                    <a:pt x="24336" y="998"/>
                  </a:cubicBezTo>
                  <a:lnTo>
                    <a:pt x="24436" y="998"/>
                  </a:lnTo>
                  <a:cubicBezTo>
                    <a:pt x="24637" y="1299"/>
                    <a:pt x="24512" y="1800"/>
                    <a:pt x="24336" y="2026"/>
                  </a:cubicBezTo>
                  <a:cubicBezTo>
                    <a:pt x="24134" y="2249"/>
                    <a:pt x="23882" y="2373"/>
                    <a:pt x="23608" y="2373"/>
                  </a:cubicBezTo>
                  <a:cubicBezTo>
                    <a:pt x="23543" y="2373"/>
                    <a:pt x="23476" y="2366"/>
                    <a:pt x="23409" y="2352"/>
                  </a:cubicBezTo>
                  <a:cubicBezTo>
                    <a:pt x="22732" y="2252"/>
                    <a:pt x="22381" y="1425"/>
                    <a:pt x="22857" y="823"/>
                  </a:cubicBezTo>
                  <a:cubicBezTo>
                    <a:pt x="22983" y="673"/>
                    <a:pt x="22908" y="472"/>
                    <a:pt x="22707" y="447"/>
                  </a:cubicBezTo>
                  <a:cubicBezTo>
                    <a:pt x="22439" y="428"/>
                    <a:pt x="22171" y="420"/>
                    <a:pt x="21903" y="420"/>
                  </a:cubicBezTo>
                  <a:cubicBezTo>
                    <a:pt x="21469" y="420"/>
                    <a:pt x="21036" y="441"/>
                    <a:pt x="20602" y="472"/>
                  </a:cubicBezTo>
                  <a:cubicBezTo>
                    <a:pt x="20351" y="497"/>
                    <a:pt x="20351" y="848"/>
                    <a:pt x="20602" y="873"/>
                  </a:cubicBezTo>
                  <a:lnTo>
                    <a:pt x="20652" y="873"/>
                  </a:lnTo>
                  <a:cubicBezTo>
                    <a:pt x="21028" y="1525"/>
                    <a:pt x="20777" y="2452"/>
                    <a:pt x="19925" y="2452"/>
                  </a:cubicBezTo>
                  <a:cubicBezTo>
                    <a:pt x="18998" y="2452"/>
                    <a:pt x="18747" y="1349"/>
                    <a:pt x="19198" y="698"/>
                  </a:cubicBezTo>
                  <a:cubicBezTo>
                    <a:pt x="19299" y="547"/>
                    <a:pt x="19173" y="322"/>
                    <a:pt x="18973" y="322"/>
                  </a:cubicBezTo>
                  <a:cubicBezTo>
                    <a:pt x="18529" y="322"/>
                    <a:pt x="18085" y="305"/>
                    <a:pt x="17641" y="305"/>
                  </a:cubicBezTo>
                  <a:cubicBezTo>
                    <a:pt x="17308" y="305"/>
                    <a:pt x="16975" y="315"/>
                    <a:pt x="16642" y="347"/>
                  </a:cubicBezTo>
                  <a:lnTo>
                    <a:pt x="16592" y="347"/>
                  </a:lnTo>
                  <a:cubicBezTo>
                    <a:pt x="16592" y="347"/>
                    <a:pt x="16567" y="322"/>
                    <a:pt x="16542" y="322"/>
                  </a:cubicBezTo>
                  <a:cubicBezTo>
                    <a:pt x="16503" y="299"/>
                    <a:pt x="16465" y="289"/>
                    <a:pt x="16428" y="289"/>
                  </a:cubicBezTo>
                  <a:cubicBezTo>
                    <a:pt x="16226" y="289"/>
                    <a:pt x="16083" y="595"/>
                    <a:pt x="16316" y="723"/>
                  </a:cubicBezTo>
                  <a:cubicBezTo>
                    <a:pt x="17068" y="1224"/>
                    <a:pt x="17118" y="2427"/>
                    <a:pt x="16065" y="2628"/>
                  </a:cubicBezTo>
                  <a:cubicBezTo>
                    <a:pt x="16001" y="2641"/>
                    <a:pt x="15937" y="2648"/>
                    <a:pt x="15874" y="2648"/>
                  </a:cubicBezTo>
                  <a:cubicBezTo>
                    <a:pt x="15009" y="2648"/>
                    <a:pt x="14351" y="1430"/>
                    <a:pt x="15238" y="823"/>
                  </a:cubicBezTo>
                  <a:cubicBezTo>
                    <a:pt x="15414" y="723"/>
                    <a:pt x="15339" y="472"/>
                    <a:pt x="15113" y="447"/>
                  </a:cubicBezTo>
                  <a:cubicBezTo>
                    <a:pt x="14835" y="428"/>
                    <a:pt x="14558" y="420"/>
                    <a:pt x="14279" y="420"/>
                  </a:cubicBezTo>
                  <a:cubicBezTo>
                    <a:pt x="13827" y="420"/>
                    <a:pt x="13372" y="441"/>
                    <a:pt x="12908" y="472"/>
                  </a:cubicBezTo>
                  <a:cubicBezTo>
                    <a:pt x="12882" y="497"/>
                    <a:pt x="12857" y="497"/>
                    <a:pt x="12807" y="522"/>
                  </a:cubicBezTo>
                  <a:cubicBezTo>
                    <a:pt x="12682" y="522"/>
                    <a:pt x="12582" y="748"/>
                    <a:pt x="12682" y="898"/>
                  </a:cubicBezTo>
                  <a:cubicBezTo>
                    <a:pt x="13208" y="1525"/>
                    <a:pt x="13008" y="2628"/>
                    <a:pt x="12030" y="2628"/>
                  </a:cubicBezTo>
                  <a:cubicBezTo>
                    <a:pt x="11103" y="2628"/>
                    <a:pt x="10627" y="1274"/>
                    <a:pt x="11604" y="923"/>
                  </a:cubicBezTo>
                  <a:cubicBezTo>
                    <a:pt x="11730" y="873"/>
                    <a:pt x="11730" y="698"/>
                    <a:pt x="11629" y="673"/>
                  </a:cubicBezTo>
                  <a:cubicBezTo>
                    <a:pt x="11604" y="572"/>
                    <a:pt x="11554" y="472"/>
                    <a:pt x="11429" y="472"/>
                  </a:cubicBezTo>
                  <a:cubicBezTo>
                    <a:pt x="11209" y="457"/>
                    <a:pt x="10984" y="449"/>
                    <a:pt x="10758" y="449"/>
                  </a:cubicBezTo>
                  <a:cubicBezTo>
                    <a:pt x="10236" y="449"/>
                    <a:pt x="9705" y="493"/>
                    <a:pt x="9198" y="597"/>
                  </a:cubicBezTo>
                  <a:cubicBezTo>
                    <a:pt x="9187" y="596"/>
                    <a:pt x="9176" y="595"/>
                    <a:pt x="9164" y="595"/>
                  </a:cubicBezTo>
                  <a:cubicBezTo>
                    <a:pt x="9020" y="595"/>
                    <a:pt x="8857" y="736"/>
                    <a:pt x="8973" y="898"/>
                  </a:cubicBezTo>
                  <a:cubicBezTo>
                    <a:pt x="9248" y="1299"/>
                    <a:pt x="9424" y="1750"/>
                    <a:pt x="9223" y="2227"/>
                  </a:cubicBezTo>
                  <a:cubicBezTo>
                    <a:pt x="9070" y="2620"/>
                    <a:pt x="8688" y="2842"/>
                    <a:pt x="8276" y="2842"/>
                  </a:cubicBezTo>
                  <a:cubicBezTo>
                    <a:pt x="8216" y="2842"/>
                    <a:pt x="8156" y="2838"/>
                    <a:pt x="8095" y="2828"/>
                  </a:cubicBezTo>
                  <a:cubicBezTo>
                    <a:pt x="7669" y="2778"/>
                    <a:pt x="7344" y="2452"/>
                    <a:pt x="7344" y="2001"/>
                  </a:cubicBezTo>
                  <a:cubicBezTo>
                    <a:pt x="7319" y="1600"/>
                    <a:pt x="7544" y="1299"/>
                    <a:pt x="7845" y="1024"/>
                  </a:cubicBezTo>
                  <a:cubicBezTo>
                    <a:pt x="7920" y="948"/>
                    <a:pt x="7920" y="873"/>
                    <a:pt x="7870" y="798"/>
                  </a:cubicBezTo>
                  <a:cubicBezTo>
                    <a:pt x="7945" y="698"/>
                    <a:pt x="7895" y="497"/>
                    <a:pt x="7770" y="472"/>
                  </a:cubicBezTo>
                  <a:cubicBezTo>
                    <a:pt x="7476" y="428"/>
                    <a:pt x="7177" y="412"/>
                    <a:pt x="6874" y="412"/>
                  </a:cubicBezTo>
                  <a:cubicBezTo>
                    <a:pt x="6324" y="412"/>
                    <a:pt x="5763" y="465"/>
                    <a:pt x="5213" y="497"/>
                  </a:cubicBezTo>
                  <a:cubicBezTo>
                    <a:pt x="5163" y="497"/>
                    <a:pt x="5113" y="522"/>
                    <a:pt x="5088" y="572"/>
                  </a:cubicBezTo>
                  <a:cubicBezTo>
                    <a:pt x="5069" y="567"/>
                    <a:pt x="5050" y="565"/>
                    <a:pt x="5032" y="565"/>
                  </a:cubicBezTo>
                  <a:cubicBezTo>
                    <a:pt x="4879" y="565"/>
                    <a:pt x="4756" y="736"/>
                    <a:pt x="4913" y="848"/>
                  </a:cubicBezTo>
                  <a:cubicBezTo>
                    <a:pt x="5213" y="1099"/>
                    <a:pt x="5464" y="1425"/>
                    <a:pt x="5439" y="1826"/>
                  </a:cubicBezTo>
                  <a:cubicBezTo>
                    <a:pt x="5389" y="2327"/>
                    <a:pt x="4988" y="2728"/>
                    <a:pt x="4512" y="2778"/>
                  </a:cubicBezTo>
                  <a:cubicBezTo>
                    <a:pt x="4478" y="2781"/>
                    <a:pt x="4444" y="2783"/>
                    <a:pt x="4409" y="2783"/>
                  </a:cubicBezTo>
                  <a:cubicBezTo>
                    <a:pt x="3603" y="2783"/>
                    <a:pt x="2415" y="1966"/>
                    <a:pt x="3208" y="1149"/>
                  </a:cubicBezTo>
                  <a:cubicBezTo>
                    <a:pt x="3312" y="1045"/>
                    <a:pt x="3210" y="873"/>
                    <a:pt x="3087" y="873"/>
                  </a:cubicBezTo>
                  <a:cubicBezTo>
                    <a:pt x="3061" y="873"/>
                    <a:pt x="3034" y="881"/>
                    <a:pt x="3008" y="898"/>
                  </a:cubicBezTo>
                  <a:lnTo>
                    <a:pt x="2983" y="898"/>
                  </a:lnTo>
                  <a:cubicBezTo>
                    <a:pt x="2933" y="873"/>
                    <a:pt x="2907" y="848"/>
                    <a:pt x="2857" y="848"/>
                  </a:cubicBezTo>
                  <a:cubicBezTo>
                    <a:pt x="2773" y="836"/>
                    <a:pt x="2689" y="831"/>
                    <a:pt x="2605" y="831"/>
                  </a:cubicBezTo>
                  <a:cubicBezTo>
                    <a:pt x="2339" y="831"/>
                    <a:pt x="2077" y="879"/>
                    <a:pt x="1830" y="898"/>
                  </a:cubicBezTo>
                  <a:cubicBezTo>
                    <a:pt x="1479" y="923"/>
                    <a:pt x="1153" y="923"/>
                    <a:pt x="802" y="923"/>
                  </a:cubicBezTo>
                  <a:cubicBezTo>
                    <a:pt x="752" y="923"/>
                    <a:pt x="727" y="923"/>
                    <a:pt x="702" y="948"/>
                  </a:cubicBezTo>
                  <a:cubicBezTo>
                    <a:pt x="669" y="893"/>
                    <a:pt x="606" y="862"/>
                    <a:pt x="547" y="862"/>
                  </a:cubicBezTo>
                  <a:cubicBezTo>
                    <a:pt x="472" y="862"/>
                    <a:pt x="401" y="912"/>
                    <a:pt x="401" y="1024"/>
                  </a:cubicBezTo>
                  <a:cubicBezTo>
                    <a:pt x="151" y="8693"/>
                    <a:pt x="552" y="16412"/>
                    <a:pt x="501" y="24106"/>
                  </a:cubicBezTo>
                  <a:cubicBezTo>
                    <a:pt x="451" y="32126"/>
                    <a:pt x="226" y="40147"/>
                    <a:pt x="0" y="48167"/>
                  </a:cubicBezTo>
                  <a:cubicBezTo>
                    <a:pt x="0" y="48346"/>
                    <a:pt x="141" y="48435"/>
                    <a:pt x="276" y="48435"/>
                  </a:cubicBezTo>
                  <a:cubicBezTo>
                    <a:pt x="330" y="48435"/>
                    <a:pt x="383" y="48421"/>
                    <a:pt x="426" y="48392"/>
                  </a:cubicBezTo>
                  <a:cubicBezTo>
                    <a:pt x="451" y="48417"/>
                    <a:pt x="501" y="48442"/>
                    <a:pt x="552" y="48442"/>
                  </a:cubicBezTo>
                  <a:cubicBezTo>
                    <a:pt x="6395" y="48873"/>
                    <a:pt x="12274" y="49015"/>
                    <a:pt x="18164" y="49015"/>
                  </a:cubicBezTo>
                  <a:cubicBezTo>
                    <a:pt x="27709" y="49015"/>
                    <a:pt x="37282" y="48642"/>
                    <a:pt x="46767" y="48518"/>
                  </a:cubicBezTo>
                  <a:cubicBezTo>
                    <a:pt x="46968" y="48518"/>
                    <a:pt x="47068" y="48367"/>
                    <a:pt x="47068" y="48217"/>
                  </a:cubicBezTo>
                  <a:cubicBezTo>
                    <a:pt x="47118" y="48217"/>
                    <a:pt x="47193" y="48167"/>
                    <a:pt x="47193" y="48066"/>
                  </a:cubicBezTo>
                  <a:cubicBezTo>
                    <a:pt x="47519" y="40147"/>
                    <a:pt x="47118" y="32152"/>
                    <a:pt x="47168" y="24207"/>
                  </a:cubicBezTo>
                  <a:cubicBezTo>
                    <a:pt x="47193" y="16237"/>
                    <a:pt x="47269" y="8292"/>
                    <a:pt x="47419" y="347"/>
                  </a:cubicBezTo>
                  <a:cubicBezTo>
                    <a:pt x="47434" y="118"/>
                    <a:pt x="47263" y="0"/>
                    <a:pt x="47088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9"/>
            <p:cNvSpPr txBox="1"/>
            <p:nvPr/>
          </p:nvSpPr>
          <p:spPr>
            <a:xfrm>
              <a:off x="6497050" y="3370338"/>
              <a:ext cx="1143600" cy="26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b="1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Task 02</a:t>
              </a:r>
              <a:endParaRPr sz="16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86" name="Google Shape;686;p29"/>
            <p:cNvSpPr txBox="1"/>
            <p:nvPr/>
          </p:nvSpPr>
          <p:spPr>
            <a:xfrm>
              <a:off x="6497050" y="3631963"/>
              <a:ext cx="1143600" cy="62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It’s seventh planet from the Sun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30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Kanban Methodology Infographics</a:t>
            </a:r>
            <a:endParaRPr/>
          </a:p>
        </p:txBody>
      </p:sp>
      <p:graphicFrame>
        <p:nvGraphicFramePr>
          <p:cNvPr id="692" name="Google Shape;692;p30"/>
          <p:cNvGraphicFramePr/>
          <p:nvPr/>
        </p:nvGraphicFramePr>
        <p:xfrm>
          <a:off x="444354" y="1238090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{2C667F62-23B2-480C-9B9E-56C62B66F757}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602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Backlog</a:t>
                      </a:r>
                      <a:endParaRPr sz="1800" b="1" i="0" u="none" strike="noStrike" cap="none">
                        <a:solidFill>
                          <a:srgbClr val="FFFFFF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143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Development</a:t>
                      </a:r>
                      <a:endParaRPr sz="1800"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143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Development</a:t>
                      </a: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143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Testing</a:t>
                      </a:r>
                      <a:endParaRPr sz="1800"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143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Testing</a:t>
                      </a: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143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Done</a:t>
                      </a:r>
                      <a:endParaRPr sz="1800" b="1" i="0" u="none" strike="noStrike" cap="none">
                        <a:solidFill>
                          <a:srgbClr val="FFFFFF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143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33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01</a:t>
                      </a:r>
                      <a:endParaRPr sz="1200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143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143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05</a:t>
                      </a: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143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143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06</a:t>
                      </a: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143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09</a:t>
                      </a: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143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11</a:t>
                      </a: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07</a:t>
                      </a: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13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02</a:t>
                      </a: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03</a:t>
                      </a: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04</a:t>
                      </a: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10</a:t>
                      </a: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13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12</a:t>
                      </a: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14</a:t>
                      </a: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08</a:t>
                      </a: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1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13</a:t>
                      </a: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31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Kanban Methodology Infographics</a:t>
            </a:r>
            <a:endParaRPr/>
          </a:p>
        </p:txBody>
      </p:sp>
      <p:sp>
        <p:nvSpPr>
          <p:cNvPr id="698" name="Google Shape;698;p31"/>
          <p:cNvSpPr/>
          <p:nvPr/>
        </p:nvSpPr>
        <p:spPr>
          <a:xfrm>
            <a:off x="780125" y="1825975"/>
            <a:ext cx="1989000" cy="5727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Pending</a:t>
            </a:r>
            <a:endParaRPr sz="1800" b="1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699" name="Google Shape;699;p31"/>
          <p:cNvGrpSpPr/>
          <p:nvPr/>
        </p:nvGrpSpPr>
        <p:grpSpPr>
          <a:xfrm>
            <a:off x="7175625" y="1327151"/>
            <a:ext cx="387476" cy="436944"/>
            <a:chOff x="8454838" y="433955"/>
            <a:chExt cx="427725" cy="482225"/>
          </a:xfrm>
        </p:grpSpPr>
        <p:sp>
          <p:nvSpPr>
            <p:cNvPr id="700" name="Google Shape;700;p31"/>
            <p:cNvSpPr/>
            <p:nvPr/>
          </p:nvSpPr>
          <p:spPr>
            <a:xfrm>
              <a:off x="8454838" y="518880"/>
              <a:ext cx="427725" cy="397300"/>
            </a:xfrm>
            <a:custGeom>
              <a:avLst/>
              <a:gdLst/>
              <a:ahLst/>
              <a:cxnLst/>
              <a:rect l="l" t="t" r="r" b="b"/>
              <a:pathLst>
                <a:path w="17109" h="15892" extrusionOk="0">
                  <a:moveTo>
                    <a:pt x="3397" y="6794"/>
                  </a:moveTo>
                  <a:lnTo>
                    <a:pt x="3397" y="14759"/>
                  </a:lnTo>
                  <a:lnTo>
                    <a:pt x="1132" y="14759"/>
                  </a:lnTo>
                  <a:lnTo>
                    <a:pt x="1132" y="6794"/>
                  </a:lnTo>
                  <a:close/>
                  <a:moveTo>
                    <a:pt x="9034" y="1132"/>
                  </a:moveTo>
                  <a:cubicBezTo>
                    <a:pt x="9683" y="1175"/>
                    <a:pt x="10191" y="1712"/>
                    <a:pt x="10191" y="2364"/>
                  </a:cubicBezTo>
                  <a:cubicBezTo>
                    <a:pt x="10191" y="3346"/>
                    <a:pt x="9774" y="5275"/>
                    <a:pt x="9221" y="5828"/>
                  </a:cubicBezTo>
                  <a:cubicBezTo>
                    <a:pt x="8865" y="6184"/>
                    <a:pt x="9119" y="6794"/>
                    <a:pt x="9623" y="6794"/>
                  </a:cubicBezTo>
                  <a:lnTo>
                    <a:pt x="15285" y="6794"/>
                  </a:lnTo>
                  <a:cubicBezTo>
                    <a:pt x="15599" y="6794"/>
                    <a:pt x="15849" y="7047"/>
                    <a:pt x="15849" y="7361"/>
                  </a:cubicBezTo>
                  <a:cubicBezTo>
                    <a:pt x="15849" y="7672"/>
                    <a:pt x="15599" y="7926"/>
                    <a:pt x="15285" y="7926"/>
                  </a:cubicBezTo>
                  <a:lnTo>
                    <a:pt x="11888" y="7926"/>
                  </a:lnTo>
                  <a:cubicBezTo>
                    <a:pt x="11574" y="7926"/>
                    <a:pt x="11323" y="8180"/>
                    <a:pt x="11323" y="8494"/>
                  </a:cubicBezTo>
                  <a:cubicBezTo>
                    <a:pt x="11323" y="8805"/>
                    <a:pt x="11574" y="9058"/>
                    <a:pt x="11888" y="9058"/>
                  </a:cubicBezTo>
                  <a:lnTo>
                    <a:pt x="15285" y="9058"/>
                  </a:lnTo>
                  <a:cubicBezTo>
                    <a:pt x="15586" y="9058"/>
                    <a:pt x="15852" y="9342"/>
                    <a:pt x="15852" y="9662"/>
                  </a:cubicBezTo>
                  <a:cubicBezTo>
                    <a:pt x="15852" y="9976"/>
                    <a:pt x="15599" y="10230"/>
                    <a:pt x="15285" y="10230"/>
                  </a:cubicBezTo>
                  <a:lnTo>
                    <a:pt x="11888" y="10230"/>
                  </a:lnTo>
                  <a:cubicBezTo>
                    <a:pt x="11574" y="10230"/>
                    <a:pt x="11323" y="10484"/>
                    <a:pt x="11323" y="10795"/>
                  </a:cubicBezTo>
                  <a:cubicBezTo>
                    <a:pt x="11323" y="11109"/>
                    <a:pt x="11574" y="11362"/>
                    <a:pt x="11888" y="11362"/>
                  </a:cubicBezTo>
                  <a:lnTo>
                    <a:pt x="14152" y="11362"/>
                  </a:lnTo>
                  <a:cubicBezTo>
                    <a:pt x="14466" y="11362"/>
                    <a:pt x="14717" y="11616"/>
                    <a:pt x="14717" y="11927"/>
                  </a:cubicBezTo>
                  <a:cubicBezTo>
                    <a:pt x="14717" y="12241"/>
                    <a:pt x="14466" y="12494"/>
                    <a:pt x="14152" y="12494"/>
                  </a:cubicBezTo>
                  <a:lnTo>
                    <a:pt x="11888" y="12494"/>
                  </a:lnTo>
                  <a:cubicBezTo>
                    <a:pt x="11574" y="12494"/>
                    <a:pt x="11323" y="12748"/>
                    <a:pt x="11323" y="13059"/>
                  </a:cubicBezTo>
                  <a:cubicBezTo>
                    <a:pt x="11323" y="13373"/>
                    <a:pt x="11574" y="13627"/>
                    <a:pt x="11888" y="13627"/>
                  </a:cubicBezTo>
                  <a:lnTo>
                    <a:pt x="13020" y="13627"/>
                  </a:lnTo>
                  <a:cubicBezTo>
                    <a:pt x="13334" y="13627"/>
                    <a:pt x="13585" y="13880"/>
                    <a:pt x="13585" y="14191"/>
                  </a:cubicBezTo>
                  <a:cubicBezTo>
                    <a:pt x="13585" y="14505"/>
                    <a:pt x="13334" y="14759"/>
                    <a:pt x="13020" y="14759"/>
                  </a:cubicBezTo>
                  <a:lnTo>
                    <a:pt x="9197" y="14759"/>
                  </a:lnTo>
                  <a:cubicBezTo>
                    <a:pt x="8041" y="14759"/>
                    <a:pt x="6890" y="14572"/>
                    <a:pt x="5794" y="14207"/>
                  </a:cubicBezTo>
                  <a:lnTo>
                    <a:pt x="4529" y="13784"/>
                  </a:lnTo>
                  <a:lnTo>
                    <a:pt x="4529" y="7712"/>
                  </a:lnTo>
                  <a:lnTo>
                    <a:pt x="5686" y="7132"/>
                  </a:lnTo>
                  <a:cubicBezTo>
                    <a:pt x="6265" y="6842"/>
                    <a:pt x="6797" y="6459"/>
                    <a:pt x="7253" y="6003"/>
                  </a:cubicBezTo>
                  <a:lnTo>
                    <a:pt x="7289" y="5963"/>
                  </a:lnTo>
                  <a:cubicBezTo>
                    <a:pt x="8352" y="4901"/>
                    <a:pt x="8917" y="2654"/>
                    <a:pt x="9034" y="1132"/>
                  </a:cubicBezTo>
                  <a:close/>
                  <a:moveTo>
                    <a:pt x="8491" y="0"/>
                  </a:moveTo>
                  <a:cubicBezTo>
                    <a:pt x="8177" y="0"/>
                    <a:pt x="7926" y="254"/>
                    <a:pt x="7926" y="568"/>
                  </a:cubicBezTo>
                  <a:cubicBezTo>
                    <a:pt x="7926" y="1887"/>
                    <a:pt x="7380" y="4276"/>
                    <a:pt x="6492" y="5166"/>
                  </a:cubicBezTo>
                  <a:lnTo>
                    <a:pt x="6456" y="5203"/>
                  </a:lnTo>
                  <a:cubicBezTo>
                    <a:pt x="6081" y="5574"/>
                    <a:pt x="5652" y="5885"/>
                    <a:pt x="5181" y="6120"/>
                  </a:cubicBezTo>
                  <a:lnTo>
                    <a:pt x="4529" y="6444"/>
                  </a:lnTo>
                  <a:lnTo>
                    <a:pt x="4529" y="6229"/>
                  </a:lnTo>
                  <a:cubicBezTo>
                    <a:pt x="4529" y="5915"/>
                    <a:pt x="4276" y="5661"/>
                    <a:pt x="3962" y="5661"/>
                  </a:cubicBezTo>
                  <a:lnTo>
                    <a:pt x="565" y="5661"/>
                  </a:lnTo>
                  <a:cubicBezTo>
                    <a:pt x="251" y="5661"/>
                    <a:pt x="0" y="5915"/>
                    <a:pt x="0" y="6229"/>
                  </a:cubicBezTo>
                  <a:lnTo>
                    <a:pt x="0" y="15324"/>
                  </a:lnTo>
                  <a:cubicBezTo>
                    <a:pt x="0" y="15638"/>
                    <a:pt x="251" y="15891"/>
                    <a:pt x="565" y="15891"/>
                  </a:cubicBezTo>
                  <a:lnTo>
                    <a:pt x="3962" y="15891"/>
                  </a:lnTo>
                  <a:cubicBezTo>
                    <a:pt x="4276" y="15891"/>
                    <a:pt x="4529" y="15638"/>
                    <a:pt x="4529" y="15324"/>
                  </a:cubicBezTo>
                  <a:lnTo>
                    <a:pt x="4529" y="14976"/>
                  </a:lnTo>
                  <a:lnTo>
                    <a:pt x="5435" y="15278"/>
                  </a:lnTo>
                  <a:cubicBezTo>
                    <a:pt x="6649" y="15683"/>
                    <a:pt x="7917" y="15888"/>
                    <a:pt x="9197" y="15888"/>
                  </a:cubicBezTo>
                  <a:lnTo>
                    <a:pt x="13020" y="15888"/>
                  </a:lnTo>
                  <a:cubicBezTo>
                    <a:pt x="14219" y="15888"/>
                    <a:pt x="15040" y="14681"/>
                    <a:pt x="14599" y="13566"/>
                  </a:cubicBezTo>
                  <a:cubicBezTo>
                    <a:pt x="15577" y="13298"/>
                    <a:pt x="16106" y="12241"/>
                    <a:pt x="15731" y="11302"/>
                  </a:cubicBezTo>
                  <a:cubicBezTo>
                    <a:pt x="16468" y="11100"/>
                    <a:pt x="16981" y="10429"/>
                    <a:pt x="16984" y="9662"/>
                  </a:cubicBezTo>
                  <a:cubicBezTo>
                    <a:pt x="16981" y="9233"/>
                    <a:pt x="16824" y="8823"/>
                    <a:pt x="16541" y="8503"/>
                  </a:cubicBezTo>
                  <a:cubicBezTo>
                    <a:pt x="16994" y="8005"/>
                    <a:pt x="17108" y="7289"/>
                    <a:pt x="16837" y="6673"/>
                  </a:cubicBezTo>
                  <a:cubicBezTo>
                    <a:pt x="16565" y="6060"/>
                    <a:pt x="15958" y="5661"/>
                    <a:pt x="15285" y="5661"/>
                  </a:cubicBezTo>
                  <a:lnTo>
                    <a:pt x="10635" y="5661"/>
                  </a:lnTo>
                  <a:cubicBezTo>
                    <a:pt x="11109" y="4577"/>
                    <a:pt x="11323" y="3104"/>
                    <a:pt x="11323" y="2364"/>
                  </a:cubicBezTo>
                  <a:cubicBezTo>
                    <a:pt x="11320" y="1060"/>
                    <a:pt x="10263" y="3"/>
                    <a:pt x="89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01" name="Google Shape;701;p31"/>
            <p:cNvSpPr/>
            <p:nvPr/>
          </p:nvSpPr>
          <p:spPr>
            <a:xfrm>
              <a:off x="8622638" y="433955"/>
              <a:ext cx="46525" cy="56650"/>
            </a:xfrm>
            <a:custGeom>
              <a:avLst/>
              <a:gdLst/>
              <a:ahLst/>
              <a:cxnLst/>
              <a:rect l="l" t="t" r="r" b="b"/>
              <a:pathLst>
                <a:path w="1861" h="2266" extrusionOk="0">
                  <a:moveTo>
                    <a:pt x="646" y="1"/>
                  </a:moveTo>
                  <a:cubicBezTo>
                    <a:pt x="561" y="1"/>
                    <a:pt x="475" y="20"/>
                    <a:pt x="393" y="61"/>
                  </a:cubicBezTo>
                  <a:cubicBezTo>
                    <a:pt x="112" y="199"/>
                    <a:pt x="0" y="541"/>
                    <a:pt x="139" y="821"/>
                  </a:cubicBezTo>
                  <a:lnTo>
                    <a:pt x="707" y="1954"/>
                  </a:lnTo>
                  <a:cubicBezTo>
                    <a:pt x="805" y="2150"/>
                    <a:pt x="1005" y="2265"/>
                    <a:pt x="1212" y="2265"/>
                  </a:cubicBezTo>
                  <a:cubicBezTo>
                    <a:pt x="1297" y="2265"/>
                    <a:pt x="1384" y="2246"/>
                    <a:pt x="1465" y="2204"/>
                  </a:cubicBezTo>
                  <a:cubicBezTo>
                    <a:pt x="1746" y="2065"/>
                    <a:pt x="1860" y="1727"/>
                    <a:pt x="1718" y="1446"/>
                  </a:cubicBezTo>
                  <a:lnTo>
                    <a:pt x="1154" y="314"/>
                  </a:lnTo>
                  <a:cubicBezTo>
                    <a:pt x="1053" y="115"/>
                    <a:pt x="854" y="1"/>
                    <a:pt x="6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02" name="Google Shape;702;p31"/>
            <p:cNvSpPr/>
            <p:nvPr/>
          </p:nvSpPr>
          <p:spPr>
            <a:xfrm>
              <a:off x="8721663" y="433955"/>
              <a:ext cx="46525" cy="56675"/>
            </a:xfrm>
            <a:custGeom>
              <a:avLst/>
              <a:gdLst/>
              <a:ahLst/>
              <a:cxnLst/>
              <a:rect l="l" t="t" r="r" b="b"/>
              <a:pathLst>
                <a:path w="1861" h="2267" extrusionOk="0">
                  <a:moveTo>
                    <a:pt x="1215" y="1"/>
                  </a:moveTo>
                  <a:cubicBezTo>
                    <a:pt x="1007" y="1"/>
                    <a:pt x="808" y="115"/>
                    <a:pt x="707" y="314"/>
                  </a:cubicBezTo>
                  <a:lnTo>
                    <a:pt x="143" y="1446"/>
                  </a:lnTo>
                  <a:cubicBezTo>
                    <a:pt x="1" y="1727"/>
                    <a:pt x="116" y="2065"/>
                    <a:pt x="396" y="2207"/>
                  </a:cubicBezTo>
                  <a:cubicBezTo>
                    <a:pt x="477" y="2247"/>
                    <a:pt x="562" y="2266"/>
                    <a:pt x="646" y="2266"/>
                  </a:cubicBezTo>
                  <a:cubicBezTo>
                    <a:pt x="854" y="2266"/>
                    <a:pt x="1055" y="2151"/>
                    <a:pt x="1154" y="1954"/>
                  </a:cubicBezTo>
                  <a:lnTo>
                    <a:pt x="1722" y="821"/>
                  </a:lnTo>
                  <a:cubicBezTo>
                    <a:pt x="1861" y="541"/>
                    <a:pt x="1749" y="199"/>
                    <a:pt x="1468" y="61"/>
                  </a:cubicBezTo>
                  <a:cubicBezTo>
                    <a:pt x="1387" y="20"/>
                    <a:pt x="1300" y="1"/>
                    <a:pt x="12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03" name="Google Shape;703;p31"/>
            <p:cNvSpPr/>
            <p:nvPr/>
          </p:nvSpPr>
          <p:spPr>
            <a:xfrm>
              <a:off x="8766213" y="518880"/>
              <a:ext cx="56550" cy="28325"/>
            </a:xfrm>
            <a:custGeom>
              <a:avLst/>
              <a:gdLst/>
              <a:ahLst/>
              <a:cxnLst/>
              <a:rect l="l" t="t" r="r" b="b"/>
              <a:pathLst>
                <a:path w="2262" h="1133" extrusionOk="0">
                  <a:moveTo>
                    <a:pt x="565" y="0"/>
                  </a:moveTo>
                  <a:cubicBezTo>
                    <a:pt x="251" y="0"/>
                    <a:pt x="0" y="254"/>
                    <a:pt x="0" y="568"/>
                  </a:cubicBezTo>
                  <a:cubicBezTo>
                    <a:pt x="0" y="879"/>
                    <a:pt x="251" y="1132"/>
                    <a:pt x="565" y="1132"/>
                  </a:cubicBezTo>
                  <a:lnTo>
                    <a:pt x="1697" y="1132"/>
                  </a:lnTo>
                  <a:cubicBezTo>
                    <a:pt x="2011" y="1132"/>
                    <a:pt x="2262" y="879"/>
                    <a:pt x="2262" y="568"/>
                  </a:cubicBezTo>
                  <a:cubicBezTo>
                    <a:pt x="2262" y="254"/>
                    <a:pt x="2011" y="0"/>
                    <a:pt x="16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04" name="Google Shape;704;p31"/>
            <p:cNvSpPr/>
            <p:nvPr/>
          </p:nvSpPr>
          <p:spPr>
            <a:xfrm>
              <a:off x="8568063" y="518880"/>
              <a:ext cx="56550" cy="28325"/>
            </a:xfrm>
            <a:custGeom>
              <a:avLst/>
              <a:gdLst/>
              <a:ahLst/>
              <a:cxnLst/>
              <a:rect l="l" t="t" r="r" b="b"/>
              <a:pathLst>
                <a:path w="2262" h="1133" extrusionOk="0">
                  <a:moveTo>
                    <a:pt x="565" y="0"/>
                  </a:moveTo>
                  <a:cubicBezTo>
                    <a:pt x="251" y="0"/>
                    <a:pt x="0" y="254"/>
                    <a:pt x="0" y="568"/>
                  </a:cubicBezTo>
                  <a:cubicBezTo>
                    <a:pt x="0" y="879"/>
                    <a:pt x="251" y="1132"/>
                    <a:pt x="565" y="1132"/>
                  </a:cubicBezTo>
                  <a:lnTo>
                    <a:pt x="1697" y="1132"/>
                  </a:lnTo>
                  <a:cubicBezTo>
                    <a:pt x="2011" y="1132"/>
                    <a:pt x="2262" y="879"/>
                    <a:pt x="2262" y="568"/>
                  </a:cubicBezTo>
                  <a:cubicBezTo>
                    <a:pt x="2262" y="254"/>
                    <a:pt x="2011" y="0"/>
                    <a:pt x="16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05" name="Google Shape;705;p31"/>
          <p:cNvGrpSpPr/>
          <p:nvPr/>
        </p:nvGrpSpPr>
        <p:grpSpPr>
          <a:xfrm>
            <a:off x="4353169" y="1326751"/>
            <a:ext cx="437663" cy="437760"/>
            <a:chOff x="5339201" y="433513"/>
            <a:chExt cx="483125" cy="483125"/>
          </a:xfrm>
        </p:grpSpPr>
        <p:sp>
          <p:nvSpPr>
            <p:cNvPr id="706" name="Google Shape;706;p31"/>
            <p:cNvSpPr/>
            <p:nvPr/>
          </p:nvSpPr>
          <p:spPr>
            <a:xfrm>
              <a:off x="5339201" y="433513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10351" y="1132"/>
                  </a:moveTo>
                  <a:lnTo>
                    <a:pt x="10562" y="2008"/>
                  </a:lnTo>
                  <a:cubicBezTo>
                    <a:pt x="10614" y="2226"/>
                    <a:pt x="10789" y="2392"/>
                    <a:pt x="11009" y="2434"/>
                  </a:cubicBezTo>
                  <a:cubicBezTo>
                    <a:pt x="12021" y="2618"/>
                    <a:pt x="12981" y="3014"/>
                    <a:pt x="13826" y="3596"/>
                  </a:cubicBezTo>
                  <a:cubicBezTo>
                    <a:pt x="13922" y="3663"/>
                    <a:pt x="14033" y="3696"/>
                    <a:pt x="14146" y="3696"/>
                  </a:cubicBezTo>
                  <a:cubicBezTo>
                    <a:pt x="14247" y="3696"/>
                    <a:pt x="14349" y="3669"/>
                    <a:pt x="14439" y="3614"/>
                  </a:cubicBezTo>
                  <a:lnTo>
                    <a:pt x="15179" y="3171"/>
                  </a:lnTo>
                  <a:lnTo>
                    <a:pt x="16154" y="4146"/>
                  </a:lnTo>
                  <a:lnTo>
                    <a:pt x="15711" y="4889"/>
                  </a:lnTo>
                  <a:cubicBezTo>
                    <a:pt x="15596" y="5079"/>
                    <a:pt x="15602" y="5317"/>
                    <a:pt x="15729" y="5499"/>
                  </a:cubicBezTo>
                  <a:cubicBezTo>
                    <a:pt x="16311" y="6344"/>
                    <a:pt x="16707" y="7304"/>
                    <a:pt x="16891" y="8316"/>
                  </a:cubicBezTo>
                  <a:cubicBezTo>
                    <a:pt x="16933" y="8536"/>
                    <a:pt x="17100" y="8711"/>
                    <a:pt x="17317" y="8763"/>
                  </a:cubicBezTo>
                  <a:lnTo>
                    <a:pt x="18193" y="8974"/>
                  </a:lnTo>
                  <a:lnTo>
                    <a:pt x="18193" y="10351"/>
                  </a:lnTo>
                  <a:lnTo>
                    <a:pt x="17317" y="10562"/>
                  </a:lnTo>
                  <a:cubicBezTo>
                    <a:pt x="17100" y="10614"/>
                    <a:pt x="16933" y="10789"/>
                    <a:pt x="16894" y="11009"/>
                  </a:cubicBezTo>
                  <a:cubicBezTo>
                    <a:pt x="16710" y="12021"/>
                    <a:pt x="16311" y="12981"/>
                    <a:pt x="15729" y="13826"/>
                  </a:cubicBezTo>
                  <a:cubicBezTo>
                    <a:pt x="15605" y="14007"/>
                    <a:pt x="15596" y="14246"/>
                    <a:pt x="15711" y="14436"/>
                  </a:cubicBezTo>
                  <a:lnTo>
                    <a:pt x="16154" y="15179"/>
                  </a:lnTo>
                  <a:lnTo>
                    <a:pt x="15179" y="16154"/>
                  </a:lnTo>
                  <a:lnTo>
                    <a:pt x="14439" y="15710"/>
                  </a:lnTo>
                  <a:cubicBezTo>
                    <a:pt x="14349" y="15656"/>
                    <a:pt x="14247" y="15629"/>
                    <a:pt x="14146" y="15629"/>
                  </a:cubicBezTo>
                  <a:cubicBezTo>
                    <a:pt x="14033" y="15629"/>
                    <a:pt x="13922" y="15662"/>
                    <a:pt x="13826" y="15729"/>
                  </a:cubicBezTo>
                  <a:cubicBezTo>
                    <a:pt x="12981" y="16311"/>
                    <a:pt x="12021" y="16707"/>
                    <a:pt x="11009" y="16891"/>
                  </a:cubicBezTo>
                  <a:cubicBezTo>
                    <a:pt x="10789" y="16933"/>
                    <a:pt x="10614" y="17099"/>
                    <a:pt x="10562" y="17317"/>
                  </a:cubicBezTo>
                  <a:lnTo>
                    <a:pt x="10351" y="18192"/>
                  </a:lnTo>
                  <a:lnTo>
                    <a:pt x="8974" y="18192"/>
                  </a:lnTo>
                  <a:lnTo>
                    <a:pt x="8763" y="17317"/>
                  </a:lnTo>
                  <a:cubicBezTo>
                    <a:pt x="8712" y="17099"/>
                    <a:pt x="8536" y="16933"/>
                    <a:pt x="8316" y="16891"/>
                  </a:cubicBezTo>
                  <a:cubicBezTo>
                    <a:pt x="7304" y="16707"/>
                    <a:pt x="6344" y="16311"/>
                    <a:pt x="5499" y="15729"/>
                  </a:cubicBezTo>
                  <a:cubicBezTo>
                    <a:pt x="5404" y="15662"/>
                    <a:pt x="5293" y="15629"/>
                    <a:pt x="5181" y="15629"/>
                  </a:cubicBezTo>
                  <a:cubicBezTo>
                    <a:pt x="5081" y="15629"/>
                    <a:pt x="4979" y="15656"/>
                    <a:pt x="4889" y="15710"/>
                  </a:cubicBezTo>
                  <a:lnTo>
                    <a:pt x="4146" y="16154"/>
                  </a:lnTo>
                  <a:lnTo>
                    <a:pt x="3171" y="15179"/>
                  </a:lnTo>
                  <a:lnTo>
                    <a:pt x="3615" y="14436"/>
                  </a:lnTo>
                  <a:cubicBezTo>
                    <a:pt x="3729" y="14246"/>
                    <a:pt x="3723" y="14007"/>
                    <a:pt x="3597" y="13826"/>
                  </a:cubicBezTo>
                  <a:cubicBezTo>
                    <a:pt x="3014" y="12981"/>
                    <a:pt x="2618" y="12021"/>
                    <a:pt x="2434" y="11009"/>
                  </a:cubicBezTo>
                  <a:cubicBezTo>
                    <a:pt x="2392" y="10789"/>
                    <a:pt x="2226" y="10614"/>
                    <a:pt x="2011" y="10562"/>
                  </a:cubicBezTo>
                  <a:lnTo>
                    <a:pt x="1133" y="10351"/>
                  </a:lnTo>
                  <a:lnTo>
                    <a:pt x="1133" y="8974"/>
                  </a:lnTo>
                  <a:lnTo>
                    <a:pt x="2008" y="8763"/>
                  </a:lnTo>
                  <a:cubicBezTo>
                    <a:pt x="2226" y="8711"/>
                    <a:pt x="2392" y="8536"/>
                    <a:pt x="2431" y="8316"/>
                  </a:cubicBezTo>
                  <a:cubicBezTo>
                    <a:pt x="2615" y="7304"/>
                    <a:pt x="3014" y="6344"/>
                    <a:pt x="3597" y="5499"/>
                  </a:cubicBezTo>
                  <a:cubicBezTo>
                    <a:pt x="3720" y="5317"/>
                    <a:pt x="3729" y="5079"/>
                    <a:pt x="3615" y="4889"/>
                  </a:cubicBezTo>
                  <a:lnTo>
                    <a:pt x="3171" y="4146"/>
                  </a:lnTo>
                  <a:lnTo>
                    <a:pt x="4146" y="3171"/>
                  </a:lnTo>
                  <a:lnTo>
                    <a:pt x="4889" y="3614"/>
                  </a:lnTo>
                  <a:cubicBezTo>
                    <a:pt x="4979" y="3669"/>
                    <a:pt x="5081" y="3696"/>
                    <a:pt x="5181" y="3696"/>
                  </a:cubicBezTo>
                  <a:cubicBezTo>
                    <a:pt x="5293" y="3696"/>
                    <a:pt x="5404" y="3663"/>
                    <a:pt x="5499" y="3596"/>
                  </a:cubicBezTo>
                  <a:cubicBezTo>
                    <a:pt x="6344" y="3014"/>
                    <a:pt x="7304" y="2618"/>
                    <a:pt x="8316" y="2434"/>
                  </a:cubicBezTo>
                  <a:cubicBezTo>
                    <a:pt x="8536" y="2392"/>
                    <a:pt x="8712" y="2226"/>
                    <a:pt x="8763" y="2008"/>
                  </a:cubicBezTo>
                  <a:lnTo>
                    <a:pt x="8974" y="1132"/>
                  </a:lnTo>
                  <a:close/>
                  <a:moveTo>
                    <a:pt x="8530" y="0"/>
                  </a:moveTo>
                  <a:cubicBezTo>
                    <a:pt x="8268" y="0"/>
                    <a:pt x="8041" y="178"/>
                    <a:pt x="7981" y="432"/>
                  </a:cubicBezTo>
                  <a:lnTo>
                    <a:pt x="7748" y="1392"/>
                  </a:lnTo>
                  <a:cubicBezTo>
                    <a:pt x="6833" y="1604"/>
                    <a:pt x="5961" y="1963"/>
                    <a:pt x="5167" y="2461"/>
                  </a:cubicBezTo>
                  <a:lnTo>
                    <a:pt x="4348" y="1969"/>
                  </a:lnTo>
                  <a:cubicBezTo>
                    <a:pt x="4260" y="1915"/>
                    <a:pt x="4160" y="1889"/>
                    <a:pt x="4061" y="1889"/>
                  </a:cubicBezTo>
                  <a:cubicBezTo>
                    <a:pt x="3913" y="1889"/>
                    <a:pt x="3767" y="1946"/>
                    <a:pt x="3657" y="2056"/>
                  </a:cubicBezTo>
                  <a:lnTo>
                    <a:pt x="2057" y="3657"/>
                  </a:lnTo>
                  <a:cubicBezTo>
                    <a:pt x="1872" y="3841"/>
                    <a:pt x="1839" y="4125"/>
                    <a:pt x="1972" y="4348"/>
                  </a:cubicBezTo>
                  <a:lnTo>
                    <a:pt x="2461" y="5163"/>
                  </a:lnTo>
                  <a:cubicBezTo>
                    <a:pt x="1963" y="5958"/>
                    <a:pt x="1604" y="6830"/>
                    <a:pt x="1395" y="7745"/>
                  </a:cubicBezTo>
                  <a:lnTo>
                    <a:pt x="435" y="7978"/>
                  </a:lnTo>
                  <a:cubicBezTo>
                    <a:pt x="179" y="8041"/>
                    <a:pt x="0" y="8267"/>
                    <a:pt x="0" y="8530"/>
                  </a:cubicBezTo>
                  <a:lnTo>
                    <a:pt x="0" y="10795"/>
                  </a:lnTo>
                  <a:cubicBezTo>
                    <a:pt x="0" y="11057"/>
                    <a:pt x="179" y="11284"/>
                    <a:pt x="432" y="11344"/>
                  </a:cubicBezTo>
                  <a:lnTo>
                    <a:pt x="1392" y="11580"/>
                  </a:lnTo>
                  <a:cubicBezTo>
                    <a:pt x="1604" y="12492"/>
                    <a:pt x="1963" y="13364"/>
                    <a:pt x="2461" y="14158"/>
                  </a:cubicBezTo>
                  <a:lnTo>
                    <a:pt x="1969" y="14977"/>
                  </a:lnTo>
                  <a:cubicBezTo>
                    <a:pt x="1836" y="15200"/>
                    <a:pt x="1872" y="15484"/>
                    <a:pt x="2057" y="15668"/>
                  </a:cubicBezTo>
                  <a:lnTo>
                    <a:pt x="3657" y="17268"/>
                  </a:lnTo>
                  <a:cubicBezTo>
                    <a:pt x="3766" y="17378"/>
                    <a:pt x="3911" y="17435"/>
                    <a:pt x="4057" y="17435"/>
                  </a:cubicBezTo>
                  <a:cubicBezTo>
                    <a:pt x="4157" y="17435"/>
                    <a:pt x="4258" y="17408"/>
                    <a:pt x="4348" y="17353"/>
                  </a:cubicBezTo>
                  <a:lnTo>
                    <a:pt x="5164" y="16864"/>
                  </a:lnTo>
                  <a:cubicBezTo>
                    <a:pt x="5958" y="17362"/>
                    <a:pt x="6830" y="17721"/>
                    <a:pt x="7745" y="17930"/>
                  </a:cubicBezTo>
                  <a:lnTo>
                    <a:pt x="7978" y="18890"/>
                  </a:lnTo>
                  <a:cubicBezTo>
                    <a:pt x="8041" y="19147"/>
                    <a:pt x="8268" y="19325"/>
                    <a:pt x="8530" y="19325"/>
                  </a:cubicBezTo>
                  <a:lnTo>
                    <a:pt x="10795" y="19325"/>
                  </a:lnTo>
                  <a:cubicBezTo>
                    <a:pt x="11058" y="19325"/>
                    <a:pt x="11284" y="19147"/>
                    <a:pt x="11344" y="18893"/>
                  </a:cubicBezTo>
                  <a:lnTo>
                    <a:pt x="11577" y="17933"/>
                  </a:lnTo>
                  <a:cubicBezTo>
                    <a:pt x="12492" y="17721"/>
                    <a:pt x="13364" y="17362"/>
                    <a:pt x="14159" y="16864"/>
                  </a:cubicBezTo>
                  <a:lnTo>
                    <a:pt x="14977" y="17356"/>
                  </a:lnTo>
                  <a:cubicBezTo>
                    <a:pt x="15066" y="17410"/>
                    <a:pt x="15166" y="17436"/>
                    <a:pt x="15266" y="17436"/>
                  </a:cubicBezTo>
                  <a:cubicBezTo>
                    <a:pt x="15413" y="17436"/>
                    <a:pt x="15559" y="17379"/>
                    <a:pt x="15668" y="17271"/>
                  </a:cubicBezTo>
                  <a:lnTo>
                    <a:pt x="17269" y="15668"/>
                  </a:lnTo>
                  <a:cubicBezTo>
                    <a:pt x="17453" y="15484"/>
                    <a:pt x="17489" y="15200"/>
                    <a:pt x="17353" y="14977"/>
                  </a:cubicBezTo>
                  <a:lnTo>
                    <a:pt x="16864" y="14161"/>
                  </a:lnTo>
                  <a:cubicBezTo>
                    <a:pt x="17362" y="13367"/>
                    <a:pt x="17722" y="12495"/>
                    <a:pt x="17930" y="11580"/>
                  </a:cubicBezTo>
                  <a:lnTo>
                    <a:pt x="18890" y="11347"/>
                  </a:lnTo>
                  <a:cubicBezTo>
                    <a:pt x="19147" y="11284"/>
                    <a:pt x="19325" y="11057"/>
                    <a:pt x="19325" y="10795"/>
                  </a:cubicBezTo>
                  <a:lnTo>
                    <a:pt x="19325" y="8530"/>
                  </a:lnTo>
                  <a:cubicBezTo>
                    <a:pt x="19325" y="8267"/>
                    <a:pt x="19147" y="8041"/>
                    <a:pt x="18893" y="7981"/>
                  </a:cubicBezTo>
                  <a:lnTo>
                    <a:pt x="17933" y="7748"/>
                  </a:lnTo>
                  <a:cubicBezTo>
                    <a:pt x="17722" y="6833"/>
                    <a:pt x="17362" y="5961"/>
                    <a:pt x="16864" y="5166"/>
                  </a:cubicBezTo>
                  <a:lnTo>
                    <a:pt x="17356" y="4348"/>
                  </a:lnTo>
                  <a:cubicBezTo>
                    <a:pt x="17489" y="4128"/>
                    <a:pt x="17453" y="3841"/>
                    <a:pt x="17272" y="3657"/>
                  </a:cubicBezTo>
                  <a:lnTo>
                    <a:pt x="15668" y="2056"/>
                  </a:lnTo>
                  <a:cubicBezTo>
                    <a:pt x="15559" y="1947"/>
                    <a:pt x="15415" y="1890"/>
                    <a:pt x="15268" y="1890"/>
                  </a:cubicBezTo>
                  <a:cubicBezTo>
                    <a:pt x="15168" y="1890"/>
                    <a:pt x="15068" y="1917"/>
                    <a:pt x="14977" y="1972"/>
                  </a:cubicBezTo>
                  <a:lnTo>
                    <a:pt x="14162" y="2461"/>
                  </a:lnTo>
                  <a:cubicBezTo>
                    <a:pt x="13367" y="1963"/>
                    <a:pt x="12495" y="1604"/>
                    <a:pt x="11580" y="1395"/>
                  </a:cubicBezTo>
                  <a:lnTo>
                    <a:pt x="11347" y="435"/>
                  </a:lnTo>
                  <a:cubicBezTo>
                    <a:pt x="11284" y="178"/>
                    <a:pt x="11058" y="0"/>
                    <a:pt x="107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07" name="Google Shape;707;p31"/>
            <p:cNvSpPr/>
            <p:nvPr/>
          </p:nvSpPr>
          <p:spPr>
            <a:xfrm>
              <a:off x="5425101" y="519413"/>
              <a:ext cx="311400" cy="311400"/>
            </a:xfrm>
            <a:custGeom>
              <a:avLst/>
              <a:gdLst/>
              <a:ahLst/>
              <a:cxnLst/>
              <a:rect l="l" t="t" r="r" b="b"/>
              <a:pathLst>
                <a:path w="12456" h="12456" extrusionOk="0">
                  <a:moveTo>
                    <a:pt x="6227" y="1133"/>
                  </a:moveTo>
                  <a:cubicBezTo>
                    <a:pt x="9038" y="1133"/>
                    <a:pt x="11323" y="3418"/>
                    <a:pt x="11323" y="6226"/>
                  </a:cubicBezTo>
                  <a:cubicBezTo>
                    <a:pt x="11323" y="9038"/>
                    <a:pt x="9038" y="11323"/>
                    <a:pt x="6227" y="11323"/>
                  </a:cubicBezTo>
                  <a:cubicBezTo>
                    <a:pt x="3419" y="11323"/>
                    <a:pt x="1133" y="9038"/>
                    <a:pt x="1133" y="6226"/>
                  </a:cubicBezTo>
                  <a:cubicBezTo>
                    <a:pt x="1133" y="3418"/>
                    <a:pt x="3419" y="1133"/>
                    <a:pt x="6227" y="1133"/>
                  </a:cubicBezTo>
                  <a:close/>
                  <a:moveTo>
                    <a:pt x="6227" y="0"/>
                  </a:moveTo>
                  <a:cubicBezTo>
                    <a:pt x="2794" y="0"/>
                    <a:pt x="1" y="2793"/>
                    <a:pt x="1" y="6226"/>
                  </a:cubicBezTo>
                  <a:cubicBezTo>
                    <a:pt x="1" y="9663"/>
                    <a:pt x="2794" y="12456"/>
                    <a:pt x="6227" y="12456"/>
                  </a:cubicBezTo>
                  <a:cubicBezTo>
                    <a:pt x="9663" y="12456"/>
                    <a:pt x="12456" y="9663"/>
                    <a:pt x="12456" y="6226"/>
                  </a:cubicBezTo>
                  <a:cubicBezTo>
                    <a:pt x="12456" y="2793"/>
                    <a:pt x="9663" y="0"/>
                    <a:pt x="62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08" name="Google Shape;708;p31"/>
            <p:cNvSpPr/>
            <p:nvPr/>
          </p:nvSpPr>
          <p:spPr>
            <a:xfrm>
              <a:off x="5473876" y="576013"/>
              <a:ext cx="206025" cy="198150"/>
            </a:xfrm>
            <a:custGeom>
              <a:avLst/>
              <a:gdLst/>
              <a:ahLst/>
              <a:cxnLst/>
              <a:rect l="l" t="t" r="r" b="b"/>
              <a:pathLst>
                <a:path w="8241" h="7926" extrusionOk="0">
                  <a:moveTo>
                    <a:pt x="4275" y="1132"/>
                  </a:moveTo>
                  <a:cubicBezTo>
                    <a:pt x="4640" y="1132"/>
                    <a:pt x="5009" y="1203"/>
                    <a:pt x="5360" y="1348"/>
                  </a:cubicBezTo>
                  <a:cubicBezTo>
                    <a:pt x="6416" y="1785"/>
                    <a:pt x="7108" y="2818"/>
                    <a:pt x="7108" y="3962"/>
                  </a:cubicBezTo>
                  <a:cubicBezTo>
                    <a:pt x="7105" y="5527"/>
                    <a:pt x="5840" y="6792"/>
                    <a:pt x="4276" y="6795"/>
                  </a:cubicBezTo>
                  <a:cubicBezTo>
                    <a:pt x="3131" y="6795"/>
                    <a:pt x="2099" y="6103"/>
                    <a:pt x="1661" y="5046"/>
                  </a:cubicBezTo>
                  <a:cubicBezTo>
                    <a:pt x="1223" y="3987"/>
                    <a:pt x="1465" y="2770"/>
                    <a:pt x="2274" y="1961"/>
                  </a:cubicBezTo>
                  <a:cubicBezTo>
                    <a:pt x="2815" y="1419"/>
                    <a:pt x="3538" y="1132"/>
                    <a:pt x="4275" y="1132"/>
                  </a:cubicBezTo>
                  <a:close/>
                  <a:moveTo>
                    <a:pt x="4276" y="1"/>
                  </a:moveTo>
                  <a:cubicBezTo>
                    <a:pt x="2672" y="1"/>
                    <a:pt x="1229" y="964"/>
                    <a:pt x="613" y="2447"/>
                  </a:cubicBezTo>
                  <a:cubicBezTo>
                    <a:pt x="0" y="3926"/>
                    <a:pt x="341" y="5632"/>
                    <a:pt x="1474" y="6764"/>
                  </a:cubicBezTo>
                  <a:cubicBezTo>
                    <a:pt x="2232" y="7523"/>
                    <a:pt x="3247" y="7926"/>
                    <a:pt x="4279" y="7926"/>
                  </a:cubicBezTo>
                  <a:cubicBezTo>
                    <a:pt x="4789" y="7926"/>
                    <a:pt x="5302" y="7828"/>
                    <a:pt x="5791" y="7625"/>
                  </a:cubicBezTo>
                  <a:cubicBezTo>
                    <a:pt x="7274" y="7009"/>
                    <a:pt x="8240" y="5566"/>
                    <a:pt x="8240" y="3962"/>
                  </a:cubicBezTo>
                  <a:cubicBezTo>
                    <a:pt x="8237" y="1773"/>
                    <a:pt x="6465" y="1"/>
                    <a:pt x="42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709" name="Google Shape;709;p31"/>
          <p:cNvSpPr/>
          <p:nvPr/>
        </p:nvSpPr>
        <p:spPr>
          <a:xfrm>
            <a:off x="1555777" y="1326675"/>
            <a:ext cx="437686" cy="437895"/>
          </a:xfrm>
          <a:custGeom>
            <a:avLst/>
            <a:gdLst/>
            <a:ahLst/>
            <a:cxnLst/>
            <a:rect l="l" t="t" r="r" b="b"/>
            <a:pathLst>
              <a:path w="19326" h="19331" extrusionOk="0">
                <a:moveTo>
                  <a:pt x="9470" y="1131"/>
                </a:moveTo>
                <a:cubicBezTo>
                  <a:pt x="9519" y="1131"/>
                  <a:pt x="9569" y="1143"/>
                  <a:pt x="9615" y="1165"/>
                </a:cubicBezTo>
                <a:lnTo>
                  <a:pt x="17504" y="5208"/>
                </a:lnTo>
                <a:lnTo>
                  <a:pt x="14283" y="6820"/>
                </a:lnTo>
                <a:lnTo>
                  <a:pt x="6360" y="2756"/>
                </a:lnTo>
                <a:lnTo>
                  <a:pt x="9325" y="1168"/>
                </a:lnTo>
                <a:cubicBezTo>
                  <a:pt x="9369" y="1143"/>
                  <a:pt x="9419" y="1131"/>
                  <a:pt x="9470" y="1131"/>
                </a:cubicBezTo>
                <a:close/>
                <a:moveTo>
                  <a:pt x="5149" y="3405"/>
                </a:moveTo>
                <a:lnTo>
                  <a:pt x="13027" y="7448"/>
                </a:lnTo>
                <a:lnTo>
                  <a:pt x="9467" y="9230"/>
                </a:lnTo>
                <a:lnTo>
                  <a:pt x="1779" y="5208"/>
                </a:lnTo>
                <a:lnTo>
                  <a:pt x="5149" y="3405"/>
                </a:lnTo>
                <a:close/>
                <a:moveTo>
                  <a:pt x="1133" y="6150"/>
                </a:moveTo>
                <a:lnTo>
                  <a:pt x="8896" y="10208"/>
                </a:lnTo>
                <a:lnTo>
                  <a:pt x="8896" y="17935"/>
                </a:lnTo>
                <a:lnTo>
                  <a:pt x="1299" y="13916"/>
                </a:lnTo>
                <a:cubicBezTo>
                  <a:pt x="1196" y="13862"/>
                  <a:pt x="1133" y="13753"/>
                  <a:pt x="1133" y="13638"/>
                </a:cubicBezTo>
                <a:lnTo>
                  <a:pt x="1133" y="6150"/>
                </a:lnTo>
                <a:close/>
                <a:moveTo>
                  <a:pt x="18190" y="6132"/>
                </a:moveTo>
                <a:lnTo>
                  <a:pt x="18190" y="13629"/>
                </a:lnTo>
                <a:cubicBezTo>
                  <a:pt x="18193" y="13744"/>
                  <a:pt x="18126" y="13853"/>
                  <a:pt x="18021" y="13907"/>
                </a:cubicBezTo>
                <a:lnTo>
                  <a:pt x="10028" y="17953"/>
                </a:lnTo>
                <a:lnTo>
                  <a:pt x="10028" y="10217"/>
                </a:lnTo>
                <a:lnTo>
                  <a:pt x="13730" y="8363"/>
                </a:lnTo>
                <a:lnTo>
                  <a:pt x="13730" y="10281"/>
                </a:lnTo>
                <a:cubicBezTo>
                  <a:pt x="13730" y="10592"/>
                  <a:pt x="13984" y="10845"/>
                  <a:pt x="14298" y="10845"/>
                </a:cubicBezTo>
                <a:cubicBezTo>
                  <a:pt x="14609" y="10845"/>
                  <a:pt x="14862" y="10592"/>
                  <a:pt x="14862" y="10281"/>
                </a:cubicBezTo>
                <a:lnTo>
                  <a:pt x="14862" y="7796"/>
                </a:lnTo>
                <a:lnTo>
                  <a:pt x="18190" y="6132"/>
                </a:lnTo>
                <a:close/>
                <a:moveTo>
                  <a:pt x="9473" y="0"/>
                </a:moveTo>
                <a:cubicBezTo>
                  <a:pt x="9238" y="0"/>
                  <a:pt x="9003" y="58"/>
                  <a:pt x="8790" y="172"/>
                </a:cubicBezTo>
                <a:lnTo>
                  <a:pt x="765" y="4468"/>
                </a:lnTo>
                <a:cubicBezTo>
                  <a:pt x="294" y="4719"/>
                  <a:pt x="1" y="5208"/>
                  <a:pt x="1" y="5739"/>
                </a:cubicBezTo>
                <a:lnTo>
                  <a:pt x="1" y="13638"/>
                </a:lnTo>
                <a:cubicBezTo>
                  <a:pt x="1" y="14173"/>
                  <a:pt x="297" y="14665"/>
                  <a:pt x="771" y="14913"/>
                </a:cubicBezTo>
                <a:lnTo>
                  <a:pt x="8796" y="19164"/>
                </a:lnTo>
                <a:cubicBezTo>
                  <a:pt x="9008" y="19275"/>
                  <a:pt x="9240" y="19331"/>
                  <a:pt x="9473" y="19331"/>
                </a:cubicBezTo>
                <a:cubicBezTo>
                  <a:pt x="9696" y="19331"/>
                  <a:pt x="9919" y="19279"/>
                  <a:pt x="10125" y="19176"/>
                </a:cubicBezTo>
                <a:lnTo>
                  <a:pt x="18534" y="14916"/>
                </a:lnTo>
                <a:cubicBezTo>
                  <a:pt x="19020" y="14671"/>
                  <a:pt x="19325" y="14173"/>
                  <a:pt x="19325" y="13629"/>
                </a:cubicBezTo>
                <a:lnTo>
                  <a:pt x="19325" y="5752"/>
                </a:lnTo>
                <a:cubicBezTo>
                  <a:pt x="19325" y="5208"/>
                  <a:pt x="19023" y="4713"/>
                  <a:pt x="18537" y="4465"/>
                </a:cubicBezTo>
                <a:lnTo>
                  <a:pt x="10131" y="160"/>
                </a:lnTo>
                <a:cubicBezTo>
                  <a:pt x="9924" y="53"/>
                  <a:pt x="9698" y="0"/>
                  <a:pt x="947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710" name="Google Shape;710;p31"/>
          <p:cNvSpPr/>
          <p:nvPr/>
        </p:nvSpPr>
        <p:spPr>
          <a:xfrm>
            <a:off x="3577500" y="1825975"/>
            <a:ext cx="1989000" cy="5727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Development</a:t>
            </a:r>
            <a:endParaRPr sz="1800" b="1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711" name="Google Shape;711;p31"/>
          <p:cNvSpPr/>
          <p:nvPr/>
        </p:nvSpPr>
        <p:spPr>
          <a:xfrm>
            <a:off x="6374875" y="1825975"/>
            <a:ext cx="1989000" cy="5727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Finished</a:t>
            </a:r>
            <a:endParaRPr sz="1800" b="1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cxnSp>
        <p:nvCxnSpPr>
          <p:cNvPr id="712" name="Google Shape;712;p31"/>
          <p:cNvCxnSpPr/>
          <p:nvPr/>
        </p:nvCxnSpPr>
        <p:spPr>
          <a:xfrm>
            <a:off x="3148350" y="2398675"/>
            <a:ext cx="0" cy="23472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713" name="Google Shape;713;p31"/>
          <p:cNvCxnSpPr/>
          <p:nvPr/>
        </p:nvCxnSpPr>
        <p:spPr>
          <a:xfrm>
            <a:off x="5995650" y="2398675"/>
            <a:ext cx="0" cy="23472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dot"/>
            <a:round/>
            <a:headEnd type="none" w="med" len="med"/>
            <a:tailEnd type="none" w="med" len="med"/>
          </a:ln>
        </p:spPr>
      </p:cxnSp>
      <p:grpSp>
        <p:nvGrpSpPr>
          <p:cNvPr id="714" name="Google Shape;714;p31"/>
          <p:cNvGrpSpPr/>
          <p:nvPr/>
        </p:nvGrpSpPr>
        <p:grpSpPr>
          <a:xfrm>
            <a:off x="632563" y="2690613"/>
            <a:ext cx="1094700" cy="629700"/>
            <a:chOff x="632563" y="2690613"/>
            <a:chExt cx="1094700" cy="629700"/>
          </a:xfrm>
        </p:grpSpPr>
        <p:sp>
          <p:nvSpPr>
            <p:cNvPr id="715" name="Google Shape;715;p31"/>
            <p:cNvSpPr/>
            <p:nvPr/>
          </p:nvSpPr>
          <p:spPr>
            <a:xfrm>
              <a:off x="632563" y="2690613"/>
              <a:ext cx="1094700" cy="6297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Task 07</a:t>
              </a:r>
              <a:endParaRPr sz="1500"/>
            </a:p>
          </p:txBody>
        </p:sp>
        <p:sp>
          <p:nvSpPr>
            <p:cNvPr id="716" name="Google Shape;716;p31"/>
            <p:cNvSpPr/>
            <p:nvPr/>
          </p:nvSpPr>
          <p:spPr>
            <a:xfrm>
              <a:off x="678488" y="2750063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1"/>
            <p:cNvSpPr/>
            <p:nvPr/>
          </p:nvSpPr>
          <p:spPr>
            <a:xfrm>
              <a:off x="678488" y="2899729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1"/>
            <p:cNvSpPr/>
            <p:nvPr/>
          </p:nvSpPr>
          <p:spPr>
            <a:xfrm>
              <a:off x="678488" y="3049396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1"/>
            <p:cNvSpPr/>
            <p:nvPr/>
          </p:nvSpPr>
          <p:spPr>
            <a:xfrm>
              <a:off x="678488" y="3199063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0" name="Google Shape;720;p31"/>
          <p:cNvGrpSpPr/>
          <p:nvPr/>
        </p:nvGrpSpPr>
        <p:grpSpPr>
          <a:xfrm>
            <a:off x="1836788" y="3129438"/>
            <a:ext cx="1094700" cy="629700"/>
            <a:chOff x="632563" y="2690613"/>
            <a:chExt cx="1094700" cy="629700"/>
          </a:xfrm>
        </p:grpSpPr>
        <p:sp>
          <p:nvSpPr>
            <p:cNvPr id="721" name="Google Shape;721;p31"/>
            <p:cNvSpPr/>
            <p:nvPr/>
          </p:nvSpPr>
          <p:spPr>
            <a:xfrm>
              <a:off x="632563" y="2690613"/>
              <a:ext cx="1094700" cy="6297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Task 06</a:t>
              </a:r>
              <a:endParaRPr sz="1500"/>
            </a:p>
          </p:txBody>
        </p:sp>
        <p:sp>
          <p:nvSpPr>
            <p:cNvPr id="722" name="Google Shape;722;p31"/>
            <p:cNvSpPr/>
            <p:nvPr/>
          </p:nvSpPr>
          <p:spPr>
            <a:xfrm>
              <a:off x="678488" y="2750063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1"/>
            <p:cNvSpPr/>
            <p:nvPr/>
          </p:nvSpPr>
          <p:spPr>
            <a:xfrm>
              <a:off x="678488" y="2899729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1"/>
            <p:cNvSpPr/>
            <p:nvPr/>
          </p:nvSpPr>
          <p:spPr>
            <a:xfrm>
              <a:off x="678488" y="3049396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1"/>
            <p:cNvSpPr/>
            <p:nvPr/>
          </p:nvSpPr>
          <p:spPr>
            <a:xfrm>
              <a:off x="678488" y="3199063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6" name="Google Shape;726;p31"/>
          <p:cNvGrpSpPr/>
          <p:nvPr/>
        </p:nvGrpSpPr>
        <p:grpSpPr>
          <a:xfrm>
            <a:off x="571313" y="3612263"/>
            <a:ext cx="1094700" cy="629700"/>
            <a:chOff x="632563" y="2690613"/>
            <a:chExt cx="1094700" cy="629700"/>
          </a:xfrm>
        </p:grpSpPr>
        <p:sp>
          <p:nvSpPr>
            <p:cNvPr id="727" name="Google Shape;727;p31"/>
            <p:cNvSpPr/>
            <p:nvPr/>
          </p:nvSpPr>
          <p:spPr>
            <a:xfrm>
              <a:off x="632563" y="2690613"/>
              <a:ext cx="1094700" cy="6297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Task 08</a:t>
              </a:r>
              <a:endParaRPr sz="1500"/>
            </a:p>
          </p:txBody>
        </p:sp>
        <p:sp>
          <p:nvSpPr>
            <p:cNvPr id="728" name="Google Shape;728;p31"/>
            <p:cNvSpPr/>
            <p:nvPr/>
          </p:nvSpPr>
          <p:spPr>
            <a:xfrm>
              <a:off x="678488" y="2750063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1"/>
            <p:cNvSpPr/>
            <p:nvPr/>
          </p:nvSpPr>
          <p:spPr>
            <a:xfrm>
              <a:off x="678488" y="2899729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1"/>
            <p:cNvSpPr/>
            <p:nvPr/>
          </p:nvSpPr>
          <p:spPr>
            <a:xfrm>
              <a:off x="678488" y="3049396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1"/>
            <p:cNvSpPr/>
            <p:nvPr/>
          </p:nvSpPr>
          <p:spPr>
            <a:xfrm>
              <a:off x="678488" y="3199063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2" name="Google Shape;732;p31"/>
          <p:cNvGrpSpPr/>
          <p:nvPr/>
        </p:nvGrpSpPr>
        <p:grpSpPr>
          <a:xfrm>
            <a:off x="1785763" y="4040888"/>
            <a:ext cx="1094700" cy="629700"/>
            <a:chOff x="632563" y="2690613"/>
            <a:chExt cx="1094700" cy="629700"/>
          </a:xfrm>
        </p:grpSpPr>
        <p:sp>
          <p:nvSpPr>
            <p:cNvPr id="733" name="Google Shape;733;p31"/>
            <p:cNvSpPr/>
            <p:nvPr/>
          </p:nvSpPr>
          <p:spPr>
            <a:xfrm>
              <a:off x="632563" y="2690613"/>
              <a:ext cx="1094700" cy="6297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Task 09</a:t>
              </a:r>
              <a:endParaRPr sz="1500"/>
            </a:p>
          </p:txBody>
        </p:sp>
        <p:sp>
          <p:nvSpPr>
            <p:cNvPr id="734" name="Google Shape;734;p31"/>
            <p:cNvSpPr/>
            <p:nvPr/>
          </p:nvSpPr>
          <p:spPr>
            <a:xfrm>
              <a:off x="678488" y="2750063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1"/>
            <p:cNvSpPr/>
            <p:nvPr/>
          </p:nvSpPr>
          <p:spPr>
            <a:xfrm>
              <a:off x="678488" y="2899729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1"/>
            <p:cNvSpPr/>
            <p:nvPr/>
          </p:nvSpPr>
          <p:spPr>
            <a:xfrm>
              <a:off x="678488" y="3049396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1"/>
            <p:cNvSpPr/>
            <p:nvPr/>
          </p:nvSpPr>
          <p:spPr>
            <a:xfrm>
              <a:off x="678488" y="3199063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8" name="Google Shape;738;p31"/>
          <p:cNvGrpSpPr/>
          <p:nvPr/>
        </p:nvGrpSpPr>
        <p:grpSpPr>
          <a:xfrm>
            <a:off x="3696113" y="2826463"/>
            <a:ext cx="1094700" cy="629700"/>
            <a:chOff x="632563" y="2690613"/>
            <a:chExt cx="1094700" cy="629700"/>
          </a:xfrm>
        </p:grpSpPr>
        <p:sp>
          <p:nvSpPr>
            <p:cNvPr id="739" name="Google Shape;739;p31"/>
            <p:cNvSpPr/>
            <p:nvPr/>
          </p:nvSpPr>
          <p:spPr>
            <a:xfrm>
              <a:off x="632563" y="2690613"/>
              <a:ext cx="1094700" cy="6297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Task 02</a:t>
              </a:r>
              <a:endParaRPr sz="1500"/>
            </a:p>
          </p:txBody>
        </p:sp>
        <p:sp>
          <p:nvSpPr>
            <p:cNvPr id="740" name="Google Shape;740;p31"/>
            <p:cNvSpPr/>
            <p:nvPr/>
          </p:nvSpPr>
          <p:spPr>
            <a:xfrm>
              <a:off x="678488" y="2750063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1"/>
            <p:cNvSpPr/>
            <p:nvPr/>
          </p:nvSpPr>
          <p:spPr>
            <a:xfrm>
              <a:off x="678488" y="2899729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1"/>
            <p:cNvSpPr/>
            <p:nvPr/>
          </p:nvSpPr>
          <p:spPr>
            <a:xfrm>
              <a:off x="678488" y="3049396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1"/>
            <p:cNvSpPr/>
            <p:nvPr/>
          </p:nvSpPr>
          <p:spPr>
            <a:xfrm>
              <a:off x="678488" y="3199063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4" name="Google Shape;744;p31"/>
          <p:cNvGrpSpPr/>
          <p:nvPr/>
        </p:nvGrpSpPr>
        <p:grpSpPr>
          <a:xfrm>
            <a:off x="4571988" y="3759138"/>
            <a:ext cx="1094700" cy="629700"/>
            <a:chOff x="632563" y="2690613"/>
            <a:chExt cx="1094700" cy="629700"/>
          </a:xfrm>
        </p:grpSpPr>
        <p:sp>
          <p:nvSpPr>
            <p:cNvPr id="745" name="Google Shape;745;p31"/>
            <p:cNvSpPr/>
            <p:nvPr/>
          </p:nvSpPr>
          <p:spPr>
            <a:xfrm>
              <a:off x="632563" y="2690613"/>
              <a:ext cx="1094700" cy="6297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Task 05</a:t>
              </a:r>
              <a:endParaRPr sz="1500"/>
            </a:p>
          </p:txBody>
        </p:sp>
        <p:sp>
          <p:nvSpPr>
            <p:cNvPr id="746" name="Google Shape;746;p31"/>
            <p:cNvSpPr/>
            <p:nvPr/>
          </p:nvSpPr>
          <p:spPr>
            <a:xfrm>
              <a:off x="678488" y="2750063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1"/>
            <p:cNvSpPr/>
            <p:nvPr/>
          </p:nvSpPr>
          <p:spPr>
            <a:xfrm>
              <a:off x="678488" y="2899729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1"/>
            <p:cNvSpPr/>
            <p:nvPr/>
          </p:nvSpPr>
          <p:spPr>
            <a:xfrm>
              <a:off x="678488" y="3049396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1"/>
            <p:cNvSpPr/>
            <p:nvPr/>
          </p:nvSpPr>
          <p:spPr>
            <a:xfrm>
              <a:off x="678488" y="3199063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0" name="Google Shape;750;p31"/>
          <p:cNvGrpSpPr/>
          <p:nvPr/>
        </p:nvGrpSpPr>
        <p:grpSpPr>
          <a:xfrm>
            <a:off x="6245663" y="3902013"/>
            <a:ext cx="1094700" cy="629700"/>
            <a:chOff x="632563" y="2690613"/>
            <a:chExt cx="1094700" cy="629700"/>
          </a:xfrm>
        </p:grpSpPr>
        <p:sp>
          <p:nvSpPr>
            <p:cNvPr id="751" name="Google Shape;751;p31"/>
            <p:cNvSpPr/>
            <p:nvPr/>
          </p:nvSpPr>
          <p:spPr>
            <a:xfrm>
              <a:off x="632563" y="2690613"/>
              <a:ext cx="1094700" cy="629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Task 03</a:t>
              </a:r>
              <a:endParaRPr sz="1500"/>
            </a:p>
          </p:txBody>
        </p:sp>
        <p:sp>
          <p:nvSpPr>
            <p:cNvPr id="752" name="Google Shape;752;p31"/>
            <p:cNvSpPr/>
            <p:nvPr/>
          </p:nvSpPr>
          <p:spPr>
            <a:xfrm>
              <a:off x="678488" y="2750063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1"/>
            <p:cNvSpPr/>
            <p:nvPr/>
          </p:nvSpPr>
          <p:spPr>
            <a:xfrm>
              <a:off x="678488" y="2899729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1"/>
            <p:cNvSpPr/>
            <p:nvPr/>
          </p:nvSpPr>
          <p:spPr>
            <a:xfrm>
              <a:off x="678488" y="3049396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1"/>
            <p:cNvSpPr/>
            <p:nvPr/>
          </p:nvSpPr>
          <p:spPr>
            <a:xfrm>
              <a:off x="678488" y="3199063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6" name="Google Shape;756;p31"/>
          <p:cNvGrpSpPr/>
          <p:nvPr/>
        </p:nvGrpSpPr>
        <p:grpSpPr>
          <a:xfrm>
            <a:off x="7429488" y="3129438"/>
            <a:ext cx="1094700" cy="629700"/>
            <a:chOff x="632563" y="2690613"/>
            <a:chExt cx="1094700" cy="629700"/>
          </a:xfrm>
        </p:grpSpPr>
        <p:sp>
          <p:nvSpPr>
            <p:cNvPr id="757" name="Google Shape;757;p31"/>
            <p:cNvSpPr/>
            <p:nvPr/>
          </p:nvSpPr>
          <p:spPr>
            <a:xfrm>
              <a:off x="632563" y="2690613"/>
              <a:ext cx="1094700" cy="629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Task 04</a:t>
              </a:r>
              <a:endParaRPr sz="1500"/>
            </a:p>
          </p:txBody>
        </p:sp>
        <p:sp>
          <p:nvSpPr>
            <p:cNvPr id="758" name="Google Shape;758;p31"/>
            <p:cNvSpPr/>
            <p:nvPr/>
          </p:nvSpPr>
          <p:spPr>
            <a:xfrm>
              <a:off x="678488" y="2750063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1"/>
            <p:cNvSpPr/>
            <p:nvPr/>
          </p:nvSpPr>
          <p:spPr>
            <a:xfrm>
              <a:off x="678488" y="2899729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1"/>
            <p:cNvSpPr/>
            <p:nvPr/>
          </p:nvSpPr>
          <p:spPr>
            <a:xfrm>
              <a:off x="678488" y="3049396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1"/>
            <p:cNvSpPr/>
            <p:nvPr/>
          </p:nvSpPr>
          <p:spPr>
            <a:xfrm>
              <a:off x="678488" y="3199063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2" name="Google Shape;762;p31"/>
          <p:cNvGrpSpPr/>
          <p:nvPr/>
        </p:nvGrpSpPr>
        <p:grpSpPr>
          <a:xfrm>
            <a:off x="6165213" y="2619163"/>
            <a:ext cx="1094700" cy="629700"/>
            <a:chOff x="632563" y="2690613"/>
            <a:chExt cx="1094700" cy="629700"/>
          </a:xfrm>
        </p:grpSpPr>
        <p:sp>
          <p:nvSpPr>
            <p:cNvPr id="763" name="Google Shape;763;p31"/>
            <p:cNvSpPr/>
            <p:nvPr/>
          </p:nvSpPr>
          <p:spPr>
            <a:xfrm>
              <a:off x="632563" y="2690613"/>
              <a:ext cx="1094700" cy="629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Task 01</a:t>
              </a:r>
              <a:endParaRPr sz="1500"/>
            </a:p>
          </p:txBody>
        </p:sp>
        <p:sp>
          <p:nvSpPr>
            <p:cNvPr id="764" name="Google Shape;764;p31"/>
            <p:cNvSpPr/>
            <p:nvPr/>
          </p:nvSpPr>
          <p:spPr>
            <a:xfrm>
              <a:off x="678488" y="2750063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1"/>
            <p:cNvSpPr/>
            <p:nvPr/>
          </p:nvSpPr>
          <p:spPr>
            <a:xfrm>
              <a:off x="678488" y="2899729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31"/>
            <p:cNvSpPr/>
            <p:nvPr/>
          </p:nvSpPr>
          <p:spPr>
            <a:xfrm>
              <a:off x="678488" y="3049396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31"/>
            <p:cNvSpPr/>
            <p:nvPr/>
          </p:nvSpPr>
          <p:spPr>
            <a:xfrm>
              <a:off x="678488" y="3199063"/>
              <a:ext cx="61800" cy="61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32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Kanban Methodology Infographics</a:t>
            </a:r>
            <a:endParaRPr/>
          </a:p>
        </p:txBody>
      </p:sp>
      <p:graphicFrame>
        <p:nvGraphicFramePr>
          <p:cNvPr id="773" name="Google Shape;773;p32"/>
          <p:cNvGraphicFramePr/>
          <p:nvPr/>
        </p:nvGraphicFramePr>
        <p:xfrm>
          <a:off x="444354" y="1314290"/>
          <a:ext cx="8229600" cy="3267025"/>
        </p:xfrm>
        <a:graphic>
          <a:graphicData uri="http://schemas.openxmlformats.org/drawingml/2006/table">
            <a:tbl>
              <a:tblPr firstRow="1" bandRow="1">
                <a:noFill/>
                <a:tableStyleId>{2C667F62-23B2-480C-9B9E-56C62B66F757}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602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Backlog</a:t>
                      </a:r>
                      <a:endParaRPr sz="1800" b="1" i="0" u="none" strike="noStrike" cap="none">
                        <a:solidFill>
                          <a:srgbClr val="FFFFFF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Development</a:t>
                      </a:r>
                      <a:endParaRPr sz="1800"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Development</a:t>
                      </a: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Testing</a:t>
                      </a:r>
                      <a:endParaRPr sz="1800"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Testing</a:t>
                      </a: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Done</a:t>
                      </a:r>
                      <a:endParaRPr sz="1800" b="1" i="0" u="none" strike="noStrike" cap="none">
                        <a:solidFill>
                          <a:srgbClr val="FFFFFF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3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04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01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3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02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08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09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13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07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12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03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13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13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10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06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13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05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11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74" name="Google Shape;774;p32"/>
          <p:cNvSpPr/>
          <p:nvPr/>
        </p:nvSpPr>
        <p:spPr>
          <a:xfrm>
            <a:off x="641500" y="2575925"/>
            <a:ext cx="1062775" cy="501342"/>
          </a:xfrm>
          <a:custGeom>
            <a:avLst/>
            <a:gdLst/>
            <a:ahLst/>
            <a:cxnLst/>
            <a:rect l="l" t="t" r="r" b="b"/>
            <a:pathLst>
              <a:path w="26114" h="17051" extrusionOk="0">
                <a:moveTo>
                  <a:pt x="10613" y="3219"/>
                </a:moveTo>
                <a:lnTo>
                  <a:pt x="12129" y="3240"/>
                </a:lnTo>
                <a:lnTo>
                  <a:pt x="12129" y="3240"/>
                </a:lnTo>
                <a:lnTo>
                  <a:pt x="11774" y="3824"/>
                </a:lnTo>
                <a:lnTo>
                  <a:pt x="11532" y="4381"/>
                </a:lnTo>
                <a:lnTo>
                  <a:pt x="11484" y="4708"/>
                </a:lnTo>
                <a:lnTo>
                  <a:pt x="11508" y="4865"/>
                </a:lnTo>
                <a:lnTo>
                  <a:pt x="11593" y="4974"/>
                </a:lnTo>
                <a:lnTo>
                  <a:pt x="11762" y="4998"/>
                </a:lnTo>
                <a:lnTo>
                  <a:pt x="11871" y="4986"/>
                </a:lnTo>
                <a:lnTo>
                  <a:pt x="13033" y="4756"/>
                </a:lnTo>
                <a:lnTo>
                  <a:pt x="15283" y="4466"/>
                </a:lnTo>
                <a:lnTo>
                  <a:pt x="17401" y="4357"/>
                </a:lnTo>
                <a:lnTo>
                  <a:pt x="18853" y="4417"/>
                </a:lnTo>
                <a:lnTo>
                  <a:pt x="19761" y="4514"/>
                </a:lnTo>
                <a:lnTo>
                  <a:pt x="20596" y="4671"/>
                </a:lnTo>
                <a:lnTo>
                  <a:pt x="21370" y="4889"/>
                </a:lnTo>
                <a:lnTo>
                  <a:pt x="22060" y="5155"/>
                </a:lnTo>
                <a:lnTo>
                  <a:pt x="22665" y="5494"/>
                </a:lnTo>
                <a:lnTo>
                  <a:pt x="23185" y="5881"/>
                </a:lnTo>
                <a:lnTo>
                  <a:pt x="23597" y="6341"/>
                </a:lnTo>
                <a:lnTo>
                  <a:pt x="23911" y="6874"/>
                </a:lnTo>
                <a:lnTo>
                  <a:pt x="24117" y="7467"/>
                </a:lnTo>
                <a:lnTo>
                  <a:pt x="24166" y="7781"/>
                </a:lnTo>
                <a:lnTo>
                  <a:pt x="24202" y="8193"/>
                </a:lnTo>
                <a:lnTo>
                  <a:pt x="24117" y="8967"/>
                </a:lnTo>
                <a:lnTo>
                  <a:pt x="23863" y="9705"/>
                </a:lnTo>
                <a:lnTo>
                  <a:pt x="23452" y="10383"/>
                </a:lnTo>
                <a:lnTo>
                  <a:pt x="22883" y="11024"/>
                </a:lnTo>
                <a:lnTo>
                  <a:pt x="22181" y="11617"/>
                </a:lnTo>
                <a:lnTo>
                  <a:pt x="21358" y="12162"/>
                </a:lnTo>
                <a:lnTo>
                  <a:pt x="20414" y="12658"/>
                </a:lnTo>
                <a:lnTo>
                  <a:pt x="19906" y="12888"/>
                </a:lnTo>
                <a:lnTo>
                  <a:pt x="19289" y="13154"/>
                </a:lnTo>
                <a:lnTo>
                  <a:pt x="18091" y="13578"/>
                </a:lnTo>
                <a:lnTo>
                  <a:pt x="16953" y="13904"/>
                </a:lnTo>
                <a:lnTo>
                  <a:pt x="15828" y="14134"/>
                </a:lnTo>
                <a:lnTo>
                  <a:pt x="14739" y="14279"/>
                </a:lnTo>
                <a:lnTo>
                  <a:pt x="13638" y="14328"/>
                </a:lnTo>
                <a:lnTo>
                  <a:pt x="12524" y="14291"/>
                </a:lnTo>
                <a:lnTo>
                  <a:pt x="11375" y="14195"/>
                </a:lnTo>
                <a:lnTo>
                  <a:pt x="10782" y="14110"/>
                </a:lnTo>
                <a:lnTo>
                  <a:pt x="10116" y="14001"/>
                </a:lnTo>
                <a:lnTo>
                  <a:pt x="8822" y="13759"/>
                </a:lnTo>
                <a:lnTo>
                  <a:pt x="7575" y="13432"/>
                </a:lnTo>
                <a:lnTo>
                  <a:pt x="6414" y="13033"/>
                </a:lnTo>
                <a:lnTo>
                  <a:pt x="5361" y="12537"/>
                </a:lnTo>
                <a:lnTo>
                  <a:pt x="4441" y="11944"/>
                </a:lnTo>
                <a:lnTo>
                  <a:pt x="3703" y="11242"/>
                </a:lnTo>
                <a:lnTo>
                  <a:pt x="3267" y="10637"/>
                </a:lnTo>
                <a:lnTo>
                  <a:pt x="3050" y="10201"/>
                </a:lnTo>
                <a:lnTo>
                  <a:pt x="2965" y="9959"/>
                </a:lnTo>
                <a:lnTo>
                  <a:pt x="2807" y="9487"/>
                </a:lnTo>
                <a:lnTo>
                  <a:pt x="2686" y="8846"/>
                </a:lnTo>
                <a:lnTo>
                  <a:pt x="2674" y="8435"/>
                </a:lnTo>
                <a:lnTo>
                  <a:pt x="2723" y="8011"/>
                </a:lnTo>
                <a:lnTo>
                  <a:pt x="2844" y="7588"/>
                </a:lnTo>
                <a:lnTo>
                  <a:pt x="3122" y="6898"/>
                </a:lnTo>
                <a:lnTo>
                  <a:pt x="3413" y="6365"/>
                </a:lnTo>
                <a:lnTo>
                  <a:pt x="3630" y="6014"/>
                </a:lnTo>
                <a:lnTo>
                  <a:pt x="4139" y="5385"/>
                </a:lnTo>
                <a:lnTo>
                  <a:pt x="4707" y="4853"/>
                </a:lnTo>
                <a:lnTo>
                  <a:pt x="5337" y="4417"/>
                </a:lnTo>
                <a:lnTo>
                  <a:pt x="6002" y="4066"/>
                </a:lnTo>
                <a:lnTo>
                  <a:pt x="6704" y="3788"/>
                </a:lnTo>
                <a:lnTo>
                  <a:pt x="7793" y="3485"/>
                </a:lnTo>
                <a:lnTo>
                  <a:pt x="9245" y="3280"/>
                </a:lnTo>
                <a:lnTo>
                  <a:pt x="10613" y="3219"/>
                </a:lnTo>
                <a:close/>
                <a:moveTo>
                  <a:pt x="14787" y="0"/>
                </a:moveTo>
                <a:lnTo>
                  <a:pt x="13735" y="73"/>
                </a:lnTo>
                <a:lnTo>
                  <a:pt x="11448" y="291"/>
                </a:lnTo>
                <a:lnTo>
                  <a:pt x="9693" y="569"/>
                </a:lnTo>
                <a:lnTo>
                  <a:pt x="7841" y="1005"/>
                </a:lnTo>
                <a:lnTo>
                  <a:pt x="6450" y="1477"/>
                </a:lnTo>
                <a:lnTo>
                  <a:pt x="5542" y="1852"/>
                </a:lnTo>
                <a:lnTo>
                  <a:pt x="4659" y="2287"/>
                </a:lnTo>
                <a:lnTo>
                  <a:pt x="3812" y="2808"/>
                </a:lnTo>
                <a:lnTo>
                  <a:pt x="3013" y="3401"/>
                </a:lnTo>
                <a:lnTo>
                  <a:pt x="2275" y="4066"/>
                </a:lnTo>
                <a:lnTo>
                  <a:pt x="1948" y="4441"/>
                </a:lnTo>
                <a:lnTo>
                  <a:pt x="1658" y="4780"/>
                </a:lnTo>
                <a:lnTo>
                  <a:pt x="1174" y="5422"/>
                </a:lnTo>
                <a:lnTo>
                  <a:pt x="799" y="6027"/>
                </a:lnTo>
                <a:lnTo>
                  <a:pt x="520" y="6607"/>
                </a:lnTo>
                <a:lnTo>
                  <a:pt x="315" y="7176"/>
                </a:lnTo>
                <a:lnTo>
                  <a:pt x="169" y="7769"/>
                </a:lnTo>
                <a:lnTo>
                  <a:pt x="48" y="8701"/>
                </a:lnTo>
                <a:lnTo>
                  <a:pt x="0" y="9391"/>
                </a:lnTo>
                <a:lnTo>
                  <a:pt x="0" y="9705"/>
                </a:lnTo>
                <a:lnTo>
                  <a:pt x="48" y="10310"/>
                </a:lnTo>
                <a:lnTo>
                  <a:pt x="169" y="10903"/>
                </a:lnTo>
                <a:lnTo>
                  <a:pt x="363" y="11460"/>
                </a:lnTo>
                <a:lnTo>
                  <a:pt x="617" y="11980"/>
                </a:lnTo>
                <a:lnTo>
                  <a:pt x="932" y="12488"/>
                </a:lnTo>
                <a:lnTo>
                  <a:pt x="1513" y="13202"/>
                </a:lnTo>
                <a:lnTo>
                  <a:pt x="2481" y="14074"/>
                </a:lnTo>
                <a:lnTo>
                  <a:pt x="3618" y="14836"/>
                </a:lnTo>
                <a:lnTo>
                  <a:pt x="4889" y="15489"/>
                </a:lnTo>
                <a:lnTo>
                  <a:pt x="6268" y="16058"/>
                </a:lnTo>
                <a:lnTo>
                  <a:pt x="6994" y="16300"/>
                </a:lnTo>
                <a:lnTo>
                  <a:pt x="7587" y="16482"/>
                </a:lnTo>
                <a:lnTo>
                  <a:pt x="9027" y="16784"/>
                </a:lnTo>
                <a:lnTo>
                  <a:pt x="10697" y="16978"/>
                </a:lnTo>
                <a:lnTo>
                  <a:pt x="12537" y="17050"/>
                </a:lnTo>
                <a:lnTo>
                  <a:pt x="14485" y="16978"/>
                </a:lnTo>
                <a:lnTo>
                  <a:pt x="16506" y="16748"/>
                </a:lnTo>
                <a:lnTo>
                  <a:pt x="18514" y="16336"/>
                </a:lnTo>
                <a:lnTo>
                  <a:pt x="20003" y="15889"/>
                </a:lnTo>
                <a:lnTo>
                  <a:pt x="20959" y="15526"/>
                </a:lnTo>
                <a:lnTo>
                  <a:pt x="21419" y="15320"/>
                </a:lnTo>
                <a:lnTo>
                  <a:pt x="21770" y="15151"/>
                </a:lnTo>
                <a:lnTo>
                  <a:pt x="22520" y="14715"/>
                </a:lnTo>
                <a:lnTo>
                  <a:pt x="23306" y="14158"/>
                </a:lnTo>
                <a:lnTo>
                  <a:pt x="24081" y="13469"/>
                </a:lnTo>
                <a:lnTo>
                  <a:pt x="24795" y="12658"/>
                </a:lnTo>
                <a:lnTo>
                  <a:pt x="25400" y="11738"/>
                </a:lnTo>
                <a:lnTo>
                  <a:pt x="25751" y="10976"/>
                </a:lnTo>
                <a:lnTo>
                  <a:pt x="25932" y="10431"/>
                </a:lnTo>
                <a:lnTo>
                  <a:pt x="26053" y="9863"/>
                </a:lnTo>
                <a:lnTo>
                  <a:pt x="26114" y="9270"/>
                </a:lnTo>
                <a:lnTo>
                  <a:pt x="26114" y="8967"/>
                </a:lnTo>
                <a:lnTo>
                  <a:pt x="26102" y="8374"/>
                </a:lnTo>
                <a:lnTo>
                  <a:pt x="25944" y="7261"/>
                </a:lnTo>
                <a:lnTo>
                  <a:pt x="25654" y="6257"/>
                </a:lnTo>
                <a:lnTo>
                  <a:pt x="25243" y="5337"/>
                </a:lnTo>
                <a:lnTo>
                  <a:pt x="24722" y="4526"/>
                </a:lnTo>
                <a:lnTo>
                  <a:pt x="24093" y="3812"/>
                </a:lnTo>
                <a:lnTo>
                  <a:pt x="23367" y="3183"/>
                </a:lnTo>
                <a:lnTo>
                  <a:pt x="22568" y="2650"/>
                </a:lnTo>
                <a:lnTo>
                  <a:pt x="21697" y="2215"/>
                </a:lnTo>
                <a:lnTo>
                  <a:pt x="20753" y="1864"/>
                </a:lnTo>
                <a:lnTo>
                  <a:pt x="19761" y="1598"/>
                </a:lnTo>
                <a:lnTo>
                  <a:pt x="18732" y="1428"/>
                </a:lnTo>
                <a:lnTo>
                  <a:pt x="17655" y="1344"/>
                </a:lnTo>
                <a:lnTo>
                  <a:pt x="16578" y="1331"/>
                </a:lnTo>
                <a:lnTo>
                  <a:pt x="15477" y="1404"/>
                </a:lnTo>
                <a:lnTo>
                  <a:pt x="14895" y="1486"/>
                </a:lnTo>
                <a:lnTo>
                  <a:pt x="15029" y="1247"/>
                </a:lnTo>
                <a:lnTo>
                  <a:pt x="15223" y="690"/>
                </a:lnTo>
                <a:lnTo>
                  <a:pt x="15247" y="351"/>
                </a:lnTo>
                <a:lnTo>
                  <a:pt x="15187" y="182"/>
                </a:lnTo>
                <a:lnTo>
                  <a:pt x="15078" y="61"/>
                </a:lnTo>
                <a:lnTo>
                  <a:pt x="14908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32"/>
          <p:cNvSpPr/>
          <p:nvPr/>
        </p:nvSpPr>
        <p:spPr>
          <a:xfrm rot="10800000">
            <a:off x="641500" y="3102800"/>
            <a:ext cx="1062775" cy="501342"/>
          </a:xfrm>
          <a:custGeom>
            <a:avLst/>
            <a:gdLst/>
            <a:ahLst/>
            <a:cxnLst/>
            <a:rect l="l" t="t" r="r" b="b"/>
            <a:pathLst>
              <a:path w="26114" h="17051" extrusionOk="0">
                <a:moveTo>
                  <a:pt x="10613" y="3219"/>
                </a:moveTo>
                <a:lnTo>
                  <a:pt x="12129" y="3240"/>
                </a:lnTo>
                <a:lnTo>
                  <a:pt x="12129" y="3240"/>
                </a:lnTo>
                <a:lnTo>
                  <a:pt x="11774" y="3824"/>
                </a:lnTo>
                <a:lnTo>
                  <a:pt x="11532" y="4381"/>
                </a:lnTo>
                <a:lnTo>
                  <a:pt x="11484" y="4708"/>
                </a:lnTo>
                <a:lnTo>
                  <a:pt x="11508" y="4865"/>
                </a:lnTo>
                <a:lnTo>
                  <a:pt x="11593" y="4974"/>
                </a:lnTo>
                <a:lnTo>
                  <a:pt x="11762" y="4998"/>
                </a:lnTo>
                <a:lnTo>
                  <a:pt x="11871" y="4986"/>
                </a:lnTo>
                <a:lnTo>
                  <a:pt x="13033" y="4756"/>
                </a:lnTo>
                <a:lnTo>
                  <a:pt x="15283" y="4466"/>
                </a:lnTo>
                <a:lnTo>
                  <a:pt x="17401" y="4357"/>
                </a:lnTo>
                <a:lnTo>
                  <a:pt x="18853" y="4417"/>
                </a:lnTo>
                <a:lnTo>
                  <a:pt x="19761" y="4514"/>
                </a:lnTo>
                <a:lnTo>
                  <a:pt x="20596" y="4671"/>
                </a:lnTo>
                <a:lnTo>
                  <a:pt x="21370" y="4889"/>
                </a:lnTo>
                <a:lnTo>
                  <a:pt x="22060" y="5155"/>
                </a:lnTo>
                <a:lnTo>
                  <a:pt x="22665" y="5494"/>
                </a:lnTo>
                <a:lnTo>
                  <a:pt x="23185" y="5881"/>
                </a:lnTo>
                <a:lnTo>
                  <a:pt x="23597" y="6341"/>
                </a:lnTo>
                <a:lnTo>
                  <a:pt x="23911" y="6874"/>
                </a:lnTo>
                <a:lnTo>
                  <a:pt x="24117" y="7467"/>
                </a:lnTo>
                <a:lnTo>
                  <a:pt x="24166" y="7781"/>
                </a:lnTo>
                <a:lnTo>
                  <a:pt x="24202" y="8193"/>
                </a:lnTo>
                <a:lnTo>
                  <a:pt x="24117" y="8967"/>
                </a:lnTo>
                <a:lnTo>
                  <a:pt x="23863" y="9705"/>
                </a:lnTo>
                <a:lnTo>
                  <a:pt x="23452" y="10383"/>
                </a:lnTo>
                <a:lnTo>
                  <a:pt x="22883" y="11024"/>
                </a:lnTo>
                <a:lnTo>
                  <a:pt x="22181" y="11617"/>
                </a:lnTo>
                <a:lnTo>
                  <a:pt x="21358" y="12162"/>
                </a:lnTo>
                <a:lnTo>
                  <a:pt x="20414" y="12658"/>
                </a:lnTo>
                <a:lnTo>
                  <a:pt x="19906" y="12888"/>
                </a:lnTo>
                <a:lnTo>
                  <a:pt x="19289" y="13154"/>
                </a:lnTo>
                <a:lnTo>
                  <a:pt x="18091" y="13578"/>
                </a:lnTo>
                <a:lnTo>
                  <a:pt x="16953" y="13904"/>
                </a:lnTo>
                <a:lnTo>
                  <a:pt x="15828" y="14134"/>
                </a:lnTo>
                <a:lnTo>
                  <a:pt x="14739" y="14279"/>
                </a:lnTo>
                <a:lnTo>
                  <a:pt x="13638" y="14328"/>
                </a:lnTo>
                <a:lnTo>
                  <a:pt x="12524" y="14291"/>
                </a:lnTo>
                <a:lnTo>
                  <a:pt x="11375" y="14195"/>
                </a:lnTo>
                <a:lnTo>
                  <a:pt x="10782" y="14110"/>
                </a:lnTo>
                <a:lnTo>
                  <a:pt x="10116" y="14001"/>
                </a:lnTo>
                <a:lnTo>
                  <a:pt x="8822" y="13759"/>
                </a:lnTo>
                <a:lnTo>
                  <a:pt x="7575" y="13432"/>
                </a:lnTo>
                <a:lnTo>
                  <a:pt x="6414" y="13033"/>
                </a:lnTo>
                <a:lnTo>
                  <a:pt x="5361" y="12537"/>
                </a:lnTo>
                <a:lnTo>
                  <a:pt x="4441" y="11944"/>
                </a:lnTo>
                <a:lnTo>
                  <a:pt x="3703" y="11242"/>
                </a:lnTo>
                <a:lnTo>
                  <a:pt x="3267" y="10637"/>
                </a:lnTo>
                <a:lnTo>
                  <a:pt x="3050" y="10201"/>
                </a:lnTo>
                <a:lnTo>
                  <a:pt x="2965" y="9959"/>
                </a:lnTo>
                <a:lnTo>
                  <a:pt x="2807" y="9487"/>
                </a:lnTo>
                <a:lnTo>
                  <a:pt x="2686" y="8846"/>
                </a:lnTo>
                <a:lnTo>
                  <a:pt x="2674" y="8435"/>
                </a:lnTo>
                <a:lnTo>
                  <a:pt x="2723" y="8011"/>
                </a:lnTo>
                <a:lnTo>
                  <a:pt x="2844" y="7588"/>
                </a:lnTo>
                <a:lnTo>
                  <a:pt x="3122" y="6898"/>
                </a:lnTo>
                <a:lnTo>
                  <a:pt x="3413" y="6365"/>
                </a:lnTo>
                <a:lnTo>
                  <a:pt x="3630" y="6014"/>
                </a:lnTo>
                <a:lnTo>
                  <a:pt x="4139" y="5385"/>
                </a:lnTo>
                <a:lnTo>
                  <a:pt x="4707" y="4853"/>
                </a:lnTo>
                <a:lnTo>
                  <a:pt x="5337" y="4417"/>
                </a:lnTo>
                <a:lnTo>
                  <a:pt x="6002" y="4066"/>
                </a:lnTo>
                <a:lnTo>
                  <a:pt x="6704" y="3788"/>
                </a:lnTo>
                <a:lnTo>
                  <a:pt x="7793" y="3485"/>
                </a:lnTo>
                <a:lnTo>
                  <a:pt x="9245" y="3280"/>
                </a:lnTo>
                <a:lnTo>
                  <a:pt x="10613" y="3219"/>
                </a:lnTo>
                <a:close/>
                <a:moveTo>
                  <a:pt x="14787" y="0"/>
                </a:moveTo>
                <a:lnTo>
                  <a:pt x="13735" y="73"/>
                </a:lnTo>
                <a:lnTo>
                  <a:pt x="11448" y="291"/>
                </a:lnTo>
                <a:lnTo>
                  <a:pt x="9693" y="569"/>
                </a:lnTo>
                <a:lnTo>
                  <a:pt x="7841" y="1005"/>
                </a:lnTo>
                <a:lnTo>
                  <a:pt x="6450" y="1477"/>
                </a:lnTo>
                <a:lnTo>
                  <a:pt x="5542" y="1852"/>
                </a:lnTo>
                <a:lnTo>
                  <a:pt x="4659" y="2287"/>
                </a:lnTo>
                <a:lnTo>
                  <a:pt x="3812" y="2808"/>
                </a:lnTo>
                <a:lnTo>
                  <a:pt x="3013" y="3401"/>
                </a:lnTo>
                <a:lnTo>
                  <a:pt x="2275" y="4066"/>
                </a:lnTo>
                <a:lnTo>
                  <a:pt x="1948" y="4441"/>
                </a:lnTo>
                <a:lnTo>
                  <a:pt x="1658" y="4780"/>
                </a:lnTo>
                <a:lnTo>
                  <a:pt x="1174" y="5422"/>
                </a:lnTo>
                <a:lnTo>
                  <a:pt x="799" y="6027"/>
                </a:lnTo>
                <a:lnTo>
                  <a:pt x="520" y="6607"/>
                </a:lnTo>
                <a:lnTo>
                  <a:pt x="315" y="7176"/>
                </a:lnTo>
                <a:lnTo>
                  <a:pt x="169" y="7769"/>
                </a:lnTo>
                <a:lnTo>
                  <a:pt x="48" y="8701"/>
                </a:lnTo>
                <a:lnTo>
                  <a:pt x="0" y="9391"/>
                </a:lnTo>
                <a:lnTo>
                  <a:pt x="0" y="9705"/>
                </a:lnTo>
                <a:lnTo>
                  <a:pt x="48" y="10310"/>
                </a:lnTo>
                <a:lnTo>
                  <a:pt x="169" y="10903"/>
                </a:lnTo>
                <a:lnTo>
                  <a:pt x="363" y="11460"/>
                </a:lnTo>
                <a:lnTo>
                  <a:pt x="617" y="11980"/>
                </a:lnTo>
                <a:lnTo>
                  <a:pt x="932" y="12488"/>
                </a:lnTo>
                <a:lnTo>
                  <a:pt x="1513" y="13202"/>
                </a:lnTo>
                <a:lnTo>
                  <a:pt x="2481" y="14074"/>
                </a:lnTo>
                <a:lnTo>
                  <a:pt x="3618" y="14836"/>
                </a:lnTo>
                <a:lnTo>
                  <a:pt x="4889" y="15489"/>
                </a:lnTo>
                <a:lnTo>
                  <a:pt x="6268" y="16058"/>
                </a:lnTo>
                <a:lnTo>
                  <a:pt x="6994" y="16300"/>
                </a:lnTo>
                <a:lnTo>
                  <a:pt x="7587" y="16482"/>
                </a:lnTo>
                <a:lnTo>
                  <a:pt x="9027" y="16784"/>
                </a:lnTo>
                <a:lnTo>
                  <a:pt x="10697" y="16978"/>
                </a:lnTo>
                <a:lnTo>
                  <a:pt x="12537" y="17050"/>
                </a:lnTo>
                <a:lnTo>
                  <a:pt x="14485" y="16978"/>
                </a:lnTo>
                <a:lnTo>
                  <a:pt x="16506" y="16748"/>
                </a:lnTo>
                <a:lnTo>
                  <a:pt x="18514" y="16336"/>
                </a:lnTo>
                <a:lnTo>
                  <a:pt x="20003" y="15889"/>
                </a:lnTo>
                <a:lnTo>
                  <a:pt x="20959" y="15526"/>
                </a:lnTo>
                <a:lnTo>
                  <a:pt x="21419" y="15320"/>
                </a:lnTo>
                <a:lnTo>
                  <a:pt x="21770" y="15151"/>
                </a:lnTo>
                <a:lnTo>
                  <a:pt x="22520" y="14715"/>
                </a:lnTo>
                <a:lnTo>
                  <a:pt x="23306" y="14158"/>
                </a:lnTo>
                <a:lnTo>
                  <a:pt x="24081" y="13469"/>
                </a:lnTo>
                <a:lnTo>
                  <a:pt x="24795" y="12658"/>
                </a:lnTo>
                <a:lnTo>
                  <a:pt x="25400" y="11738"/>
                </a:lnTo>
                <a:lnTo>
                  <a:pt x="25751" y="10976"/>
                </a:lnTo>
                <a:lnTo>
                  <a:pt x="25932" y="10431"/>
                </a:lnTo>
                <a:lnTo>
                  <a:pt x="26053" y="9863"/>
                </a:lnTo>
                <a:lnTo>
                  <a:pt x="26114" y="9270"/>
                </a:lnTo>
                <a:lnTo>
                  <a:pt x="26114" y="8967"/>
                </a:lnTo>
                <a:lnTo>
                  <a:pt x="26102" y="8374"/>
                </a:lnTo>
                <a:lnTo>
                  <a:pt x="25944" y="7261"/>
                </a:lnTo>
                <a:lnTo>
                  <a:pt x="25654" y="6257"/>
                </a:lnTo>
                <a:lnTo>
                  <a:pt x="25243" y="5337"/>
                </a:lnTo>
                <a:lnTo>
                  <a:pt x="24722" y="4526"/>
                </a:lnTo>
                <a:lnTo>
                  <a:pt x="24093" y="3812"/>
                </a:lnTo>
                <a:lnTo>
                  <a:pt x="23367" y="3183"/>
                </a:lnTo>
                <a:lnTo>
                  <a:pt x="22568" y="2650"/>
                </a:lnTo>
                <a:lnTo>
                  <a:pt x="21697" y="2215"/>
                </a:lnTo>
                <a:lnTo>
                  <a:pt x="20753" y="1864"/>
                </a:lnTo>
                <a:lnTo>
                  <a:pt x="19761" y="1598"/>
                </a:lnTo>
                <a:lnTo>
                  <a:pt x="18732" y="1428"/>
                </a:lnTo>
                <a:lnTo>
                  <a:pt x="17655" y="1344"/>
                </a:lnTo>
                <a:lnTo>
                  <a:pt x="16578" y="1331"/>
                </a:lnTo>
                <a:lnTo>
                  <a:pt x="15477" y="1404"/>
                </a:lnTo>
                <a:lnTo>
                  <a:pt x="14895" y="1486"/>
                </a:lnTo>
                <a:lnTo>
                  <a:pt x="15029" y="1247"/>
                </a:lnTo>
                <a:lnTo>
                  <a:pt x="15223" y="690"/>
                </a:lnTo>
                <a:lnTo>
                  <a:pt x="15247" y="351"/>
                </a:lnTo>
                <a:lnTo>
                  <a:pt x="15187" y="182"/>
                </a:lnTo>
                <a:lnTo>
                  <a:pt x="15078" y="61"/>
                </a:lnTo>
                <a:lnTo>
                  <a:pt x="14908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32"/>
          <p:cNvSpPr/>
          <p:nvPr/>
        </p:nvSpPr>
        <p:spPr>
          <a:xfrm rot="-390462">
            <a:off x="2039629" y="3500154"/>
            <a:ext cx="991342" cy="501333"/>
          </a:xfrm>
          <a:custGeom>
            <a:avLst/>
            <a:gdLst/>
            <a:ahLst/>
            <a:cxnLst/>
            <a:rect l="l" t="t" r="r" b="b"/>
            <a:pathLst>
              <a:path w="26114" h="17051" extrusionOk="0">
                <a:moveTo>
                  <a:pt x="10613" y="3219"/>
                </a:moveTo>
                <a:lnTo>
                  <a:pt x="12129" y="3240"/>
                </a:lnTo>
                <a:lnTo>
                  <a:pt x="12129" y="3240"/>
                </a:lnTo>
                <a:lnTo>
                  <a:pt x="11774" y="3824"/>
                </a:lnTo>
                <a:lnTo>
                  <a:pt x="11532" y="4381"/>
                </a:lnTo>
                <a:lnTo>
                  <a:pt x="11484" y="4708"/>
                </a:lnTo>
                <a:lnTo>
                  <a:pt x="11508" y="4865"/>
                </a:lnTo>
                <a:lnTo>
                  <a:pt x="11593" y="4974"/>
                </a:lnTo>
                <a:lnTo>
                  <a:pt x="11762" y="4998"/>
                </a:lnTo>
                <a:lnTo>
                  <a:pt x="11871" y="4986"/>
                </a:lnTo>
                <a:lnTo>
                  <a:pt x="13033" y="4756"/>
                </a:lnTo>
                <a:lnTo>
                  <a:pt x="15283" y="4466"/>
                </a:lnTo>
                <a:lnTo>
                  <a:pt x="17401" y="4357"/>
                </a:lnTo>
                <a:lnTo>
                  <a:pt x="18853" y="4417"/>
                </a:lnTo>
                <a:lnTo>
                  <a:pt x="19761" y="4514"/>
                </a:lnTo>
                <a:lnTo>
                  <a:pt x="20596" y="4671"/>
                </a:lnTo>
                <a:lnTo>
                  <a:pt x="21370" y="4889"/>
                </a:lnTo>
                <a:lnTo>
                  <a:pt x="22060" y="5155"/>
                </a:lnTo>
                <a:lnTo>
                  <a:pt x="22665" y="5494"/>
                </a:lnTo>
                <a:lnTo>
                  <a:pt x="23185" y="5881"/>
                </a:lnTo>
                <a:lnTo>
                  <a:pt x="23597" y="6341"/>
                </a:lnTo>
                <a:lnTo>
                  <a:pt x="23911" y="6874"/>
                </a:lnTo>
                <a:lnTo>
                  <a:pt x="24117" y="7467"/>
                </a:lnTo>
                <a:lnTo>
                  <a:pt x="24166" y="7781"/>
                </a:lnTo>
                <a:lnTo>
                  <a:pt x="24202" y="8193"/>
                </a:lnTo>
                <a:lnTo>
                  <a:pt x="24117" y="8967"/>
                </a:lnTo>
                <a:lnTo>
                  <a:pt x="23863" y="9705"/>
                </a:lnTo>
                <a:lnTo>
                  <a:pt x="23452" y="10383"/>
                </a:lnTo>
                <a:lnTo>
                  <a:pt x="22883" y="11024"/>
                </a:lnTo>
                <a:lnTo>
                  <a:pt x="22181" y="11617"/>
                </a:lnTo>
                <a:lnTo>
                  <a:pt x="21358" y="12162"/>
                </a:lnTo>
                <a:lnTo>
                  <a:pt x="20414" y="12658"/>
                </a:lnTo>
                <a:lnTo>
                  <a:pt x="19906" y="12888"/>
                </a:lnTo>
                <a:lnTo>
                  <a:pt x="19289" y="13154"/>
                </a:lnTo>
                <a:lnTo>
                  <a:pt x="18091" y="13578"/>
                </a:lnTo>
                <a:lnTo>
                  <a:pt x="16953" y="13904"/>
                </a:lnTo>
                <a:lnTo>
                  <a:pt x="15828" y="14134"/>
                </a:lnTo>
                <a:lnTo>
                  <a:pt x="14739" y="14279"/>
                </a:lnTo>
                <a:lnTo>
                  <a:pt x="13638" y="14328"/>
                </a:lnTo>
                <a:lnTo>
                  <a:pt x="12524" y="14291"/>
                </a:lnTo>
                <a:lnTo>
                  <a:pt x="11375" y="14195"/>
                </a:lnTo>
                <a:lnTo>
                  <a:pt x="10782" y="14110"/>
                </a:lnTo>
                <a:lnTo>
                  <a:pt x="10116" y="14001"/>
                </a:lnTo>
                <a:lnTo>
                  <a:pt x="8822" y="13759"/>
                </a:lnTo>
                <a:lnTo>
                  <a:pt x="7575" y="13432"/>
                </a:lnTo>
                <a:lnTo>
                  <a:pt x="6414" y="13033"/>
                </a:lnTo>
                <a:lnTo>
                  <a:pt x="5361" y="12537"/>
                </a:lnTo>
                <a:lnTo>
                  <a:pt x="4441" y="11944"/>
                </a:lnTo>
                <a:lnTo>
                  <a:pt x="3703" y="11242"/>
                </a:lnTo>
                <a:lnTo>
                  <a:pt x="3267" y="10637"/>
                </a:lnTo>
                <a:lnTo>
                  <a:pt x="3050" y="10201"/>
                </a:lnTo>
                <a:lnTo>
                  <a:pt x="2965" y="9959"/>
                </a:lnTo>
                <a:lnTo>
                  <a:pt x="2807" y="9487"/>
                </a:lnTo>
                <a:lnTo>
                  <a:pt x="2686" y="8846"/>
                </a:lnTo>
                <a:lnTo>
                  <a:pt x="2674" y="8435"/>
                </a:lnTo>
                <a:lnTo>
                  <a:pt x="2723" y="8011"/>
                </a:lnTo>
                <a:lnTo>
                  <a:pt x="2844" y="7588"/>
                </a:lnTo>
                <a:lnTo>
                  <a:pt x="3122" y="6898"/>
                </a:lnTo>
                <a:lnTo>
                  <a:pt x="3413" y="6365"/>
                </a:lnTo>
                <a:lnTo>
                  <a:pt x="3630" y="6014"/>
                </a:lnTo>
                <a:lnTo>
                  <a:pt x="4139" y="5385"/>
                </a:lnTo>
                <a:lnTo>
                  <a:pt x="4707" y="4853"/>
                </a:lnTo>
                <a:lnTo>
                  <a:pt x="5337" y="4417"/>
                </a:lnTo>
                <a:lnTo>
                  <a:pt x="6002" y="4066"/>
                </a:lnTo>
                <a:lnTo>
                  <a:pt x="6704" y="3788"/>
                </a:lnTo>
                <a:lnTo>
                  <a:pt x="7793" y="3485"/>
                </a:lnTo>
                <a:lnTo>
                  <a:pt x="9245" y="3280"/>
                </a:lnTo>
                <a:lnTo>
                  <a:pt x="10613" y="3219"/>
                </a:lnTo>
                <a:close/>
                <a:moveTo>
                  <a:pt x="14787" y="0"/>
                </a:moveTo>
                <a:lnTo>
                  <a:pt x="13735" y="73"/>
                </a:lnTo>
                <a:lnTo>
                  <a:pt x="11448" y="291"/>
                </a:lnTo>
                <a:lnTo>
                  <a:pt x="9693" y="569"/>
                </a:lnTo>
                <a:lnTo>
                  <a:pt x="7841" y="1005"/>
                </a:lnTo>
                <a:lnTo>
                  <a:pt x="6450" y="1477"/>
                </a:lnTo>
                <a:lnTo>
                  <a:pt x="5542" y="1852"/>
                </a:lnTo>
                <a:lnTo>
                  <a:pt x="4659" y="2287"/>
                </a:lnTo>
                <a:lnTo>
                  <a:pt x="3812" y="2808"/>
                </a:lnTo>
                <a:lnTo>
                  <a:pt x="3013" y="3401"/>
                </a:lnTo>
                <a:lnTo>
                  <a:pt x="2275" y="4066"/>
                </a:lnTo>
                <a:lnTo>
                  <a:pt x="1948" y="4441"/>
                </a:lnTo>
                <a:lnTo>
                  <a:pt x="1658" y="4780"/>
                </a:lnTo>
                <a:lnTo>
                  <a:pt x="1174" y="5422"/>
                </a:lnTo>
                <a:lnTo>
                  <a:pt x="799" y="6027"/>
                </a:lnTo>
                <a:lnTo>
                  <a:pt x="520" y="6607"/>
                </a:lnTo>
                <a:lnTo>
                  <a:pt x="315" y="7176"/>
                </a:lnTo>
                <a:lnTo>
                  <a:pt x="169" y="7769"/>
                </a:lnTo>
                <a:lnTo>
                  <a:pt x="48" y="8701"/>
                </a:lnTo>
                <a:lnTo>
                  <a:pt x="0" y="9391"/>
                </a:lnTo>
                <a:lnTo>
                  <a:pt x="0" y="9705"/>
                </a:lnTo>
                <a:lnTo>
                  <a:pt x="48" y="10310"/>
                </a:lnTo>
                <a:lnTo>
                  <a:pt x="169" y="10903"/>
                </a:lnTo>
                <a:lnTo>
                  <a:pt x="363" y="11460"/>
                </a:lnTo>
                <a:lnTo>
                  <a:pt x="617" y="11980"/>
                </a:lnTo>
                <a:lnTo>
                  <a:pt x="932" y="12488"/>
                </a:lnTo>
                <a:lnTo>
                  <a:pt x="1513" y="13202"/>
                </a:lnTo>
                <a:lnTo>
                  <a:pt x="2481" y="14074"/>
                </a:lnTo>
                <a:lnTo>
                  <a:pt x="3618" y="14836"/>
                </a:lnTo>
                <a:lnTo>
                  <a:pt x="4889" y="15489"/>
                </a:lnTo>
                <a:lnTo>
                  <a:pt x="6268" y="16058"/>
                </a:lnTo>
                <a:lnTo>
                  <a:pt x="6994" y="16300"/>
                </a:lnTo>
                <a:lnTo>
                  <a:pt x="7587" y="16482"/>
                </a:lnTo>
                <a:lnTo>
                  <a:pt x="9027" y="16784"/>
                </a:lnTo>
                <a:lnTo>
                  <a:pt x="10697" y="16978"/>
                </a:lnTo>
                <a:lnTo>
                  <a:pt x="12537" y="17050"/>
                </a:lnTo>
                <a:lnTo>
                  <a:pt x="14485" y="16978"/>
                </a:lnTo>
                <a:lnTo>
                  <a:pt x="16506" y="16748"/>
                </a:lnTo>
                <a:lnTo>
                  <a:pt x="18514" y="16336"/>
                </a:lnTo>
                <a:lnTo>
                  <a:pt x="20003" y="15889"/>
                </a:lnTo>
                <a:lnTo>
                  <a:pt x="20959" y="15526"/>
                </a:lnTo>
                <a:lnTo>
                  <a:pt x="21419" y="15320"/>
                </a:lnTo>
                <a:lnTo>
                  <a:pt x="21770" y="15151"/>
                </a:lnTo>
                <a:lnTo>
                  <a:pt x="22520" y="14715"/>
                </a:lnTo>
                <a:lnTo>
                  <a:pt x="23306" y="14158"/>
                </a:lnTo>
                <a:lnTo>
                  <a:pt x="24081" y="13469"/>
                </a:lnTo>
                <a:lnTo>
                  <a:pt x="24795" y="12658"/>
                </a:lnTo>
                <a:lnTo>
                  <a:pt x="25400" y="11738"/>
                </a:lnTo>
                <a:lnTo>
                  <a:pt x="25751" y="10976"/>
                </a:lnTo>
                <a:lnTo>
                  <a:pt x="25932" y="10431"/>
                </a:lnTo>
                <a:lnTo>
                  <a:pt x="26053" y="9863"/>
                </a:lnTo>
                <a:lnTo>
                  <a:pt x="26114" y="9270"/>
                </a:lnTo>
                <a:lnTo>
                  <a:pt x="26114" y="8967"/>
                </a:lnTo>
                <a:lnTo>
                  <a:pt x="26102" y="8374"/>
                </a:lnTo>
                <a:lnTo>
                  <a:pt x="25944" y="7261"/>
                </a:lnTo>
                <a:lnTo>
                  <a:pt x="25654" y="6257"/>
                </a:lnTo>
                <a:lnTo>
                  <a:pt x="25243" y="5337"/>
                </a:lnTo>
                <a:lnTo>
                  <a:pt x="24722" y="4526"/>
                </a:lnTo>
                <a:lnTo>
                  <a:pt x="24093" y="3812"/>
                </a:lnTo>
                <a:lnTo>
                  <a:pt x="23367" y="3183"/>
                </a:lnTo>
                <a:lnTo>
                  <a:pt x="22568" y="2650"/>
                </a:lnTo>
                <a:lnTo>
                  <a:pt x="21697" y="2215"/>
                </a:lnTo>
                <a:lnTo>
                  <a:pt x="20753" y="1864"/>
                </a:lnTo>
                <a:lnTo>
                  <a:pt x="19761" y="1598"/>
                </a:lnTo>
                <a:lnTo>
                  <a:pt x="18732" y="1428"/>
                </a:lnTo>
                <a:lnTo>
                  <a:pt x="17655" y="1344"/>
                </a:lnTo>
                <a:lnTo>
                  <a:pt x="16578" y="1331"/>
                </a:lnTo>
                <a:lnTo>
                  <a:pt x="15477" y="1404"/>
                </a:lnTo>
                <a:lnTo>
                  <a:pt x="14895" y="1486"/>
                </a:lnTo>
                <a:lnTo>
                  <a:pt x="15029" y="1247"/>
                </a:lnTo>
                <a:lnTo>
                  <a:pt x="15223" y="690"/>
                </a:lnTo>
                <a:lnTo>
                  <a:pt x="15247" y="351"/>
                </a:lnTo>
                <a:lnTo>
                  <a:pt x="15187" y="182"/>
                </a:lnTo>
                <a:lnTo>
                  <a:pt x="15078" y="61"/>
                </a:lnTo>
                <a:lnTo>
                  <a:pt x="1490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32"/>
          <p:cNvSpPr/>
          <p:nvPr/>
        </p:nvSpPr>
        <p:spPr>
          <a:xfrm rot="604124">
            <a:off x="6096262" y="3077280"/>
            <a:ext cx="1062756" cy="501346"/>
          </a:xfrm>
          <a:custGeom>
            <a:avLst/>
            <a:gdLst/>
            <a:ahLst/>
            <a:cxnLst/>
            <a:rect l="l" t="t" r="r" b="b"/>
            <a:pathLst>
              <a:path w="26114" h="17051" extrusionOk="0">
                <a:moveTo>
                  <a:pt x="10613" y="3219"/>
                </a:moveTo>
                <a:lnTo>
                  <a:pt x="12129" y="3240"/>
                </a:lnTo>
                <a:lnTo>
                  <a:pt x="12129" y="3240"/>
                </a:lnTo>
                <a:lnTo>
                  <a:pt x="11774" y="3824"/>
                </a:lnTo>
                <a:lnTo>
                  <a:pt x="11532" y="4381"/>
                </a:lnTo>
                <a:lnTo>
                  <a:pt x="11484" y="4708"/>
                </a:lnTo>
                <a:lnTo>
                  <a:pt x="11508" y="4865"/>
                </a:lnTo>
                <a:lnTo>
                  <a:pt x="11593" y="4974"/>
                </a:lnTo>
                <a:lnTo>
                  <a:pt x="11762" y="4998"/>
                </a:lnTo>
                <a:lnTo>
                  <a:pt x="11871" y="4986"/>
                </a:lnTo>
                <a:lnTo>
                  <a:pt x="13033" y="4756"/>
                </a:lnTo>
                <a:lnTo>
                  <a:pt x="15283" y="4466"/>
                </a:lnTo>
                <a:lnTo>
                  <a:pt x="17401" y="4357"/>
                </a:lnTo>
                <a:lnTo>
                  <a:pt x="18853" y="4417"/>
                </a:lnTo>
                <a:lnTo>
                  <a:pt x="19761" y="4514"/>
                </a:lnTo>
                <a:lnTo>
                  <a:pt x="20596" y="4671"/>
                </a:lnTo>
                <a:lnTo>
                  <a:pt x="21370" y="4889"/>
                </a:lnTo>
                <a:lnTo>
                  <a:pt x="22060" y="5155"/>
                </a:lnTo>
                <a:lnTo>
                  <a:pt x="22665" y="5494"/>
                </a:lnTo>
                <a:lnTo>
                  <a:pt x="23185" y="5881"/>
                </a:lnTo>
                <a:lnTo>
                  <a:pt x="23597" y="6341"/>
                </a:lnTo>
                <a:lnTo>
                  <a:pt x="23911" y="6874"/>
                </a:lnTo>
                <a:lnTo>
                  <a:pt x="24117" y="7467"/>
                </a:lnTo>
                <a:lnTo>
                  <a:pt x="24166" y="7781"/>
                </a:lnTo>
                <a:lnTo>
                  <a:pt x="24202" y="8193"/>
                </a:lnTo>
                <a:lnTo>
                  <a:pt x="24117" y="8967"/>
                </a:lnTo>
                <a:lnTo>
                  <a:pt x="23863" y="9705"/>
                </a:lnTo>
                <a:lnTo>
                  <a:pt x="23452" y="10383"/>
                </a:lnTo>
                <a:lnTo>
                  <a:pt x="22883" y="11024"/>
                </a:lnTo>
                <a:lnTo>
                  <a:pt x="22181" y="11617"/>
                </a:lnTo>
                <a:lnTo>
                  <a:pt x="21358" y="12162"/>
                </a:lnTo>
                <a:lnTo>
                  <a:pt x="20414" y="12658"/>
                </a:lnTo>
                <a:lnTo>
                  <a:pt x="19906" y="12888"/>
                </a:lnTo>
                <a:lnTo>
                  <a:pt x="19289" y="13154"/>
                </a:lnTo>
                <a:lnTo>
                  <a:pt x="18091" y="13578"/>
                </a:lnTo>
                <a:lnTo>
                  <a:pt x="16953" y="13904"/>
                </a:lnTo>
                <a:lnTo>
                  <a:pt x="15828" y="14134"/>
                </a:lnTo>
                <a:lnTo>
                  <a:pt x="14739" y="14279"/>
                </a:lnTo>
                <a:lnTo>
                  <a:pt x="13638" y="14328"/>
                </a:lnTo>
                <a:lnTo>
                  <a:pt x="12524" y="14291"/>
                </a:lnTo>
                <a:lnTo>
                  <a:pt x="11375" y="14195"/>
                </a:lnTo>
                <a:lnTo>
                  <a:pt x="10782" y="14110"/>
                </a:lnTo>
                <a:lnTo>
                  <a:pt x="10116" y="14001"/>
                </a:lnTo>
                <a:lnTo>
                  <a:pt x="8822" y="13759"/>
                </a:lnTo>
                <a:lnTo>
                  <a:pt x="7575" y="13432"/>
                </a:lnTo>
                <a:lnTo>
                  <a:pt x="6414" y="13033"/>
                </a:lnTo>
                <a:lnTo>
                  <a:pt x="5361" y="12537"/>
                </a:lnTo>
                <a:lnTo>
                  <a:pt x="4441" y="11944"/>
                </a:lnTo>
                <a:lnTo>
                  <a:pt x="3703" y="11242"/>
                </a:lnTo>
                <a:lnTo>
                  <a:pt x="3267" y="10637"/>
                </a:lnTo>
                <a:lnTo>
                  <a:pt x="3050" y="10201"/>
                </a:lnTo>
                <a:lnTo>
                  <a:pt x="2965" y="9959"/>
                </a:lnTo>
                <a:lnTo>
                  <a:pt x="2807" y="9487"/>
                </a:lnTo>
                <a:lnTo>
                  <a:pt x="2686" y="8846"/>
                </a:lnTo>
                <a:lnTo>
                  <a:pt x="2674" y="8435"/>
                </a:lnTo>
                <a:lnTo>
                  <a:pt x="2723" y="8011"/>
                </a:lnTo>
                <a:lnTo>
                  <a:pt x="2844" y="7588"/>
                </a:lnTo>
                <a:lnTo>
                  <a:pt x="3122" y="6898"/>
                </a:lnTo>
                <a:lnTo>
                  <a:pt x="3413" y="6365"/>
                </a:lnTo>
                <a:lnTo>
                  <a:pt x="3630" y="6014"/>
                </a:lnTo>
                <a:lnTo>
                  <a:pt x="4139" y="5385"/>
                </a:lnTo>
                <a:lnTo>
                  <a:pt x="4707" y="4853"/>
                </a:lnTo>
                <a:lnTo>
                  <a:pt x="5337" y="4417"/>
                </a:lnTo>
                <a:lnTo>
                  <a:pt x="6002" y="4066"/>
                </a:lnTo>
                <a:lnTo>
                  <a:pt x="6704" y="3788"/>
                </a:lnTo>
                <a:lnTo>
                  <a:pt x="7793" y="3485"/>
                </a:lnTo>
                <a:lnTo>
                  <a:pt x="9245" y="3280"/>
                </a:lnTo>
                <a:lnTo>
                  <a:pt x="10613" y="3219"/>
                </a:lnTo>
                <a:close/>
                <a:moveTo>
                  <a:pt x="14787" y="0"/>
                </a:moveTo>
                <a:lnTo>
                  <a:pt x="13735" y="73"/>
                </a:lnTo>
                <a:lnTo>
                  <a:pt x="11448" y="291"/>
                </a:lnTo>
                <a:lnTo>
                  <a:pt x="9693" y="569"/>
                </a:lnTo>
                <a:lnTo>
                  <a:pt x="7841" y="1005"/>
                </a:lnTo>
                <a:lnTo>
                  <a:pt x="6450" y="1477"/>
                </a:lnTo>
                <a:lnTo>
                  <a:pt x="5542" y="1852"/>
                </a:lnTo>
                <a:lnTo>
                  <a:pt x="4659" y="2287"/>
                </a:lnTo>
                <a:lnTo>
                  <a:pt x="3812" y="2808"/>
                </a:lnTo>
                <a:lnTo>
                  <a:pt x="3013" y="3401"/>
                </a:lnTo>
                <a:lnTo>
                  <a:pt x="2275" y="4066"/>
                </a:lnTo>
                <a:lnTo>
                  <a:pt x="1948" y="4441"/>
                </a:lnTo>
                <a:lnTo>
                  <a:pt x="1658" y="4780"/>
                </a:lnTo>
                <a:lnTo>
                  <a:pt x="1174" y="5422"/>
                </a:lnTo>
                <a:lnTo>
                  <a:pt x="799" y="6027"/>
                </a:lnTo>
                <a:lnTo>
                  <a:pt x="520" y="6607"/>
                </a:lnTo>
                <a:lnTo>
                  <a:pt x="315" y="7176"/>
                </a:lnTo>
                <a:lnTo>
                  <a:pt x="169" y="7769"/>
                </a:lnTo>
                <a:lnTo>
                  <a:pt x="48" y="8701"/>
                </a:lnTo>
                <a:lnTo>
                  <a:pt x="0" y="9391"/>
                </a:lnTo>
                <a:lnTo>
                  <a:pt x="0" y="9705"/>
                </a:lnTo>
                <a:lnTo>
                  <a:pt x="48" y="10310"/>
                </a:lnTo>
                <a:lnTo>
                  <a:pt x="169" y="10903"/>
                </a:lnTo>
                <a:lnTo>
                  <a:pt x="363" y="11460"/>
                </a:lnTo>
                <a:lnTo>
                  <a:pt x="617" y="11980"/>
                </a:lnTo>
                <a:lnTo>
                  <a:pt x="932" y="12488"/>
                </a:lnTo>
                <a:lnTo>
                  <a:pt x="1513" y="13202"/>
                </a:lnTo>
                <a:lnTo>
                  <a:pt x="2481" y="14074"/>
                </a:lnTo>
                <a:lnTo>
                  <a:pt x="3618" y="14836"/>
                </a:lnTo>
                <a:lnTo>
                  <a:pt x="4889" y="15489"/>
                </a:lnTo>
                <a:lnTo>
                  <a:pt x="6268" y="16058"/>
                </a:lnTo>
                <a:lnTo>
                  <a:pt x="6994" y="16300"/>
                </a:lnTo>
                <a:lnTo>
                  <a:pt x="7587" y="16482"/>
                </a:lnTo>
                <a:lnTo>
                  <a:pt x="9027" y="16784"/>
                </a:lnTo>
                <a:lnTo>
                  <a:pt x="10697" y="16978"/>
                </a:lnTo>
                <a:lnTo>
                  <a:pt x="12537" y="17050"/>
                </a:lnTo>
                <a:lnTo>
                  <a:pt x="14485" y="16978"/>
                </a:lnTo>
                <a:lnTo>
                  <a:pt x="16506" y="16748"/>
                </a:lnTo>
                <a:lnTo>
                  <a:pt x="18514" y="16336"/>
                </a:lnTo>
                <a:lnTo>
                  <a:pt x="20003" y="15889"/>
                </a:lnTo>
                <a:lnTo>
                  <a:pt x="20959" y="15526"/>
                </a:lnTo>
                <a:lnTo>
                  <a:pt x="21419" y="15320"/>
                </a:lnTo>
                <a:lnTo>
                  <a:pt x="21770" y="15151"/>
                </a:lnTo>
                <a:lnTo>
                  <a:pt x="22520" y="14715"/>
                </a:lnTo>
                <a:lnTo>
                  <a:pt x="23306" y="14158"/>
                </a:lnTo>
                <a:lnTo>
                  <a:pt x="24081" y="13469"/>
                </a:lnTo>
                <a:lnTo>
                  <a:pt x="24795" y="12658"/>
                </a:lnTo>
                <a:lnTo>
                  <a:pt x="25400" y="11738"/>
                </a:lnTo>
                <a:lnTo>
                  <a:pt x="25751" y="10976"/>
                </a:lnTo>
                <a:lnTo>
                  <a:pt x="25932" y="10431"/>
                </a:lnTo>
                <a:lnTo>
                  <a:pt x="26053" y="9863"/>
                </a:lnTo>
                <a:lnTo>
                  <a:pt x="26114" y="9270"/>
                </a:lnTo>
                <a:lnTo>
                  <a:pt x="26114" y="8967"/>
                </a:lnTo>
                <a:lnTo>
                  <a:pt x="26102" y="8374"/>
                </a:lnTo>
                <a:lnTo>
                  <a:pt x="25944" y="7261"/>
                </a:lnTo>
                <a:lnTo>
                  <a:pt x="25654" y="6257"/>
                </a:lnTo>
                <a:lnTo>
                  <a:pt x="25243" y="5337"/>
                </a:lnTo>
                <a:lnTo>
                  <a:pt x="24722" y="4526"/>
                </a:lnTo>
                <a:lnTo>
                  <a:pt x="24093" y="3812"/>
                </a:lnTo>
                <a:lnTo>
                  <a:pt x="23367" y="3183"/>
                </a:lnTo>
                <a:lnTo>
                  <a:pt x="22568" y="2650"/>
                </a:lnTo>
                <a:lnTo>
                  <a:pt x="21697" y="2215"/>
                </a:lnTo>
                <a:lnTo>
                  <a:pt x="20753" y="1864"/>
                </a:lnTo>
                <a:lnTo>
                  <a:pt x="19761" y="1598"/>
                </a:lnTo>
                <a:lnTo>
                  <a:pt x="18732" y="1428"/>
                </a:lnTo>
                <a:lnTo>
                  <a:pt x="17655" y="1344"/>
                </a:lnTo>
                <a:lnTo>
                  <a:pt x="16578" y="1331"/>
                </a:lnTo>
                <a:lnTo>
                  <a:pt x="15477" y="1404"/>
                </a:lnTo>
                <a:lnTo>
                  <a:pt x="14895" y="1486"/>
                </a:lnTo>
                <a:lnTo>
                  <a:pt x="15029" y="1247"/>
                </a:lnTo>
                <a:lnTo>
                  <a:pt x="15223" y="690"/>
                </a:lnTo>
                <a:lnTo>
                  <a:pt x="15247" y="351"/>
                </a:lnTo>
                <a:lnTo>
                  <a:pt x="15187" y="182"/>
                </a:lnTo>
                <a:lnTo>
                  <a:pt x="15078" y="61"/>
                </a:lnTo>
                <a:lnTo>
                  <a:pt x="1490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" name="Google Shape;778;p32"/>
          <p:cNvSpPr/>
          <p:nvPr/>
        </p:nvSpPr>
        <p:spPr>
          <a:xfrm rot="324418">
            <a:off x="7438250" y="3511009"/>
            <a:ext cx="1062803" cy="501355"/>
          </a:xfrm>
          <a:custGeom>
            <a:avLst/>
            <a:gdLst/>
            <a:ahLst/>
            <a:cxnLst/>
            <a:rect l="l" t="t" r="r" b="b"/>
            <a:pathLst>
              <a:path w="26114" h="17051" extrusionOk="0">
                <a:moveTo>
                  <a:pt x="10613" y="3219"/>
                </a:moveTo>
                <a:lnTo>
                  <a:pt x="12129" y="3240"/>
                </a:lnTo>
                <a:lnTo>
                  <a:pt x="12129" y="3240"/>
                </a:lnTo>
                <a:lnTo>
                  <a:pt x="11774" y="3824"/>
                </a:lnTo>
                <a:lnTo>
                  <a:pt x="11532" y="4381"/>
                </a:lnTo>
                <a:lnTo>
                  <a:pt x="11484" y="4708"/>
                </a:lnTo>
                <a:lnTo>
                  <a:pt x="11508" y="4865"/>
                </a:lnTo>
                <a:lnTo>
                  <a:pt x="11593" y="4974"/>
                </a:lnTo>
                <a:lnTo>
                  <a:pt x="11762" y="4998"/>
                </a:lnTo>
                <a:lnTo>
                  <a:pt x="11871" y="4986"/>
                </a:lnTo>
                <a:lnTo>
                  <a:pt x="13033" y="4756"/>
                </a:lnTo>
                <a:lnTo>
                  <a:pt x="15283" y="4466"/>
                </a:lnTo>
                <a:lnTo>
                  <a:pt x="17401" y="4357"/>
                </a:lnTo>
                <a:lnTo>
                  <a:pt x="18853" y="4417"/>
                </a:lnTo>
                <a:lnTo>
                  <a:pt x="19761" y="4514"/>
                </a:lnTo>
                <a:lnTo>
                  <a:pt x="20596" y="4671"/>
                </a:lnTo>
                <a:lnTo>
                  <a:pt x="21370" y="4889"/>
                </a:lnTo>
                <a:lnTo>
                  <a:pt x="22060" y="5155"/>
                </a:lnTo>
                <a:lnTo>
                  <a:pt x="22665" y="5494"/>
                </a:lnTo>
                <a:lnTo>
                  <a:pt x="23185" y="5881"/>
                </a:lnTo>
                <a:lnTo>
                  <a:pt x="23597" y="6341"/>
                </a:lnTo>
                <a:lnTo>
                  <a:pt x="23911" y="6874"/>
                </a:lnTo>
                <a:lnTo>
                  <a:pt x="24117" y="7467"/>
                </a:lnTo>
                <a:lnTo>
                  <a:pt x="24166" y="7781"/>
                </a:lnTo>
                <a:lnTo>
                  <a:pt x="24202" y="8193"/>
                </a:lnTo>
                <a:lnTo>
                  <a:pt x="24117" y="8967"/>
                </a:lnTo>
                <a:lnTo>
                  <a:pt x="23863" y="9705"/>
                </a:lnTo>
                <a:lnTo>
                  <a:pt x="23452" y="10383"/>
                </a:lnTo>
                <a:lnTo>
                  <a:pt x="22883" y="11024"/>
                </a:lnTo>
                <a:lnTo>
                  <a:pt x="22181" y="11617"/>
                </a:lnTo>
                <a:lnTo>
                  <a:pt x="21358" y="12162"/>
                </a:lnTo>
                <a:lnTo>
                  <a:pt x="20414" y="12658"/>
                </a:lnTo>
                <a:lnTo>
                  <a:pt x="19906" y="12888"/>
                </a:lnTo>
                <a:lnTo>
                  <a:pt x="19289" y="13154"/>
                </a:lnTo>
                <a:lnTo>
                  <a:pt x="18091" y="13578"/>
                </a:lnTo>
                <a:lnTo>
                  <a:pt x="16953" y="13904"/>
                </a:lnTo>
                <a:lnTo>
                  <a:pt x="15828" y="14134"/>
                </a:lnTo>
                <a:lnTo>
                  <a:pt x="14739" y="14279"/>
                </a:lnTo>
                <a:lnTo>
                  <a:pt x="13638" y="14328"/>
                </a:lnTo>
                <a:lnTo>
                  <a:pt x="12524" y="14291"/>
                </a:lnTo>
                <a:lnTo>
                  <a:pt x="11375" y="14195"/>
                </a:lnTo>
                <a:lnTo>
                  <a:pt x="10782" y="14110"/>
                </a:lnTo>
                <a:lnTo>
                  <a:pt x="10116" y="14001"/>
                </a:lnTo>
                <a:lnTo>
                  <a:pt x="8822" y="13759"/>
                </a:lnTo>
                <a:lnTo>
                  <a:pt x="7575" y="13432"/>
                </a:lnTo>
                <a:lnTo>
                  <a:pt x="6414" y="13033"/>
                </a:lnTo>
                <a:lnTo>
                  <a:pt x="5361" y="12537"/>
                </a:lnTo>
                <a:lnTo>
                  <a:pt x="4441" y="11944"/>
                </a:lnTo>
                <a:lnTo>
                  <a:pt x="3703" y="11242"/>
                </a:lnTo>
                <a:lnTo>
                  <a:pt x="3267" y="10637"/>
                </a:lnTo>
                <a:lnTo>
                  <a:pt x="3050" y="10201"/>
                </a:lnTo>
                <a:lnTo>
                  <a:pt x="2965" y="9959"/>
                </a:lnTo>
                <a:lnTo>
                  <a:pt x="2807" y="9487"/>
                </a:lnTo>
                <a:lnTo>
                  <a:pt x="2686" y="8846"/>
                </a:lnTo>
                <a:lnTo>
                  <a:pt x="2674" y="8435"/>
                </a:lnTo>
                <a:lnTo>
                  <a:pt x="2723" y="8011"/>
                </a:lnTo>
                <a:lnTo>
                  <a:pt x="2844" y="7588"/>
                </a:lnTo>
                <a:lnTo>
                  <a:pt x="3122" y="6898"/>
                </a:lnTo>
                <a:lnTo>
                  <a:pt x="3413" y="6365"/>
                </a:lnTo>
                <a:lnTo>
                  <a:pt x="3630" y="6014"/>
                </a:lnTo>
                <a:lnTo>
                  <a:pt x="4139" y="5385"/>
                </a:lnTo>
                <a:lnTo>
                  <a:pt x="4707" y="4853"/>
                </a:lnTo>
                <a:lnTo>
                  <a:pt x="5337" y="4417"/>
                </a:lnTo>
                <a:lnTo>
                  <a:pt x="6002" y="4066"/>
                </a:lnTo>
                <a:lnTo>
                  <a:pt x="6704" y="3788"/>
                </a:lnTo>
                <a:lnTo>
                  <a:pt x="7793" y="3485"/>
                </a:lnTo>
                <a:lnTo>
                  <a:pt x="9245" y="3280"/>
                </a:lnTo>
                <a:lnTo>
                  <a:pt x="10613" y="3219"/>
                </a:lnTo>
                <a:close/>
                <a:moveTo>
                  <a:pt x="14787" y="0"/>
                </a:moveTo>
                <a:lnTo>
                  <a:pt x="13735" y="73"/>
                </a:lnTo>
                <a:lnTo>
                  <a:pt x="11448" y="291"/>
                </a:lnTo>
                <a:lnTo>
                  <a:pt x="9693" y="569"/>
                </a:lnTo>
                <a:lnTo>
                  <a:pt x="7841" y="1005"/>
                </a:lnTo>
                <a:lnTo>
                  <a:pt x="6450" y="1477"/>
                </a:lnTo>
                <a:lnTo>
                  <a:pt x="5542" y="1852"/>
                </a:lnTo>
                <a:lnTo>
                  <a:pt x="4659" y="2287"/>
                </a:lnTo>
                <a:lnTo>
                  <a:pt x="3812" y="2808"/>
                </a:lnTo>
                <a:lnTo>
                  <a:pt x="3013" y="3401"/>
                </a:lnTo>
                <a:lnTo>
                  <a:pt x="2275" y="4066"/>
                </a:lnTo>
                <a:lnTo>
                  <a:pt x="1948" y="4441"/>
                </a:lnTo>
                <a:lnTo>
                  <a:pt x="1658" y="4780"/>
                </a:lnTo>
                <a:lnTo>
                  <a:pt x="1174" y="5422"/>
                </a:lnTo>
                <a:lnTo>
                  <a:pt x="799" y="6027"/>
                </a:lnTo>
                <a:lnTo>
                  <a:pt x="520" y="6607"/>
                </a:lnTo>
                <a:lnTo>
                  <a:pt x="315" y="7176"/>
                </a:lnTo>
                <a:lnTo>
                  <a:pt x="169" y="7769"/>
                </a:lnTo>
                <a:lnTo>
                  <a:pt x="48" y="8701"/>
                </a:lnTo>
                <a:lnTo>
                  <a:pt x="0" y="9391"/>
                </a:lnTo>
                <a:lnTo>
                  <a:pt x="0" y="9705"/>
                </a:lnTo>
                <a:lnTo>
                  <a:pt x="48" y="10310"/>
                </a:lnTo>
                <a:lnTo>
                  <a:pt x="169" y="10903"/>
                </a:lnTo>
                <a:lnTo>
                  <a:pt x="363" y="11460"/>
                </a:lnTo>
                <a:lnTo>
                  <a:pt x="617" y="11980"/>
                </a:lnTo>
                <a:lnTo>
                  <a:pt x="932" y="12488"/>
                </a:lnTo>
                <a:lnTo>
                  <a:pt x="1513" y="13202"/>
                </a:lnTo>
                <a:lnTo>
                  <a:pt x="2481" y="14074"/>
                </a:lnTo>
                <a:lnTo>
                  <a:pt x="3618" y="14836"/>
                </a:lnTo>
                <a:lnTo>
                  <a:pt x="4889" y="15489"/>
                </a:lnTo>
                <a:lnTo>
                  <a:pt x="6268" y="16058"/>
                </a:lnTo>
                <a:lnTo>
                  <a:pt x="6994" y="16300"/>
                </a:lnTo>
                <a:lnTo>
                  <a:pt x="7587" y="16482"/>
                </a:lnTo>
                <a:lnTo>
                  <a:pt x="9027" y="16784"/>
                </a:lnTo>
                <a:lnTo>
                  <a:pt x="10697" y="16978"/>
                </a:lnTo>
                <a:lnTo>
                  <a:pt x="12537" y="17050"/>
                </a:lnTo>
                <a:lnTo>
                  <a:pt x="14485" y="16978"/>
                </a:lnTo>
                <a:lnTo>
                  <a:pt x="16506" y="16748"/>
                </a:lnTo>
                <a:lnTo>
                  <a:pt x="18514" y="16336"/>
                </a:lnTo>
                <a:lnTo>
                  <a:pt x="20003" y="15889"/>
                </a:lnTo>
                <a:lnTo>
                  <a:pt x="20959" y="15526"/>
                </a:lnTo>
                <a:lnTo>
                  <a:pt x="21419" y="15320"/>
                </a:lnTo>
                <a:lnTo>
                  <a:pt x="21770" y="15151"/>
                </a:lnTo>
                <a:lnTo>
                  <a:pt x="22520" y="14715"/>
                </a:lnTo>
                <a:lnTo>
                  <a:pt x="23306" y="14158"/>
                </a:lnTo>
                <a:lnTo>
                  <a:pt x="24081" y="13469"/>
                </a:lnTo>
                <a:lnTo>
                  <a:pt x="24795" y="12658"/>
                </a:lnTo>
                <a:lnTo>
                  <a:pt x="25400" y="11738"/>
                </a:lnTo>
                <a:lnTo>
                  <a:pt x="25751" y="10976"/>
                </a:lnTo>
                <a:lnTo>
                  <a:pt x="25932" y="10431"/>
                </a:lnTo>
                <a:lnTo>
                  <a:pt x="26053" y="9863"/>
                </a:lnTo>
                <a:lnTo>
                  <a:pt x="26114" y="9270"/>
                </a:lnTo>
                <a:lnTo>
                  <a:pt x="26114" y="8967"/>
                </a:lnTo>
                <a:lnTo>
                  <a:pt x="26102" y="8374"/>
                </a:lnTo>
                <a:lnTo>
                  <a:pt x="25944" y="7261"/>
                </a:lnTo>
                <a:lnTo>
                  <a:pt x="25654" y="6257"/>
                </a:lnTo>
                <a:lnTo>
                  <a:pt x="25243" y="5337"/>
                </a:lnTo>
                <a:lnTo>
                  <a:pt x="24722" y="4526"/>
                </a:lnTo>
                <a:lnTo>
                  <a:pt x="24093" y="3812"/>
                </a:lnTo>
                <a:lnTo>
                  <a:pt x="23367" y="3183"/>
                </a:lnTo>
                <a:lnTo>
                  <a:pt x="22568" y="2650"/>
                </a:lnTo>
                <a:lnTo>
                  <a:pt x="21697" y="2215"/>
                </a:lnTo>
                <a:lnTo>
                  <a:pt x="20753" y="1864"/>
                </a:lnTo>
                <a:lnTo>
                  <a:pt x="19761" y="1598"/>
                </a:lnTo>
                <a:lnTo>
                  <a:pt x="18732" y="1428"/>
                </a:lnTo>
                <a:lnTo>
                  <a:pt x="17655" y="1344"/>
                </a:lnTo>
                <a:lnTo>
                  <a:pt x="16578" y="1331"/>
                </a:lnTo>
                <a:lnTo>
                  <a:pt x="15477" y="1404"/>
                </a:lnTo>
                <a:lnTo>
                  <a:pt x="14895" y="1486"/>
                </a:lnTo>
                <a:lnTo>
                  <a:pt x="15029" y="1247"/>
                </a:lnTo>
                <a:lnTo>
                  <a:pt x="15223" y="690"/>
                </a:lnTo>
                <a:lnTo>
                  <a:pt x="15247" y="351"/>
                </a:lnTo>
                <a:lnTo>
                  <a:pt x="15187" y="182"/>
                </a:lnTo>
                <a:lnTo>
                  <a:pt x="15078" y="61"/>
                </a:lnTo>
                <a:lnTo>
                  <a:pt x="1490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9" name="Google Shape;779;p32"/>
          <p:cNvSpPr/>
          <p:nvPr/>
        </p:nvSpPr>
        <p:spPr>
          <a:xfrm rot="10800000">
            <a:off x="2003913" y="2575925"/>
            <a:ext cx="1062775" cy="501342"/>
          </a:xfrm>
          <a:custGeom>
            <a:avLst/>
            <a:gdLst/>
            <a:ahLst/>
            <a:cxnLst/>
            <a:rect l="l" t="t" r="r" b="b"/>
            <a:pathLst>
              <a:path w="26114" h="17051" extrusionOk="0">
                <a:moveTo>
                  <a:pt x="10613" y="3219"/>
                </a:moveTo>
                <a:lnTo>
                  <a:pt x="12129" y="3240"/>
                </a:lnTo>
                <a:lnTo>
                  <a:pt x="12129" y="3240"/>
                </a:lnTo>
                <a:lnTo>
                  <a:pt x="11774" y="3824"/>
                </a:lnTo>
                <a:lnTo>
                  <a:pt x="11532" y="4381"/>
                </a:lnTo>
                <a:lnTo>
                  <a:pt x="11484" y="4708"/>
                </a:lnTo>
                <a:lnTo>
                  <a:pt x="11508" y="4865"/>
                </a:lnTo>
                <a:lnTo>
                  <a:pt x="11593" y="4974"/>
                </a:lnTo>
                <a:lnTo>
                  <a:pt x="11762" y="4998"/>
                </a:lnTo>
                <a:lnTo>
                  <a:pt x="11871" y="4986"/>
                </a:lnTo>
                <a:lnTo>
                  <a:pt x="13033" y="4756"/>
                </a:lnTo>
                <a:lnTo>
                  <a:pt x="15283" y="4466"/>
                </a:lnTo>
                <a:lnTo>
                  <a:pt x="17401" y="4357"/>
                </a:lnTo>
                <a:lnTo>
                  <a:pt x="18853" y="4417"/>
                </a:lnTo>
                <a:lnTo>
                  <a:pt x="19761" y="4514"/>
                </a:lnTo>
                <a:lnTo>
                  <a:pt x="20596" y="4671"/>
                </a:lnTo>
                <a:lnTo>
                  <a:pt x="21370" y="4889"/>
                </a:lnTo>
                <a:lnTo>
                  <a:pt x="22060" y="5155"/>
                </a:lnTo>
                <a:lnTo>
                  <a:pt x="22665" y="5494"/>
                </a:lnTo>
                <a:lnTo>
                  <a:pt x="23185" y="5881"/>
                </a:lnTo>
                <a:lnTo>
                  <a:pt x="23597" y="6341"/>
                </a:lnTo>
                <a:lnTo>
                  <a:pt x="23911" y="6874"/>
                </a:lnTo>
                <a:lnTo>
                  <a:pt x="24117" y="7467"/>
                </a:lnTo>
                <a:lnTo>
                  <a:pt x="24166" y="7781"/>
                </a:lnTo>
                <a:lnTo>
                  <a:pt x="24202" y="8193"/>
                </a:lnTo>
                <a:lnTo>
                  <a:pt x="24117" y="8967"/>
                </a:lnTo>
                <a:lnTo>
                  <a:pt x="23863" y="9705"/>
                </a:lnTo>
                <a:lnTo>
                  <a:pt x="23452" y="10383"/>
                </a:lnTo>
                <a:lnTo>
                  <a:pt x="22883" y="11024"/>
                </a:lnTo>
                <a:lnTo>
                  <a:pt x="22181" y="11617"/>
                </a:lnTo>
                <a:lnTo>
                  <a:pt x="21358" y="12162"/>
                </a:lnTo>
                <a:lnTo>
                  <a:pt x="20414" y="12658"/>
                </a:lnTo>
                <a:lnTo>
                  <a:pt x="19906" y="12888"/>
                </a:lnTo>
                <a:lnTo>
                  <a:pt x="19289" y="13154"/>
                </a:lnTo>
                <a:lnTo>
                  <a:pt x="18091" y="13578"/>
                </a:lnTo>
                <a:lnTo>
                  <a:pt x="16953" y="13904"/>
                </a:lnTo>
                <a:lnTo>
                  <a:pt x="15828" y="14134"/>
                </a:lnTo>
                <a:lnTo>
                  <a:pt x="14739" y="14279"/>
                </a:lnTo>
                <a:lnTo>
                  <a:pt x="13638" y="14328"/>
                </a:lnTo>
                <a:lnTo>
                  <a:pt x="12524" y="14291"/>
                </a:lnTo>
                <a:lnTo>
                  <a:pt x="11375" y="14195"/>
                </a:lnTo>
                <a:lnTo>
                  <a:pt x="10782" y="14110"/>
                </a:lnTo>
                <a:lnTo>
                  <a:pt x="10116" y="14001"/>
                </a:lnTo>
                <a:lnTo>
                  <a:pt x="8822" y="13759"/>
                </a:lnTo>
                <a:lnTo>
                  <a:pt x="7575" y="13432"/>
                </a:lnTo>
                <a:lnTo>
                  <a:pt x="6414" y="13033"/>
                </a:lnTo>
                <a:lnTo>
                  <a:pt x="5361" y="12537"/>
                </a:lnTo>
                <a:lnTo>
                  <a:pt x="4441" y="11944"/>
                </a:lnTo>
                <a:lnTo>
                  <a:pt x="3703" y="11242"/>
                </a:lnTo>
                <a:lnTo>
                  <a:pt x="3267" y="10637"/>
                </a:lnTo>
                <a:lnTo>
                  <a:pt x="3050" y="10201"/>
                </a:lnTo>
                <a:lnTo>
                  <a:pt x="2965" y="9959"/>
                </a:lnTo>
                <a:lnTo>
                  <a:pt x="2807" y="9487"/>
                </a:lnTo>
                <a:lnTo>
                  <a:pt x="2686" y="8846"/>
                </a:lnTo>
                <a:lnTo>
                  <a:pt x="2674" y="8435"/>
                </a:lnTo>
                <a:lnTo>
                  <a:pt x="2723" y="8011"/>
                </a:lnTo>
                <a:lnTo>
                  <a:pt x="2844" y="7588"/>
                </a:lnTo>
                <a:lnTo>
                  <a:pt x="3122" y="6898"/>
                </a:lnTo>
                <a:lnTo>
                  <a:pt x="3413" y="6365"/>
                </a:lnTo>
                <a:lnTo>
                  <a:pt x="3630" y="6014"/>
                </a:lnTo>
                <a:lnTo>
                  <a:pt x="4139" y="5385"/>
                </a:lnTo>
                <a:lnTo>
                  <a:pt x="4707" y="4853"/>
                </a:lnTo>
                <a:lnTo>
                  <a:pt x="5337" y="4417"/>
                </a:lnTo>
                <a:lnTo>
                  <a:pt x="6002" y="4066"/>
                </a:lnTo>
                <a:lnTo>
                  <a:pt x="6704" y="3788"/>
                </a:lnTo>
                <a:lnTo>
                  <a:pt x="7793" y="3485"/>
                </a:lnTo>
                <a:lnTo>
                  <a:pt x="9245" y="3280"/>
                </a:lnTo>
                <a:lnTo>
                  <a:pt x="10613" y="3219"/>
                </a:lnTo>
                <a:close/>
                <a:moveTo>
                  <a:pt x="14787" y="0"/>
                </a:moveTo>
                <a:lnTo>
                  <a:pt x="13735" y="73"/>
                </a:lnTo>
                <a:lnTo>
                  <a:pt x="11448" y="291"/>
                </a:lnTo>
                <a:lnTo>
                  <a:pt x="9693" y="569"/>
                </a:lnTo>
                <a:lnTo>
                  <a:pt x="7841" y="1005"/>
                </a:lnTo>
                <a:lnTo>
                  <a:pt x="6450" y="1477"/>
                </a:lnTo>
                <a:lnTo>
                  <a:pt x="5542" y="1852"/>
                </a:lnTo>
                <a:lnTo>
                  <a:pt x="4659" y="2287"/>
                </a:lnTo>
                <a:lnTo>
                  <a:pt x="3812" y="2808"/>
                </a:lnTo>
                <a:lnTo>
                  <a:pt x="3013" y="3401"/>
                </a:lnTo>
                <a:lnTo>
                  <a:pt x="2275" y="4066"/>
                </a:lnTo>
                <a:lnTo>
                  <a:pt x="1948" y="4441"/>
                </a:lnTo>
                <a:lnTo>
                  <a:pt x="1658" y="4780"/>
                </a:lnTo>
                <a:lnTo>
                  <a:pt x="1174" y="5422"/>
                </a:lnTo>
                <a:lnTo>
                  <a:pt x="799" y="6027"/>
                </a:lnTo>
                <a:lnTo>
                  <a:pt x="520" y="6607"/>
                </a:lnTo>
                <a:lnTo>
                  <a:pt x="315" y="7176"/>
                </a:lnTo>
                <a:lnTo>
                  <a:pt x="169" y="7769"/>
                </a:lnTo>
                <a:lnTo>
                  <a:pt x="48" y="8701"/>
                </a:lnTo>
                <a:lnTo>
                  <a:pt x="0" y="9391"/>
                </a:lnTo>
                <a:lnTo>
                  <a:pt x="0" y="9705"/>
                </a:lnTo>
                <a:lnTo>
                  <a:pt x="48" y="10310"/>
                </a:lnTo>
                <a:lnTo>
                  <a:pt x="169" y="10903"/>
                </a:lnTo>
                <a:lnTo>
                  <a:pt x="363" y="11460"/>
                </a:lnTo>
                <a:lnTo>
                  <a:pt x="617" y="11980"/>
                </a:lnTo>
                <a:lnTo>
                  <a:pt x="932" y="12488"/>
                </a:lnTo>
                <a:lnTo>
                  <a:pt x="1513" y="13202"/>
                </a:lnTo>
                <a:lnTo>
                  <a:pt x="2481" y="14074"/>
                </a:lnTo>
                <a:lnTo>
                  <a:pt x="3618" y="14836"/>
                </a:lnTo>
                <a:lnTo>
                  <a:pt x="4889" y="15489"/>
                </a:lnTo>
                <a:lnTo>
                  <a:pt x="6268" y="16058"/>
                </a:lnTo>
                <a:lnTo>
                  <a:pt x="6994" y="16300"/>
                </a:lnTo>
                <a:lnTo>
                  <a:pt x="7587" y="16482"/>
                </a:lnTo>
                <a:lnTo>
                  <a:pt x="9027" y="16784"/>
                </a:lnTo>
                <a:lnTo>
                  <a:pt x="10697" y="16978"/>
                </a:lnTo>
                <a:lnTo>
                  <a:pt x="12537" y="17050"/>
                </a:lnTo>
                <a:lnTo>
                  <a:pt x="14485" y="16978"/>
                </a:lnTo>
                <a:lnTo>
                  <a:pt x="16506" y="16748"/>
                </a:lnTo>
                <a:lnTo>
                  <a:pt x="18514" y="16336"/>
                </a:lnTo>
                <a:lnTo>
                  <a:pt x="20003" y="15889"/>
                </a:lnTo>
                <a:lnTo>
                  <a:pt x="20959" y="15526"/>
                </a:lnTo>
                <a:lnTo>
                  <a:pt x="21419" y="15320"/>
                </a:lnTo>
                <a:lnTo>
                  <a:pt x="21770" y="15151"/>
                </a:lnTo>
                <a:lnTo>
                  <a:pt x="22520" y="14715"/>
                </a:lnTo>
                <a:lnTo>
                  <a:pt x="23306" y="14158"/>
                </a:lnTo>
                <a:lnTo>
                  <a:pt x="24081" y="13469"/>
                </a:lnTo>
                <a:lnTo>
                  <a:pt x="24795" y="12658"/>
                </a:lnTo>
                <a:lnTo>
                  <a:pt x="25400" y="11738"/>
                </a:lnTo>
                <a:lnTo>
                  <a:pt x="25751" y="10976"/>
                </a:lnTo>
                <a:lnTo>
                  <a:pt x="25932" y="10431"/>
                </a:lnTo>
                <a:lnTo>
                  <a:pt x="26053" y="9863"/>
                </a:lnTo>
                <a:lnTo>
                  <a:pt x="26114" y="9270"/>
                </a:lnTo>
                <a:lnTo>
                  <a:pt x="26114" y="8967"/>
                </a:lnTo>
                <a:lnTo>
                  <a:pt x="26102" y="8374"/>
                </a:lnTo>
                <a:lnTo>
                  <a:pt x="25944" y="7261"/>
                </a:lnTo>
                <a:lnTo>
                  <a:pt x="25654" y="6257"/>
                </a:lnTo>
                <a:lnTo>
                  <a:pt x="25243" y="5337"/>
                </a:lnTo>
                <a:lnTo>
                  <a:pt x="24722" y="4526"/>
                </a:lnTo>
                <a:lnTo>
                  <a:pt x="24093" y="3812"/>
                </a:lnTo>
                <a:lnTo>
                  <a:pt x="23367" y="3183"/>
                </a:lnTo>
                <a:lnTo>
                  <a:pt x="22568" y="2650"/>
                </a:lnTo>
                <a:lnTo>
                  <a:pt x="21697" y="2215"/>
                </a:lnTo>
                <a:lnTo>
                  <a:pt x="20753" y="1864"/>
                </a:lnTo>
                <a:lnTo>
                  <a:pt x="19761" y="1598"/>
                </a:lnTo>
                <a:lnTo>
                  <a:pt x="18732" y="1428"/>
                </a:lnTo>
                <a:lnTo>
                  <a:pt x="17655" y="1344"/>
                </a:lnTo>
                <a:lnTo>
                  <a:pt x="16578" y="1331"/>
                </a:lnTo>
                <a:lnTo>
                  <a:pt x="15477" y="1404"/>
                </a:lnTo>
                <a:lnTo>
                  <a:pt x="14895" y="1486"/>
                </a:lnTo>
                <a:lnTo>
                  <a:pt x="15029" y="1247"/>
                </a:lnTo>
                <a:lnTo>
                  <a:pt x="15223" y="690"/>
                </a:lnTo>
                <a:lnTo>
                  <a:pt x="15247" y="351"/>
                </a:lnTo>
                <a:lnTo>
                  <a:pt x="15187" y="182"/>
                </a:lnTo>
                <a:lnTo>
                  <a:pt x="15078" y="61"/>
                </a:lnTo>
                <a:lnTo>
                  <a:pt x="1490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0" name="Google Shape;780;p32"/>
          <p:cNvSpPr/>
          <p:nvPr/>
        </p:nvSpPr>
        <p:spPr>
          <a:xfrm rot="10800000">
            <a:off x="3391838" y="2575925"/>
            <a:ext cx="1062775" cy="501342"/>
          </a:xfrm>
          <a:custGeom>
            <a:avLst/>
            <a:gdLst/>
            <a:ahLst/>
            <a:cxnLst/>
            <a:rect l="l" t="t" r="r" b="b"/>
            <a:pathLst>
              <a:path w="26114" h="17051" extrusionOk="0">
                <a:moveTo>
                  <a:pt x="10613" y="3219"/>
                </a:moveTo>
                <a:lnTo>
                  <a:pt x="12129" y="3240"/>
                </a:lnTo>
                <a:lnTo>
                  <a:pt x="12129" y="3240"/>
                </a:lnTo>
                <a:lnTo>
                  <a:pt x="11774" y="3824"/>
                </a:lnTo>
                <a:lnTo>
                  <a:pt x="11532" y="4381"/>
                </a:lnTo>
                <a:lnTo>
                  <a:pt x="11484" y="4708"/>
                </a:lnTo>
                <a:lnTo>
                  <a:pt x="11508" y="4865"/>
                </a:lnTo>
                <a:lnTo>
                  <a:pt x="11593" y="4974"/>
                </a:lnTo>
                <a:lnTo>
                  <a:pt x="11762" y="4998"/>
                </a:lnTo>
                <a:lnTo>
                  <a:pt x="11871" y="4986"/>
                </a:lnTo>
                <a:lnTo>
                  <a:pt x="13033" y="4756"/>
                </a:lnTo>
                <a:lnTo>
                  <a:pt x="15283" y="4466"/>
                </a:lnTo>
                <a:lnTo>
                  <a:pt x="17401" y="4357"/>
                </a:lnTo>
                <a:lnTo>
                  <a:pt x="18853" y="4417"/>
                </a:lnTo>
                <a:lnTo>
                  <a:pt x="19761" y="4514"/>
                </a:lnTo>
                <a:lnTo>
                  <a:pt x="20596" y="4671"/>
                </a:lnTo>
                <a:lnTo>
                  <a:pt x="21370" y="4889"/>
                </a:lnTo>
                <a:lnTo>
                  <a:pt x="22060" y="5155"/>
                </a:lnTo>
                <a:lnTo>
                  <a:pt x="22665" y="5494"/>
                </a:lnTo>
                <a:lnTo>
                  <a:pt x="23185" y="5881"/>
                </a:lnTo>
                <a:lnTo>
                  <a:pt x="23597" y="6341"/>
                </a:lnTo>
                <a:lnTo>
                  <a:pt x="23911" y="6874"/>
                </a:lnTo>
                <a:lnTo>
                  <a:pt x="24117" y="7467"/>
                </a:lnTo>
                <a:lnTo>
                  <a:pt x="24166" y="7781"/>
                </a:lnTo>
                <a:lnTo>
                  <a:pt x="24202" y="8193"/>
                </a:lnTo>
                <a:lnTo>
                  <a:pt x="24117" y="8967"/>
                </a:lnTo>
                <a:lnTo>
                  <a:pt x="23863" y="9705"/>
                </a:lnTo>
                <a:lnTo>
                  <a:pt x="23452" y="10383"/>
                </a:lnTo>
                <a:lnTo>
                  <a:pt x="22883" y="11024"/>
                </a:lnTo>
                <a:lnTo>
                  <a:pt x="22181" y="11617"/>
                </a:lnTo>
                <a:lnTo>
                  <a:pt x="21358" y="12162"/>
                </a:lnTo>
                <a:lnTo>
                  <a:pt x="20414" y="12658"/>
                </a:lnTo>
                <a:lnTo>
                  <a:pt x="19906" y="12888"/>
                </a:lnTo>
                <a:lnTo>
                  <a:pt x="19289" y="13154"/>
                </a:lnTo>
                <a:lnTo>
                  <a:pt x="18091" y="13578"/>
                </a:lnTo>
                <a:lnTo>
                  <a:pt x="16953" y="13904"/>
                </a:lnTo>
                <a:lnTo>
                  <a:pt x="15828" y="14134"/>
                </a:lnTo>
                <a:lnTo>
                  <a:pt x="14739" y="14279"/>
                </a:lnTo>
                <a:lnTo>
                  <a:pt x="13638" y="14328"/>
                </a:lnTo>
                <a:lnTo>
                  <a:pt x="12524" y="14291"/>
                </a:lnTo>
                <a:lnTo>
                  <a:pt x="11375" y="14195"/>
                </a:lnTo>
                <a:lnTo>
                  <a:pt x="10782" y="14110"/>
                </a:lnTo>
                <a:lnTo>
                  <a:pt x="10116" y="14001"/>
                </a:lnTo>
                <a:lnTo>
                  <a:pt x="8822" y="13759"/>
                </a:lnTo>
                <a:lnTo>
                  <a:pt x="7575" y="13432"/>
                </a:lnTo>
                <a:lnTo>
                  <a:pt x="6414" y="13033"/>
                </a:lnTo>
                <a:lnTo>
                  <a:pt x="5361" y="12537"/>
                </a:lnTo>
                <a:lnTo>
                  <a:pt x="4441" y="11944"/>
                </a:lnTo>
                <a:lnTo>
                  <a:pt x="3703" y="11242"/>
                </a:lnTo>
                <a:lnTo>
                  <a:pt x="3267" y="10637"/>
                </a:lnTo>
                <a:lnTo>
                  <a:pt x="3050" y="10201"/>
                </a:lnTo>
                <a:lnTo>
                  <a:pt x="2965" y="9959"/>
                </a:lnTo>
                <a:lnTo>
                  <a:pt x="2807" y="9487"/>
                </a:lnTo>
                <a:lnTo>
                  <a:pt x="2686" y="8846"/>
                </a:lnTo>
                <a:lnTo>
                  <a:pt x="2674" y="8435"/>
                </a:lnTo>
                <a:lnTo>
                  <a:pt x="2723" y="8011"/>
                </a:lnTo>
                <a:lnTo>
                  <a:pt x="2844" y="7588"/>
                </a:lnTo>
                <a:lnTo>
                  <a:pt x="3122" y="6898"/>
                </a:lnTo>
                <a:lnTo>
                  <a:pt x="3413" y="6365"/>
                </a:lnTo>
                <a:lnTo>
                  <a:pt x="3630" y="6014"/>
                </a:lnTo>
                <a:lnTo>
                  <a:pt x="4139" y="5385"/>
                </a:lnTo>
                <a:lnTo>
                  <a:pt x="4707" y="4853"/>
                </a:lnTo>
                <a:lnTo>
                  <a:pt x="5337" y="4417"/>
                </a:lnTo>
                <a:lnTo>
                  <a:pt x="6002" y="4066"/>
                </a:lnTo>
                <a:lnTo>
                  <a:pt x="6704" y="3788"/>
                </a:lnTo>
                <a:lnTo>
                  <a:pt x="7793" y="3485"/>
                </a:lnTo>
                <a:lnTo>
                  <a:pt x="9245" y="3280"/>
                </a:lnTo>
                <a:lnTo>
                  <a:pt x="10613" y="3219"/>
                </a:lnTo>
                <a:close/>
                <a:moveTo>
                  <a:pt x="14787" y="0"/>
                </a:moveTo>
                <a:lnTo>
                  <a:pt x="13735" y="73"/>
                </a:lnTo>
                <a:lnTo>
                  <a:pt x="11448" y="291"/>
                </a:lnTo>
                <a:lnTo>
                  <a:pt x="9693" y="569"/>
                </a:lnTo>
                <a:lnTo>
                  <a:pt x="7841" y="1005"/>
                </a:lnTo>
                <a:lnTo>
                  <a:pt x="6450" y="1477"/>
                </a:lnTo>
                <a:lnTo>
                  <a:pt x="5542" y="1852"/>
                </a:lnTo>
                <a:lnTo>
                  <a:pt x="4659" y="2287"/>
                </a:lnTo>
                <a:lnTo>
                  <a:pt x="3812" y="2808"/>
                </a:lnTo>
                <a:lnTo>
                  <a:pt x="3013" y="3401"/>
                </a:lnTo>
                <a:lnTo>
                  <a:pt x="2275" y="4066"/>
                </a:lnTo>
                <a:lnTo>
                  <a:pt x="1948" y="4441"/>
                </a:lnTo>
                <a:lnTo>
                  <a:pt x="1658" y="4780"/>
                </a:lnTo>
                <a:lnTo>
                  <a:pt x="1174" y="5422"/>
                </a:lnTo>
                <a:lnTo>
                  <a:pt x="799" y="6027"/>
                </a:lnTo>
                <a:lnTo>
                  <a:pt x="520" y="6607"/>
                </a:lnTo>
                <a:lnTo>
                  <a:pt x="315" y="7176"/>
                </a:lnTo>
                <a:lnTo>
                  <a:pt x="169" y="7769"/>
                </a:lnTo>
                <a:lnTo>
                  <a:pt x="48" y="8701"/>
                </a:lnTo>
                <a:lnTo>
                  <a:pt x="0" y="9391"/>
                </a:lnTo>
                <a:lnTo>
                  <a:pt x="0" y="9705"/>
                </a:lnTo>
                <a:lnTo>
                  <a:pt x="48" y="10310"/>
                </a:lnTo>
                <a:lnTo>
                  <a:pt x="169" y="10903"/>
                </a:lnTo>
                <a:lnTo>
                  <a:pt x="363" y="11460"/>
                </a:lnTo>
                <a:lnTo>
                  <a:pt x="617" y="11980"/>
                </a:lnTo>
                <a:lnTo>
                  <a:pt x="932" y="12488"/>
                </a:lnTo>
                <a:lnTo>
                  <a:pt x="1513" y="13202"/>
                </a:lnTo>
                <a:lnTo>
                  <a:pt x="2481" y="14074"/>
                </a:lnTo>
                <a:lnTo>
                  <a:pt x="3618" y="14836"/>
                </a:lnTo>
                <a:lnTo>
                  <a:pt x="4889" y="15489"/>
                </a:lnTo>
                <a:lnTo>
                  <a:pt x="6268" y="16058"/>
                </a:lnTo>
                <a:lnTo>
                  <a:pt x="6994" y="16300"/>
                </a:lnTo>
                <a:lnTo>
                  <a:pt x="7587" y="16482"/>
                </a:lnTo>
                <a:lnTo>
                  <a:pt x="9027" y="16784"/>
                </a:lnTo>
                <a:lnTo>
                  <a:pt x="10697" y="16978"/>
                </a:lnTo>
                <a:lnTo>
                  <a:pt x="12537" y="17050"/>
                </a:lnTo>
                <a:lnTo>
                  <a:pt x="14485" y="16978"/>
                </a:lnTo>
                <a:lnTo>
                  <a:pt x="16506" y="16748"/>
                </a:lnTo>
                <a:lnTo>
                  <a:pt x="18514" y="16336"/>
                </a:lnTo>
                <a:lnTo>
                  <a:pt x="20003" y="15889"/>
                </a:lnTo>
                <a:lnTo>
                  <a:pt x="20959" y="15526"/>
                </a:lnTo>
                <a:lnTo>
                  <a:pt x="21419" y="15320"/>
                </a:lnTo>
                <a:lnTo>
                  <a:pt x="21770" y="15151"/>
                </a:lnTo>
                <a:lnTo>
                  <a:pt x="22520" y="14715"/>
                </a:lnTo>
                <a:lnTo>
                  <a:pt x="23306" y="14158"/>
                </a:lnTo>
                <a:lnTo>
                  <a:pt x="24081" y="13469"/>
                </a:lnTo>
                <a:lnTo>
                  <a:pt x="24795" y="12658"/>
                </a:lnTo>
                <a:lnTo>
                  <a:pt x="25400" y="11738"/>
                </a:lnTo>
                <a:lnTo>
                  <a:pt x="25751" y="10976"/>
                </a:lnTo>
                <a:lnTo>
                  <a:pt x="25932" y="10431"/>
                </a:lnTo>
                <a:lnTo>
                  <a:pt x="26053" y="9863"/>
                </a:lnTo>
                <a:lnTo>
                  <a:pt x="26114" y="9270"/>
                </a:lnTo>
                <a:lnTo>
                  <a:pt x="26114" y="8967"/>
                </a:lnTo>
                <a:lnTo>
                  <a:pt x="26102" y="8374"/>
                </a:lnTo>
                <a:lnTo>
                  <a:pt x="25944" y="7261"/>
                </a:lnTo>
                <a:lnTo>
                  <a:pt x="25654" y="6257"/>
                </a:lnTo>
                <a:lnTo>
                  <a:pt x="25243" y="5337"/>
                </a:lnTo>
                <a:lnTo>
                  <a:pt x="24722" y="4526"/>
                </a:lnTo>
                <a:lnTo>
                  <a:pt x="24093" y="3812"/>
                </a:lnTo>
                <a:lnTo>
                  <a:pt x="23367" y="3183"/>
                </a:lnTo>
                <a:lnTo>
                  <a:pt x="22568" y="2650"/>
                </a:lnTo>
                <a:lnTo>
                  <a:pt x="21697" y="2215"/>
                </a:lnTo>
                <a:lnTo>
                  <a:pt x="20753" y="1864"/>
                </a:lnTo>
                <a:lnTo>
                  <a:pt x="19761" y="1598"/>
                </a:lnTo>
                <a:lnTo>
                  <a:pt x="18732" y="1428"/>
                </a:lnTo>
                <a:lnTo>
                  <a:pt x="17655" y="1344"/>
                </a:lnTo>
                <a:lnTo>
                  <a:pt x="16578" y="1331"/>
                </a:lnTo>
                <a:lnTo>
                  <a:pt x="15477" y="1404"/>
                </a:lnTo>
                <a:lnTo>
                  <a:pt x="14895" y="1486"/>
                </a:lnTo>
                <a:lnTo>
                  <a:pt x="15029" y="1247"/>
                </a:lnTo>
                <a:lnTo>
                  <a:pt x="15223" y="690"/>
                </a:lnTo>
                <a:lnTo>
                  <a:pt x="15247" y="351"/>
                </a:lnTo>
                <a:lnTo>
                  <a:pt x="15187" y="182"/>
                </a:lnTo>
                <a:lnTo>
                  <a:pt x="15078" y="61"/>
                </a:lnTo>
                <a:lnTo>
                  <a:pt x="1490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1" name="Google Shape;781;p32"/>
          <p:cNvSpPr/>
          <p:nvPr/>
        </p:nvSpPr>
        <p:spPr>
          <a:xfrm rot="10526878">
            <a:off x="7438235" y="2074573"/>
            <a:ext cx="1062797" cy="501345"/>
          </a:xfrm>
          <a:custGeom>
            <a:avLst/>
            <a:gdLst/>
            <a:ahLst/>
            <a:cxnLst/>
            <a:rect l="l" t="t" r="r" b="b"/>
            <a:pathLst>
              <a:path w="26114" h="17051" extrusionOk="0">
                <a:moveTo>
                  <a:pt x="10613" y="3219"/>
                </a:moveTo>
                <a:lnTo>
                  <a:pt x="12129" y="3240"/>
                </a:lnTo>
                <a:lnTo>
                  <a:pt x="12129" y="3240"/>
                </a:lnTo>
                <a:lnTo>
                  <a:pt x="11774" y="3824"/>
                </a:lnTo>
                <a:lnTo>
                  <a:pt x="11532" y="4381"/>
                </a:lnTo>
                <a:lnTo>
                  <a:pt x="11484" y="4708"/>
                </a:lnTo>
                <a:lnTo>
                  <a:pt x="11508" y="4865"/>
                </a:lnTo>
                <a:lnTo>
                  <a:pt x="11593" y="4974"/>
                </a:lnTo>
                <a:lnTo>
                  <a:pt x="11762" y="4998"/>
                </a:lnTo>
                <a:lnTo>
                  <a:pt x="11871" y="4986"/>
                </a:lnTo>
                <a:lnTo>
                  <a:pt x="13033" y="4756"/>
                </a:lnTo>
                <a:lnTo>
                  <a:pt x="15283" y="4466"/>
                </a:lnTo>
                <a:lnTo>
                  <a:pt x="17401" y="4357"/>
                </a:lnTo>
                <a:lnTo>
                  <a:pt x="18853" y="4417"/>
                </a:lnTo>
                <a:lnTo>
                  <a:pt x="19761" y="4514"/>
                </a:lnTo>
                <a:lnTo>
                  <a:pt x="20596" y="4671"/>
                </a:lnTo>
                <a:lnTo>
                  <a:pt x="21370" y="4889"/>
                </a:lnTo>
                <a:lnTo>
                  <a:pt x="22060" y="5155"/>
                </a:lnTo>
                <a:lnTo>
                  <a:pt x="22665" y="5494"/>
                </a:lnTo>
                <a:lnTo>
                  <a:pt x="23185" y="5881"/>
                </a:lnTo>
                <a:lnTo>
                  <a:pt x="23597" y="6341"/>
                </a:lnTo>
                <a:lnTo>
                  <a:pt x="23911" y="6874"/>
                </a:lnTo>
                <a:lnTo>
                  <a:pt x="24117" y="7467"/>
                </a:lnTo>
                <a:lnTo>
                  <a:pt x="24166" y="7781"/>
                </a:lnTo>
                <a:lnTo>
                  <a:pt x="24202" y="8193"/>
                </a:lnTo>
                <a:lnTo>
                  <a:pt x="24117" y="8967"/>
                </a:lnTo>
                <a:lnTo>
                  <a:pt x="23863" y="9705"/>
                </a:lnTo>
                <a:lnTo>
                  <a:pt x="23452" y="10383"/>
                </a:lnTo>
                <a:lnTo>
                  <a:pt x="22883" y="11024"/>
                </a:lnTo>
                <a:lnTo>
                  <a:pt x="22181" y="11617"/>
                </a:lnTo>
                <a:lnTo>
                  <a:pt x="21358" y="12162"/>
                </a:lnTo>
                <a:lnTo>
                  <a:pt x="20414" y="12658"/>
                </a:lnTo>
                <a:lnTo>
                  <a:pt x="19906" y="12888"/>
                </a:lnTo>
                <a:lnTo>
                  <a:pt x="19289" y="13154"/>
                </a:lnTo>
                <a:lnTo>
                  <a:pt x="18091" y="13578"/>
                </a:lnTo>
                <a:lnTo>
                  <a:pt x="16953" y="13904"/>
                </a:lnTo>
                <a:lnTo>
                  <a:pt x="15828" y="14134"/>
                </a:lnTo>
                <a:lnTo>
                  <a:pt x="14739" y="14279"/>
                </a:lnTo>
                <a:lnTo>
                  <a:pt x="13638" y="14328"/>
                </a:lnTo>
                <a:lnTo>
                  <a:pt x="12524" y="14291"/>
                </a:lnTo>
                <a:lnTo>
                  <a:pt x="11375" y="14195"/>
                </a:lnTo>
                <a:lnTo>
                  <a:pt x="10782" y="14110"/>
                </a:lnTo>
                <a:lnTo>
                  <a:pt x="10116" y="14001"/>
                </a:lnTo>
                <a:lnTo>
                  <a:pt x="8822" y="13759"/>
                </a:lnTo>
                <a:lnTo>
                  <a:pt x="7575" y="13432"/>
                </a:lnTo>
                <a:lnTo>
                  <a:pt x="6414" y="13033"/>
                </a:lnTo>
                <a:lnTo>
                  <a:pt x="5361" y="12537"/>
                </a:lnTo>
                <a:lnTo>
                  <a:pt x="4441" y="11944"/>
                </a:lnTo>
                <a:lnTo>
                  <a:pt x="3703" y="11242"/>
                </a:lnTo>
                <a:lnTo>
                  <a:pt x="3267" y="10637"/>
                </a:lnTo>
                <a:lnTo>
                  <a:pt x="3050" y="10201"/>
                </a:lnTo>
                <a:lnTo>
                  <a:pt x="2965" y="9959"/>
                </a:lnTo>
                <a:lnTo>
                  <a:pt x="2807" y="9487"/>
                </a:lnTo>
                <a:lnTo>
                  <a:pt x="2686" y="8846"/>
                </a:lnTo>
                <a:lnTo>
                  <a:pt x="2674" y="8435"/>
                </a:lnTo>
                <a:lnTo>
                  <a:pt x="2723" y="8011"/>
                </a:lnTo>
                <a:lnTo>
                  <a:pt x="2844" y="7588"/>
                </a:lnTo>
                <a:lnTo>
                  <a:pt x="3122" y="6898"/>
                </a:lnTo>
                <a:lnTo>
                  <a:pt x="3413" y="6365"/>
                </a:lnTo>
                <a:lnTo>
                  <a:pt x="3630" y="6014"/>
                </a:lnTo>
                <a:lnTo>
                  <a:pt x="4139" y="5385"/>
                </a:lnTo>
                <a:lnTo>
                  <a:pt x="4707" y="4853"/>
                </a:lnTo>
                <a:lnTo>
                  <a:pt x="5337" y="4417"/>
                </a:lnTo>
                <a:lnTo>
                  <a:pt x="6002" y="4066"/>
                </a:lnTo>
                <a:lnTo>
                  <a:pt x="6704" y="3788"/>
                </a:lnTo>
                <a:lnTo>
                  <a:pt x="7793" y="3485"/>
                </a:lnTo>
                <a:lnTo>
                  <a:pt x="9245" y="3280"/>
                </a:lnTo>
                <a:lnTo>
                  <a:pt x="10613" y="3219"/>
                </a:lnTo>
                <a:close/>
                <a:moveTo>
                  <a:pt x="14787" y="0"/>
                </a:moveTo>
                <a:lnTo>
                  <a:pt x="13735" y="73"/>
                </a:lnTo>
                <a:lnTo>
                  <a:pt x="11448" y="291"/>
                </a:lnTo>
                <a:lnTo>
                  <a:pt x="9693" y="569"/>
                </a:lnTo>
                <a:lnTo>
                  <a:pt x="7841" y="1005"/>
                </a:lnTo>
                <a:lnTo>
                  <a:pt x="6450" y="1477"/>
                </a:lnTo>
                <a:lnTo>
                  <a:pt x="5542" y="1852"/>
                </a:lnTo>
                <a:lnTo>
                  <a:pt x="4659" y="2287"/>
                </a:lnTo>
                <a:lnTo>
                  <a:pt x="3812" y="2808"/>
                </a:lnTo>
                <a:lnTo>
                  <a:pt x="3013" y="3401"/>
                </a:lnTo>
                <a:lnTo>
                  <a:pt x="2275" y="4066"/>
                </a:lnTo>
                <a:lnTo>
                  <a:pt x="1948" y="4441"/>
                </a:lnTo>
                <a:lnTo>
                  <a:pt x="1658" y="4780"/>
                </a:lnTo>
                <a:lnTo>
                  <a:pt x="1174" y="5422"/>
                </a:lnTo>
                <a:lnTo>
                  <a:pt x="799" y="6027"/>
                </a:lnTo>
                <a:lnTo>
                  <a:pt x="520" y="6607"/>
                </a:lnTo>
                <a:lnTo>
                  <a:pt x="315" y="7176"/>
                </a:lnTo>
                <a:lnTo>
                  <a:pt x="169" y="7769"/>
                </a:lnTo>
                <a:lnTo>
                  <a:pt x="48" y="8701"/>
                </a:lnTo>
                <a:lnTo>
                  <a:pt x="0" y="9391"/>
                </a:lnTo>
                <a:lnTo>
                  <a:pt x="0" y="9705"/>
                </a:lnTo>
                <a:lnTo>
                  <a:pt x="48" y="10310"/>
                </a:lnTo>
                <a:lnTo>
                  <a:pt x="169" y="10903"/>
                </a:lnTo>
                <a:lnTo>
                  <a:pt x="363" y="11460"/>
                </a:lnTo>
                <a:lnTo>
                  <a:pt x="617" y="11980"/>
                </a:lnTo>
                <a:lnTo>
                  <a:pt x="932" y="12488"/>
                </a:lnTo>
                <a:lnTo>
                  <a:pt x="1513" y="13202"/>
                </a:lnTo>
                <a:lnTo>
                  <a:pt x="2481" y="14074"/>
                </a:lnTo>
                <a:lnTo>
                  <a:pt x="3618" y="14836"/>
                </a:lnTo>
                <a:lnTo>
                  <a:pt x="4889" y="15489"/>
                </a:lnTo>
                <a:lnTo>
                  <a:pt x="6268" y="16058"/>
                </a:lnTo>
                <a:lnTo>
                  <a:pt x="6994" y="16300"/>
                </a:lnTo>
                <a:lnTo>
                  <a:pt x="7587" y="16482"/>
                </a:lnTo>
                <a:lnTo>
                  <a:pt x="9027" y="16784"/>
                </a:lnTo>
                <a:lnTo>
                  <a:pt x="10697" y="16978"/>
                </a:lnTo>
                <a:lnTo>
                  <a:pt x="12537" y="17050"/>
                </a:lnTo>
                <a:lnTo>
                  <a:pt x="14485" y="16978"/>
                </a:lnTo>
                <a:lnTo>
                  <a:pt x="16506" y="16748"/>
                </a:lnTo>
                <a:lnTo>
                  <a:pt x="18514" y="16336"/>
                </a:lnTo>
                <a:lnTo>
                  <a:pt x="20003" y="15889"/>
                </a:lnTo>
                <a:lnTo>
                  <a:pt x="20959" y="15526"/>
                </a:lnTo>
                <a:lnTo>
                  <a:pt x="21419" y="15320"/>
                </a:lnTo>
                <a:lnTo>
                  <a:pt x="21770" y="15151"/>
                </a:lnTo>
                <a:lnTo>
                  <a:pt x="22520" y="14715"/>
                </a:lnTo>
                <a:lnTo>
                  <a:pt x="23306" y="14158"/>
                </a:lnTo>
                <a:lnTo>
                  <a:pt x="24081" y="13469"/>
                </a:lnTo>
                <a:lnTo>
                  <a:pt x="24795" y="12658"/>
                </a:lnTo>
                <a:lnTo>
                  <a:pt x="25400" y="11738"/>
                </a:lnTo>
                <a:lnTo>
                  <a:pt x="25751" y="10976"/>
                </a:lnTo>
                <a:lnTo>
                  <a:pt x="25932" y="10431"/>
                </a:lnTo>
                <a:lnTo>
                  <a:pt x="26053" y="9863"/>
                </a:lnTo>
                <a:lnTo>
                  <a:pt x="26114" y="9270"/>
                </a:lnTo>
                <a:lnTo>
                  <a:pt x="26114" y="8967"/>
                </a:lnTo>
                <a:lnTo>
                  <a:pt x="26102" y="8374"/>
                </a:lnTo>
                <a:lnTo>
                  <a:pt x="25944" y="7261"/>
                </a:lnTo>
                <a:lnTo>
                  <a:pt x="25654" y="6257"/>
                </a:lnTo>
                <a:lnTo>
                  <a:pt x="25243" y="5337"/>
                </a:lnTo>
                <a:lnTo>
                  <a:pt x="24722" y="4526"/>
                </a:lnTo>
                <a:lnTo>
                  <a:pt x="24093" y="3812"/>
                </a:lnTo>
                <a:lnTo>
                  <a:pt x="23367" y="3183"/>
                </a:lnTo>
                <a:lnTo>
                  <a:pt x="22568" y="2650"/>
                </a:lnTo>
                <a:lnTo>
                  <a:pt x="21697" y="2215"/>
                </a:lnTo>
                <a:lnTo>
                  <a:pt x="20753" y="1864"/>
                </a:lnTo>
                <a:lnTo>
                  <a:pt x="19761" y="1598"/>
                </a:lnTo>
                <a:lnTo>
                  <a:pt x="18732" y="1428"/>
                </a:lnTo>
                <a:lnTo>
                  <a:pt x="17655" y="1344"/>
                </a:lnTo>
                <a:lnTo>
                  <a:pt x="16578" y="1331"/>
                </a:lnTo>
                <a:lnTo>
                  <a:pt x="15477" y="1404"/>
                </a:lnTo>
                <a:lnTo>
                  <a:pt x="14895" y="1486"/>
                </a:lnTo>
                <a:lnTo>
                  <a:pt x="15029" y="1247"/>
                </a:lnTo>
                <a:lnTo>
                  <a:pt x="15223" y="690"/>
                </a:lnTo>
                <a:lnTo>
                  <a:pt x="15247" y="351"/>
                </a:lnTo>
                <a:lnTo>
                  <a:pt x="15187" y="182"/>
                </a:lnTo>
                <a:lnTo>
                  <a:pt x="15078" y="61"/>
                </a:lnTo>
                <a:lnTo>
                  <a:pt x="1490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2" name="Google Shape;782;p32"/>
          <p:cNvSpPr/>
          <p:nvPr/>
        </p:nvSpPr>
        <p:spPr>
          <a:xfrm rot="-10470687">
            <a:off x="4754274" y="4012358"/>
            <a:ext cx="1062751" cy="501339"/>
          </a:xfrm>
          <a:custGeom>
            <a:avLst/>
            <a:gdLst/>
            <a:ahLst/>
            <a:cxnLst/>
            <a:rect l="l" t="t" r="r" b="b"/>
            <a:pathLst>
              <a:path w="26114" h="17051" extrusionOk="0">
                <a:moveTo>
                  <a:pt x="10613" y="3219"/>
                </a:moveTo>
                <a:lnTo>
                  <a:pt x="12129" y="3240"/>
                </a:lnTo>
                <a:lnTo>
                  <a:pt x="12129" y="3240"/>
                </a:lnTo>
                <a:lnTo>
                  <a:pt x="11774" y="3824"/>
                </a:lnTo>
                <a:lnTo>
                  <a:pt x="11532" y="4381"/>
                </a:lnTo>
                <a:lnTo>
                  <a:pt x="11484" y="4708"/>
                </a:lnTo>
                <a:lnTo>
                  <a:pt x="11508" y="4865"/>
                </a:lnTo>
                <a:lnTo>
                  <a:pt x="11593" y="4974"/>
                </a:lnTo>
                <a:lnTo>
                  <a:pt x="11762" y="4998"/>
                </a:lnTo>
                <a:lnTo>
                  <a:pt x="11871" y="4986"/>
                </a:lnTo>
                <a:lnTo>
                  <a:pt x="13033" y="4756"/>
                </a:lnTo>
                <a:lnTo>
                  <a:pt x="15283" y="4466"/>
                </a:lnTo>
                <a:lnTo>
                  <a:pt x="17401" y="4357"/>
                </a:lnTo>
                <a:lnTo>
                  <a:pt x="18853" y="4417"/>
                </a:lnTo>
                <a:lnTo>
                  <a:pt x="19761" y="4514"/>
                </a:lnTo>
                <a:lnTo>
                  <a:pt x="20596" y="4671"/>
                </a:lnTo>
                <a:lnTo>
                  <a:pt x="21370" y="4889"/>
                </a:lnTo>
                <a:lnTo>
                  <a:pt x="22060" y="5155"/>
                </a:lnTo>
                <a:lnTo>
                  <a:pt x="22665" y="5494"/>
                </a:lnTo>
                <a:lnTo>
                  <a:pt x="23185" y="5881"/>
                </a:lnTo>
                <a:lnTo>
                  <a:pt x="23597" y="6341"/>
                </a:lnTo>
                <a:lnTo>
                  <a:pt x="23911" y="6874"/>
                </a:lnTo>
                <a:lnTo>
                  <a:pt x="24117" y="7467"/>
                </a:lnTo>
                <a:lnTo>
                  <a:pt x="24166" y="7781"/>
                </a:lnTo>
                <a:lnTo>
                  <a:pt x="24202" y="8193"/>
                </a:lnTo>
                <a:lnTo>
                  <a:pt x="24117" y="8967"/>
                </a:lnTo>
                <a:lnTo>
                  <a:pt x="23863" y="9705"/>
                </a:lnTo>
                <a:lnTo>
                  <a:pt x="23452" y="10383"/>
                </a:lnTo>
                <a:lnTo>
                  <a:pt x="22883" y="11024"/>
                </a:lnTo>
                <a:lnTo>
                  <a:pt x="22181" y="11617"/>
                </a:lnTo>
                <a:lnTo>
                  <a:pt x="21358" y="12162"/>
                </a:lnTo>
                <a:lnTo>
                  <a:pt x="20414" y="12658"/>
                </a:lnTo>
                <a:lnTo>
                  <a:pt x="19906" y="12888"/>
                </a:lnTo>
                <a:lnTo>
                  <a:pt x="19289" y="13154"/>
                </a:lnTo>
                <a:lnTo>
                  <a:pt x="18091" y="13578"/>
                </a:lnTo>
                <a:lnTo>
                  <a:pt x="16953" y="13904"/>
                </a:lnTo>
                <a:lnTo>
                  <a:pt x="15828" y="14134"/>
                </a:lnTo>
                <a:lnTo>
                  <a:pt x="14739" y="14279"/>
                </a:lnTo>
                <a:lnTo>
                  <a:pt x="13638" y="14328"/>
                </a:lnTo>
                <a:lnTo>
                  <a:pt x="12524" y="14291"/>
                </a:lnTo>
                <a:lnTo>
                  <a:pt x="11375" y="14195"/>
                </a:lnTo>
                <a:lnTo>
                  <a:pt x="10782" y="14110"/>
                </a:lnTo>
                <a:lnTo>
                  <a:pt x="10116" y="14001"/>
                </a:lnTo>
                <a:lnTo>
                  <a:pt x="8822" y="13759"/>
                </a:lnTo>
                <a:lnTo>
                  <a:pt x="7575" y="13432"/>
                </a:lnTo>
                <a:lnTo>
                  <a:pt x="6414" y="13033"/>
                </a:lnTo>
                <a:lnTo>
                  <a:pt x="5361" y="12537"/>
                </a:lnTo>
                <a:lnTo>
                  <a:pt x="4441" y="11944"/>
                </a:lnTo>
                <a:lnTo>
                  <a:pt x="3703" y="11242"/>
                </a:lnTo>
                <a:lnTo>
                  <a:pt x="3267" y="10637"/>
                </a:lnTo>
                <a:lnTo>
                  <a:pt x="3050" y="10201"/>
                </a:lnTo>
                <a:lnTo>
                  <a:pt x="2965" y="9959"/>
                </a:lnTo>
                <a:lnTo>
                  <a:pt x="2807" y="9487"/>
                </a:lnTo>
                <a:lnTo>
                  <a:pt x="2686" y="8846"/>
                </a:lnTo>
                <a:lnTo>
                  <a:pt x="2674" y="8435"/>
                </a:lnTo>
                <a:lnTo>
                  <a:pt x="2723" y="8011"/>
                </a:lnTo>
                <a:lnTo>
                  <a:pt x="2844" y="7588"/>
                </a:lnTo>
                <a:lnTo>
                  <a:pt x="3122" y="6898"/>
                </a:lnTo>
                <a:lnTo>
                  <a:pt x="3413" y="6365"/>
                </a:lnTo>
                <a:lnTo>
                  <a:pt x="3630" y="6014"/>
                </a:lnTo>
                <a:lnTo>
                  <a:pt x="4139" y="5385"/>
                </a:lnTo>
                <a:lnTo>
                  <a:pt x="4707" y="4853"/>
                </a:lnTo>
                <a:lnTo>
                  <a:pt x="5337" y="4417"/>
                </a:lnTo>
                <a:lnTo>
                  <a:pt x="6002" y="4066"/>
                </a:lnTo>
                <a:lnTo>
                  <a:pt x="6704" y="3788"/>
                </a:lnTo>
                <a:lnTo>
                  <a:pt x="7793" y="3485"/>
                </a:lnTo>
                <a:lnTo>
                  <a:pt x="9245" y="3280"/>
                </a:lnTo>
                <a:lnTo>
                  <a:pt x="10613" y="3219"/>
                </a:lnTo>
                <a:close/>
                <a:moveTo>
                  <a:pt x="14787" y="0"/>
                </a:moveTo>
                <a:lnTo>
                  <a:pt x="13735" y="73"/>
                </a:lnTo>
                <a:lnTo>
                  <a:pt x="11448" y="291"/>
                </a:lnTo>
                <a:lnTo>
                  <a:pt x="9693" y="569"/>
                </a:lnTo>
                <a:lnTo>
                  <a:pt x="7841" y="1005"/>
                </a:lnTo>
                <a:lnTo>
                  <a:pt x="6450" y="1477"/>
                </a:lnTo>
                <a:lnTo>
                  <a:pt x="5542" y="1852"/>
                </a:lnTo>
                <a:lnTo>
                  <a:pt x="4659" y="2287"/>
                </a:lnTo>
                <a:lnTo>
                  <a:pt x="3812" y="2808"/>
                </a:lnTo>
                <a:lnTo>
                  <a:pt x="3013" y="3401"/>
                </a:lnTo>
                <a:lnTo>
                  <a:pt x="2275" y="4066"/>
                </a:lnTo>
                <a:lnTo>
                  <a:pt x="1948" y="4441"/>
                </a:lnTo>
                <a:lnTo>
                  <a:pt x="1658" y="4780"/>
                </a:lnTo>
                <a:lnTo>
                  <a:pt x="1174" y="5422"/>
                </a:lnTo>
                <a:lnTo>
                  <a:pt x="799" y="6027"/>
                </a:lnTo>
                <a:lnTo>
                  <a:pt x="520" y="6607"/>
                </a:lnTo>
                <a:lnTo>
                  <a:pt x="315" y="7176"/>
                </a:lnTo>
                <a:lnTo>
                  <a:pt x="169" y="7769"/>
                </a:lnTo>
                <a:lnTo>
                  <a:pt x="48" y="8701"/>
                </a:lnTo>
                <a:lnTo>
                  <a:pt x="0" y="9391"/>
                </a:lnTo>
                <a:lnTo>
                  <a:pt x="0" y="9705"/>
                </a:lnTo>
                <a:lnTo>
                  <a:pt x="48" y="10310"/>
                </a:lnTo>
                <a:lnTo>
                  <a:pt x="169" y="10903"/>
                </a:lnTo>
                <a:lnTo>
                  <a:pt x="363" y="11460"/>
                </a:lnTo>
                <a:lnTo>
                  <a:pt x="617" y="11980"/>
                </a:lnTo>
                <a:lnTo>
                  <a:pt x="932" y="12488"/>
                </a:lnTo>
                <a:lnTo>
                  <a:pt x="1513" y="13202"/>
                </a:lnTo>
                <a:lnTo>
                  <a:pt x="2481" y="14074"/>
                </a:lnTo>
                <a:lnTo>
                  <a:pt x="3618" y="14836"/>
                </a:lnTo>
                <a:lnTo>
                  <a:pt x="4889" y="15489"/>
                </a:lnTo>
                <a:lnTo>
                  <a:pt x="6268" y="16058"/>
                </a:lnTo>
                <a:lnTo>
                  <a:pt x="6994" y="16300"/>
                </a:lnTo>
                <a:lnTo>
                  <a:pt x="7587" y="16482"/>
                </a:lnTo>
                <a:lnTo>
                  <a:pt x="9027" y="16784"/>
                </a:lnTo>
                <a:lnTo>
                  <a:pt x="10697" y="16978"/>
                </a:lnTo>
                <a:lnTo>
                  <a:pt x="12537" y="17050"/>
                </a:lnTo>
                <a:lnTo>
                  <a:pt x="14485" y="16978"/>
                </a:lnTo>
                <a:lnTo>
                  <a:pt x="16506" y="16748"/>
                </a:lnTo>
                <a:lnTo>
                  <a:pt x="18514" y="16336"/>
                </a:lnTo>
                <a:lnTo>
                  <a:pt x="20003" y="15889"/>
                </a:lnTo>
                <a:lnTo>
                  <a:pt x="20959" y="15526"/>
                </a:lnTo>
                <a:lnTo>
                  <a:pt x="21419" y="15320"/>
                </a:lnTo>
                <a:lnTo>
                  <a:pt x="21770" y="15151"/>
                </a:lnTo>
                <a:lnTo>
                  <a:pt x="22520" y="14715"/>
                </a:lnTo>
                <a:lnTo>
                  <a:pt x="23306" y="14158"/>
                </a:lnTo>
                <a:lnTo>
                  <a:pt x="24081" y="13469"/>
                </a:lnTo>
                <a:lnTo>
                  <a:pt x="24795" y="12658"/>
                </a:lnTo>
                <a:lnTo>
                  <a:pt x="25400" y="11738"/>
                </a:lnTo>
                <a:lnTo>
                  <a:pt x="25751" y="10976"/>
                </a:lnTo>
                <a:lnTo>
                  <a:pt x="25932" y="10431"/>
                </a:lnTo>
                <a:lnTo>
                  <a:pt x="26053" y="9863"/>
                </a:lnTo>
                <a:lnTo>
                  <a:pt x="26114" y="9270"/>
                </a:lnTo>
                <a:lnTo>
                  <a:pt x="26114" y="8967"/>
                </a:lnTo>
                <a:lnTo>
                  <a:pt x="26102" y="8374"/>
                </a:lnTo>
                <a:lnTo>
                  <a:pt x="25944" y="7261"/>
                </a:lnTo>
                <a:lnTo>
                  <a:pt x="25654" y="6257"/>
                </a:lnTo>
                <a:lnTo>
                  <a:pt x="25243" y="5337"/>
                </a:lnTo>
                <a:lnTo>
                  <a:pt x="24722" y="4526"/>
                </a:lnTo>
                <a:lnTo>
                  <a:pt x="24093" y="3812"/>
                </a:lnTo>
                <a:lnTo>
                  <a:pt x="23367" y="3183"/>
                </a:lnTo>
                <a:lnTo>
                  <a:pt x="22568" y="2650"/>
                </a:lnTo>
                <a:lnTo>
                  <a:pt x="21697" y="2215"/>
                </a:lnTo>
                <a:lnTo>
                  <a:pt x="20753" y="1864"/>
                </a:lnTo>
                <a:lnTo>
                  <a:pt x="19761" y="1598"/>
                </a:lnTo>
                <a:lnTo>
                  <a:pt x="18732" y="1428"/>
                </a:lnTo>
                <a:lnTo>
                  <a:pt x="17655" y="1344"/>
                </a:lnTo>
                <a:lnTo>
                  <a:pt x="16578" y="1331"/>
                </a:lnTo>
                <a:lnTo>
                  <a:pt x="15477" y="1404"/>
                </a:lnTo>
                <a:lnTo>
                  <a:pt x="14895" y="1486"/>
                </a:lnTo>
                <a:lnTo>
                  <a:pt x="15029" y="1247"/>
                </a:lnTo>
                <a:lnTo>
                  <a:pt x="15223" y="690"/>
                </a:lnTo>
                <a:lnTo>
                  <a:pt x="15247" y="351"/>
                </a:lnTo>
                <a:lnTo>
                  <a:pt x="15187" y="182"/>
                </a:lnTo>
                <a:lnTo>
                  <a:pt x="15078" y="61"/>
                </a:lnTo>
                <a:lnTo>
                  <a:pt x="1490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3" name="Google Shape;783;p32"/>
          <p:cNvSpPr/>
          <p:nvPr/>
        </p:nvSpPr>
        <p:spPr>
          <a:xfrm>
            <a:off x="641500" y="4079975"/>
            <a:ext cx="1062780" cy="477425"/>
          </a:xfrm>
          <a:custGeom>
            <a:avLst/>
            <a:gdLst/>
            <a:ahLst/>
            <a:cxnLst/>
            <a:rect l="l" t="t" r="r" b="b"/>
            <a:pathLst>
              <a:path w="34173" h="19097" extrusionOk="0">
                <a:moveTo>
                  <a:pt x="17241" y="1980"/>
                </a:moveTo>
                <a:lnTo>
                  <a:pt x="16421" y="2046"/>
                </a:lnTo>
                <a:lnTo>
                  <a:pt x="14787" y="2288"/>
                </a:lnTo>
                <a:lnTo>
                  <a:pt x="13166" y="2663"/>
                </a:lnTo>
                <a:lnTo>
                  <a:pt x="12367" y="2893"/>
                </a:lnTo>
                <a:lnTo>
                  <a:pt x="12246" y="2941"/>
                </a:lnTo>
                <a:lnTo>
                  <a:pt x="12174" y="3087"/>
                </a:lnTo>
                <a:lnTo>
                  <a:pt x="12319" y="3389"/>
                </a:lnTo>
                <a:lnTo>
                  <a:pt x="13081" y="4043"/>
                </a:lnTo>
                <a:lnTo>
                  <a:pt x="13347" y="4200"/>
                </a:lnTo>
                <a:lnTo>
                  <a:pt x="13626" y="4345"/>
                </a:lnTo>
                <a:lnTo>
                  <a:pt x="14231" y="4599"/>
                </a:lnTo>
                <a:lnTo>
                  <a:pt x="14872" y="4757"/>
                </a:lnTo>
                <a:lnTo>
                  <a:pt x="15513" y="4781"/>
                </a:lnTo>
                <a:lnTo>
                  <a:pt x="15828" y="4708"/>
                </a:lnTo>
                <a:lnTo>
                  <a:pt x="16603" y="4478"/>
                </a:lnTo>
                <a:lnTo>
                  <a:pt x="18212" y="4115"/>
                </a:lnTo>
                <a:lnTo>
                  <a:pt x="19870" y="3897"/>
                </a:lnTo>
                <a:lnTo>
                  <a:pt x="21552" y="3825"/>
                </a:lnTo>
                <a:lnTo>
                  <a:pt x="23210" y="3934"/>
                </a:lnTo>
                <a:lnTo>
                  <a:pt x="24420" y="4164"/>
                </a:lnTo>
                <a:lnTo>
                  <a:pt x="25206" y="4381"/>
                </a:lnTo>
                <a:lnTo>
                  <a:pt x="25969" y="4660"/>
                </a:lnTo>
                <a:lnTo>
                  <a:pt x="26707" y="5011"/>
                </a:lnTo>
                <a:lnTo>
                  <a:pt x="27409" y="5422"/>
                </a:lnTo>
                <a:lnTo>
                  <a:pt x="28074" y="5906"/>
                </a:lnTo>
                <a:lnTo>
                  <a:pt x="28401" y="6184"/>
                </a:lnTo>
                <a:lnTo>
                  <a:pt x="28679" y="6439"/>
                </a:lnTo>
                <a:lnTo>
                  <a:pt x="29236" y="6983"/>
                </a:lnTo>
                <a:lnTo>
                  <a:pt x="29720" y="7588"/>
                </a:lnTo>
                <a:lnTo>
                  <a:pt x="30119" y="8242"/>
                </a:lnTo>
                <a:lnTo>
                  <a:pt x="30277" y="8593"/>
                </a:lnTo>
                <a:lnTo>
                  <a:pt x="30337" y="8774"/>
                </a:lnTo>
                <a:lnTo>
                  <a:pt x="30385" y="9125"/>
                </a:lnTo>
                <a:lnTo>
                  <a:pt x="30349" y="9621"/>
                </a:lnTo>
                <a:lnTo>
                  <a:pt x="30119" y="10262"/>
                </a:lnTo>
                <a:lnTo>
                  <a:pt x="29756" y="10855"/>
                </a:lnTo>
                <a:lnTo>
                  <a:pt x="29563" y="11146"/>
                </a:lnTo>
                <a:lnTo>
                  <a:pt x="29187" y="11654"/>
                </a:lnTo>
                <a:lnTo>
                  <a:pt x="28304" y="12562"/>
                </a:lnTo>
                <a:lnTo>
                  <a:pt x="27312" y="13348"/>
                </a:lnTo>
                <a:lnTo>
                  <a:pt x="26247" y="14038"/>
                </a:lnTo>
                <a:lnTo>
                  <a:pt x="25702" y="14340"/>
                </a:lnTo>
                <a:lnTo>
                  <a:pt x="25061" y="14667"/>
                </a:lnTo>
                <a:lnTo>
                  <a:pt x="23730" y="15260"/>
                </a:lnTo>
                <a:lnTo>
                  <a:pt x="22363" y="15744"/>
                </a:lnTo>
                <a:lnTo>
                  <a:pt x="20959" y="16156"/>
                </a:lnTo>
                <a:lnTo>
                  <a:pt x="19531" y="16470"/>
                </a:lnTo>
                <a:lnTo>
                  <a:pt x="18079" y="16712"/>
                </a:lnTo>
                <a:lnTo>
                  <a:pt x="15913" y="16978"/>
                </a:lnTo>
                <a:lnTo>
                  <a:pt x="14473" y="17063"/>
                </a:lnTo>
                <a:lnTo>
                  <a:pt x="13190" y="17124"/>
                </a:lnTo>
                <a:lnTo>
                  <a:pt x="11218" y="17063"/>
                </a:lnTo>
                <a:lnTo>
                  <a:pt x="9947" y="16966"/>
                </a:lnTo>
                <a:lnTo>
                  <a:pt x="9342" y="16882"/>
                </a:lnTo>
                <a:lnTo>
                  <a:pt x="8785" y="16797"/>
                </a:lnTo>
                <a:lnTo>
                  <a:pt x="8217" y="16700"/>
                </a:lnTo>
                <a:lnTo>
                  <a:pt x="7950" y="16640"/>
                </a:lnTo>
                <a:lnTo>
                  <a:pt x="7696" y="16579"/>
                </a:lnTo>
                <a:lnTo>
                  <a:pt x="7587" y="16567"/>
                </a:lnTo>
                <a:lnTo>
                  <a:pt x="7503" y="16531"/>
                </a:lnTo>
                <a:lnTo>
                  <a:pt x="7261" y="16470"/>
                </a:lnTo>
                <a:lnTo>
                  <a:pt x="7031" y="16398"/>
                </a:lnTo>
                <a:lnTo>
                  <a:pt x="6982" y="16398"/>
                </a:lnTo>
                <a:lnTo>
                  <a:pt x="6958" y="16373"/>
                </a:lnTo>
                <a:lnTo>
                  <a:pt x="6631" y="16240"/>
                </a:lnTo>
                <a:lnTo>
                  <a:pt x="6051" y="15865"/>
                </a:lnTo>
                <a:lnTo>
                  <a:pt x="5784" y="15647"/>
                </a:lnTo>
                <a:lnTo>
                  <a:pt x="5397" y="15308"/>
                </a:lnTo>
                <a:lnTo>
                  <a:pt x="4756" y="14558"/>
                </a:lnTo>
                <a:lnTo>
                  <a:pt x="4296" y="13735"/>
                </a:lnTo>
                <a:lnTo>
                  <a:pt x="3981" y="12852"/>
                </a:lnTo>
                <a:lnTo>
                  <a:pt x="3824" y="11932"/>
                </a:lnTo>
                <a:lnTo>
                  <a:pt x="3824" y="10988"/>
                </a:lnTo>
                <a:lnTo>
                  <a:pt x="3945" y="10045"/>
                </a:lnTo>
                <a:lnTo>
                  <a:pt x="4223" y="9101"/>
                </a:lnTo>
                <a:lnTo>
                  <a:pt x="4405" y="8641"/>
                </a:lnTo>
                <a:lnTo>
                  <a:pt x="4611" y="8193"/>
                </a:lnTo>
                <a:lnTo>
                  <a:pt x="5119" y="7346"/>
                </a:lnTo>
                <a:lnTo>
                  <a:pt x="5700" y="6572"/>
                </a:lnTo>
                <a:lnTo>
                  <a:pt x="6377" y="5858"/>
                </a:lnTo>
                <a:lnTo>
                  <a:pt x="7103" y="5216"/>
                </a:lnTo>
                <a:lnTo>
                  <a:pt x="7890" y="4623"/>
                </a:lnTo>
                <a:lnTo>
                  <a:pt x="8725" y="4091"/>
                </a:lnTo>
                <a:lnTo>
                  <a:pt x="9584" y="3631"/>
                </a:lnTo>
                <a:lnTo>
                  <a:pt x="10020" y="3413"/>
                </a:lnTo>
                <a:lnTo>
                  <a:pt x="10528" y="3183"/>
                </a:lnTo>
                <a:lnTo>
                  <a:pt x="11581" y="2784"/>
                </a:lnTo>
                <a:lnTo>
                  <a:pt x="12670" y="2482"/>
                </a:lnTo>
                <a:lnTo>
                  <a:pt x="13771" y="2252"/>
                </a:lnTo>
                <a:lnTo>
                  <a:pt x="14896" y="2094"/>
                </a:lnTo>
                <a:lnTo>
                  <a:pt x="16022" y="1998"/>
                </a:lnTo>
                <a:lnTo>
                  <a:pt x="17241" y="1980"/>
                </a:lnTo>
                <a:close/>
                <a:moveTo>
                  <a:pt x="15308" y="1"/>
                </a:moveTo>
                <a:lnTo>
                  <a:pt x="13275" y="37"/>
                </a:lnTo>
                <a:lnTo>
                  <a:pt x="12258" y="110"/>
                </a:lnTo>
                <a:lnTo>
                  <a:pt x="11399" y="207"/>
                </a:lnTo>
                <a:lnTo>
                  <a:pt x="9657" y="533"/>
                </a:lnTo>
                <a:lnTo>
                  <a:pt x="7950" y="1030"/>
                </a:lnTo>
                <a:lnTo>
                  <a:pt x="6305" y="1719"/>
                </a:lnTo>
                <a:lnTo>
                  <a:pt x="5131" y="2349"/>
                </a:lnTo>
                <a:lnTo>
                  <a:pt x="4393" y="2833"/>
                </a:lnTo>
                <a:lnTo>
                  <a:pt x="3691" y="3353"/>
                </a:lnTo>
                <a:lnTo>
                  <a:pt x="3025" y="3934"/>
                </a:lnTo>
                <a:lnTo>
                  <a:pt x="2408" y="4551"/>
                </a:lnTo>
                <a:lnTo>
                  <a:pt x="1839" y="5216"/>
                </a:lnTo>
                <a:lnTo>
                  <a:pt x="1331" y="5942"/>
                </a:lnTo>
                <a:lnTo>
                  <a:pt x="871" y="6705"/>
                </a:lnTo>
                <a:lnTo>
                  <a:pt x="678" y="7116"/>
                </a:lnTo>
                <a:lnTo>
                  <a:pt x="460" y="7588"/>
                </a:lnTo>
                <a:lnTo>
                  <a:pt x="157" y="8532"/>
                </a:lnTo>
                <a:lnTo>
                  <a:pt x="12" y="9452"/>
                </a:lnTo>
                <a:lnTo>
                  <a:pt x="0" y="10335"/>
                </a:lnTo>
                <a:lnTo>
                  <a:pt x="121" y="11194"/>
                </a:lnTo>
                <a:lnTo>
                  <a:pt x="363" y="12017"/>
                </a:lnTo>
                <a:lnTo>
                  <a:pt x="714" y="12804"/>
                </a:lnTo>
                <a:lnTo>
                  <a:pt x="1162" y="13542"/>
                </a:lnTo>
                <a:lnTo>
                  <a:pt x="1694" y="14244"/>
                </a:lnTo>
                <a:lnTo>
                  <a:pt x="2299" y="14909"/>
                </a:lnTo>
                <a:lnTo>
                  <a:pt x="2977" y="15514"/>
                </a:lnTo>
                <a:lnTo>
                  <a:pt x="3703" y="16083"/>
                </a:lnTo>
                <a:lnTo>
                  <a:pt x="4477" y="16603"/>
                </a:lnTo>
                <a:lnTo>
                  <a:pt x="5276" y="17063"/>
                </a:lnTo>
                <a:lnTo>
                  <a:pt x="6111" y="17462"/>
                </a:lnTo>
                <a:lnTo>
                  <a:pt x="6946" y="17813"/>
                </a:lnTo>
                <a:lnTo>
                  <a:pt x="7370" y="17971"/>
                </a:lnTo>
                <a:lnTo>
                  <a:pt x="8011" y="18176"/>
                </a:lnTo>
                <a:lnTo>
                  <a:pt x="9318" y="18515"/>
                </a:lnTo>
                <a:lnTo>
                  <a:pt x="10661" y="18769"/>
                </a:lnTo>
                <a:lnTo>
                  <a:pt x="12016" y="18951"/>
                </a:lnTo>
                <a:lnTo>
                  <a:pt x="13384" y="19048"/>
                </a:lnTo>
                <a:lnTo>
                  <a:pt x="14751" y="19096"/>
                </a:lnTo>
                <a:lnTo>
                  <a:pt x="16796" y="19060"/>
                </a:lnTo>
                <a:lnTo>
                  <a:pt x="18139" y="18987"/>
                </a:lnTo>
                <a:lnTo>
                  <a:pt x="19398" y="18890"/>
                </a:lnTo>
                <a:lnTo>
                  <a:pt x="21903" y="18539"/>
                </a:lnTo>
                <a:lnTo>
                  <a:pt x="23778" y="18128"/>
                </a:lnTo>
                <a:lnTo>
                  <a:pt x="25001" y="17801"/>
                </a:lnTo>
                <a:lnTo>
                  <a:pt x="26211" y="17414"/>
                </a:lnTo>
                <a:lnTo>
                  <a:pt x="27397" y="16966"/>
                </a:lnTo>
                <a:lnTo>
                  <a:pt x="27977" y="16724"/>
                </a:lnTo>
                <a:lnTo>
                  <a:pt x="28486" y="16494"/>
                </a:lnTo>
                <a:lnTo>
                  <a:pt x="29466" y="15986"/>
                </a:lnTo>
                <a:lnTo>
                  <a:pt x="30410" y="15405"/>
                </a:lnTo>
                <a:lnTo>
                  <a:pt x="31305" y="14752"/>
                </a:lnTo>
                <a:lnTo>
                  <a:pt x="31729" y="14401"/>
                </a:lnTo>
                <a:lnTo>
                  <a:pt x="32104" y="14062"/>
                </a:lnTo>
                <a:lnTo>
                  <a:pt x="32890" y="13263"/>
                </a:lnTo>
                <a:lnTo>
                  <a:pt x="33568" y="12356"/>
                </a:lnTo>
                <a:lnTo>
                  <a:pt x="33943" y="11618"/>
                </a:lnTo>
                <a:lnTo>
                  <a:pt x="34100" y="11110"/>
                </a:lnTo>
                <a:lnTo>
                  <a:pt x="34137" y="10855"/>
                </a:lnTo>
                <a:lnTo>
                  <a:pt x="34173" y="10529"/>
                </a:lnTo>
                <a:lnTo>
                  <a:pt x="34076" y="9875"/>
                </a:lnTo>
                <a:lnTo>
                  <a:pt x="33846" y="9246"/>
                </a:lnTo>
                <a:lnTo>
                  <a:pt x="33507" y="8641"/>
                </a:lnTo>
                <a:lnTo>
                  <a:pt x="32854" y="7782"/>
                </a:lnTo>
                <a:lnTo>
                  <a:pt x="31862" y="6790"/>
                </a:lnTo>
                <a:lnTo>
                  <a:pt x="31402" y="6366"/>
                </a:lnTo>
                <a:lnTo>
                  <a:pt x="30748" y="5797"/>
                </a:lnTo>
                <a:lnTo>
                  <a:pt x="29345" y="4781"/>
                </a:lnTo>
                <a:lnTo>
                  <a:pt x="28455" y="4279"/>
                </a:lnTo>
                <a:lnTo>
                  <a:pt x="28365" y="4139"/>
                </a:lnTo>
                <a:lnTo>
                  <a:pt x="28026" y="3825"/>
                </a:lnTo>
                <a:lnTo>
                  <a:pt x="27881" y="3728"/>
                </a:lnTo>
                <a:lnTo>
                  <a:pt x="27021" y="3183"/>
                </a:lnTo>
                <a:lnTo>
                  <a:pt x="25206" y="2240"/>
                </a:lnTo>
                <a:lnTo>
                  <a:pt x="23319" y="1465"/>
                </a:lnTo>
                <a:lnTo>
                  <a:pt x="21370" y="860"/>
                </a:lnTo>
                <a:lnTo>
                  <a:pt x="19374" y="412"/>
                </a:lnTo>
                <a:lnTo>
                  <a:pt x="17341" y="134"/>
                </a:lnTo>
                <a:lnTo>
                  <a:pt x="15308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4" name="Google Shape;784;p32"/>
          <p:cNvSpPr/>
          <p:nvPr/>
        </p:nvSpPr>
        <p:spPr>
          <a:xfrm>
            <a:off x="3391838" y="3089238"/>
            <a:ext cx="1062780" cy="477425"/>
          </a:xfrm>
          <a:custGeom>
            <a:avLst/>
            <a:gdLst/>
            <a:ahLst/>
            <a:cxnLst/>
            <a:rect l="l" t="t" r="r" b="b"/>
            <a:pathLst>
              <a:path w="34173" h="19097" extrusionOk="0">
                <a:moveTo>
                  <a:pt x="17241" y="1980"/>
                </a:moveTo>
                <a:lnTo>
                  <a:pt x="16421" y="2046"/>
                </a:lnTo>
                <a:lnTo>
                  <a:pt x="14787" y="2288"/>
                </a:lnTo>
                <a:lnTo>
                  <a:pt x="13166" y="2663"/>
                </a:lnTo>
                <a:lnTo>
                  <a:pt x="12367" y="2893"/>
                </a:lnTo>
                <a:lnTo>
                  <a:pt x="12246" y="2941"/>
                </a:lnTo>
                <a:lnTo>
                  <a:pt x="12174" y="3087"/>
                </a:lnTo>
                <a:lnTo>
                  <a:pt x="12319" y="3389"/>
                </a:lnTo>
                <a:lnTo>
                  <a:pt x="13081" y="4043"/>
                </a:lnTo>
                <a:lnTo>
                  <a:pt x="13347" y="4200"/>
                </a:lnTo>
                <a:lnTo>
                  <a:pt x="13626" y="4345"/>
                </a:lnTo>
                <a:lnTo>
                  <a:pt x="14231" y="4599"/>
                </a:lnTo>
                <a:lnTo>
                  <a:pt x="14872" y="4757"/>
                </a:lnTo>
                <a:lnTo>
                  <a:pt x="15513" y="4781"/>
                </a:lnTo>
                <a:lnTo>
                  <a:pt x="15828" y="4708"/>
                </a:lnTo>
                <a:lnTo>
                  <a:pt x="16603" y="4478"/>
                </a:lnTo>
                <a:lnTo>
                  <a:pt x="18212" y="4115"/>
                </a:lnTo>
                <a:lnTo>
                  <a:pt x="19870" y="3897"/>
                </a:lnTo>
                <a:lnTo>
                  <a:pt x="21552" y="3825"/>
                </a:lnTo>
                <a:lnTo>
                  <a:pt x="23210" y="3934"/>
                </a:lnTo>
                <a:lnTo>
                  <a:pt x="24420" y="4164"/>
                </a:lnTo>
                <a:lnTo>
                  <a:pt x="25206" y="4381"/>
                </a:lnTo>
                <a:lnTo>
                  <a:pt x="25969" y="4660"/>
                </a:lnTo>
                <a:lnTo>
                  <a:pt x="26707" y="5011"/>
                </a:lnTo>
                <a:lnTo>
                  <a:pt x="27409" y="5422"/>
                </a:lnTo>
                <a:lnTo>
                  <a:pt x="28074" y="5906"/>
                </a:lnTo>
                <a:lnTo>
                  <a:pt x="28401" y="6184"/>
                </a:lnTo>
                <a:lnTo>
                  <a:pt x="28679" y="6439"/>
                </a:lnTo>
                <a:lnTo>
                  <a:pt x="29236" y="6983"/>
                </a:lnTo>
                <a:lnTo>
                  <a:pt x="29720" y="7588"/>
                </a:lnTo>
                <a:lnTo>
                  <a:pt x="30119" y="8242"/>
                </a:lnTo>
                <a:lnTo>
                  <a:pt x="30277" y="8593"/>
                </a:lnTo>
                <a:lnTo>
                  <a:pt x="30337" y="8774"/>
                </a:lnTo>
                <a:lnTo>
                  <a:pt x="30385" y="9125"/>
                </a:lnTo>
                <a:lnTo>
                  <a:pt x="30349" y="9621"/>
                </a:lnTo>
                <a:lnTo>
                  <a:pt x="30119" y="10262"/>
                </a:lnTo>
                <a:lnTo>
                  <a:pt x="29756" y="10855"/>
                </a:lnTo>
                <a:lnTo>
                  <a:pt x="29563" y="11146"/>
                </a:lnTo>
                <a:lnTo>
                  <a:pt x="29187" y="11654"/>
                </a:lnTo>
                <a:lnTo>
                  <a:pt x="28304" y="12562"/>
                </a:lnTo>
                <a:lnTo>
                  <a:pt x="27312" y="13348"/>
                </a:lnTo>
                <a:lnTo>
                  <a:pt x="26247" y="14038"/>
                </a:lnTo>
                <a:lnTo>
                  <a:pt x="25702" y="14340"/>
                </a:lnTo>
                <a:lnTo>
                  <a:pt x="25061" y="14667"/>
                </a:lnTo>
                <a:lnTo>
                  <a:pt x="23730" y="15260"/>
                </a:lnTo>
                <a:lnTo>
                  <a:pt x="22363" y="15744"/>
                </a:lnTo>
                <a:lnTo>
                  <a:pt x="20959" y="16156"/>
                </a:lnTo>
                <a:lnTo>
                  <a:pt x="19531" y="16470"/>
                </a:lnTo>
                <a:lnTo>
                  <a:pt x="18079" y="16712"/>
                </a:lnTo>
                <a:lnTo>
                  <a:pt x="15913" y="16978"/>
                </a:lnTo>
                <a:lnTo>
                  <a:pt x="14473" y="17063"/>
                </a:lnTo>
                <a:lnTo>
                  <a:pt x="13190" y="17124"/>
                </a:lnTo>
                <a:lnTo>
                  <a:pt x="11218" y="17063"/>
                </a:lnTo>
                <a:lnTo>
                  <a:pt x="9947" y="16966"/>
                </a:lnTo>
                <a:lnTo>
                  <a:pt x="9342" y="16882"/>
                </a:lnTo>
                <a:lnTo>
                  <a:pt x="8785" y="16797"/>
                </a:lnTo>
                <a:lnTo>
                  <a:pt x="8217" y="16700"/>
                </a:lnTo>
                <a:lnTo>
                  <a:pt x="7950" y="16640"/>
                </a:lnTo>
                <a:lnTo>
                  <a:pt x="7696" y="16579"/>
                </a:lnTo>
                <a:lnTo>
                  <a:pt x="7587" y="16567"/>
                </a:lnTo>
                <a:lnTo>
                  <a:pt x="7503" y="16531"/>
                </a:lnTo>
                <a:lnTo>
                  <a:pt x="7261" y="16470"/>
                </a:lnTo>
                <a:lnTo>
                  <a:pt x="7031" y="16398"/>
                </a:lnTo>
                <a:lnTo>
                  <a:pt x="6982" y="16398"/>
                </a:lnTo>
                <a:lnTo>
                  <a:pt x="6958" y="16373"/>
                </a:lnTo>
                <a:lnTo>
                  <a:pt x="6631" y="16240"/>
                </a:lnTo>
                <a:lnTo>
                  <a:pt x="6051" y="15865"/>
                </a:lnTo>
                <a:lnTo>
                  <a:pt x="5784" y="15647"/>
                </a:lnTo>
                <a:lnTo>
                  <a:pt x="5397" y="15308"/>
                </a:lnTo>
                <a:lnTo>
                  <a:pt x="4756" y="14558"/>
                </a:lnTo>
                <a:lnTo>
                  <a:pt x="4296" y="13735"/>
                </a:lnTo>
                <a:lnTo>
                  <a:pt x="3981" y="12852"/>
                </a:lnTo>
                <a:lnTo>
                  <a:pt x="3824" y="11932"/>
                </a:lnTo>
                <a:lnTo>
                  <a:pt x="3824" y="10988"/>
                </a:lnTo>
                <a:lnTo>
                  <a:pt x="3945" y="10045"/>
                </a:lnTo>
                <a:lnTo>
                  <a:pt x="4223" y="9101"/>
                </a:lnTo>
                <a:lnTo>
                  <a:pt x="4405" y="8641"/>
                </a:lnTo>
                <a:lnTo>
                  <a:pt x="4611" y="8193"/>
                </a:lnTo>
                <a:lnTo>
                  <a:pt x="5119" y="7346"/>
                </a:lnTo>
                <a:lnTo>
                  <a:pt x="5700" y="6572"/>
                </a:lnTo>
                <a:lnTo>
                  <a:pt x="6377" y="5858"/>
                </a:lnTo>
                <a:lnTo>
                  <a:pt x="7103" y="5216"/>
                </a:lnTo>
                <a:lnTo>
                  <a:pt x="7890" y="4623"/>
                </a:lnTo>
                <a:lnTo>
                  <a:pt x="8725" y="4091"/>
                </a:lnTo>
                <a:lnTo>
                  <a:pt x="9584" y="3631"/>
                </a:lnTo>
                <a:lnTo>
                  <a:pt x="10020" y="3413"/>
                </a:lnTo>
                <a:lnTo>
                  <a:pt x="10528" y="3183"/>
                </a:lnTo>
                <a:lnTo>
                  <a:pt x="11581" y="2784"/>
                </a:lnTo>
                <a:lnTo>
                  <a:pt x="12670" y="2482"/>
                </a:lnTo>
                <a:lnTo>
                  <a:pt x="13771" y="2252"/>
                </a:lnTo>
                <a:lnTo>
                  <a:pt x="14896" y="2094"/>
                </a:lnTo>
                <a:lnTo>
                  <a:pt x="16022" y="1998"/>
                </a:lnTo>
                <a:lnTo>
                  <a:pt x="17241" y="1980"/>
                </a:lnTo>
                <a:close/>
                <a:moveTo>
                  <a:pt x="15308" y="1"/>
                </a:moveTo>
                <a:lnTo>
                  <a:pt x="13275" y="37"/>
                </a:lnTo>
                <a:lnTo>
                  <a:pt x="12258" y="110"/>
                </a:lnTo>
                <a:lnTo>
                  <a:pt x="11399" y="207"/>
                </a:lnTo>
                <a:lnTo>
                  <a:pt x="9657" y="533"/>
                </a:lnTo>
                <a:lnTo>
                  <a:pt x="7950" y="1030"/>
                </a:lnTo>
                <a:lnTo>
                  <a:pt x="6305" y="1719"/>
                </a:lnTo>
                <a:lnTo>
                  <a:pt x="5131" y="2349"/>
                </a:lnTo>
                <a:lnTo>
                  <a:pt x="4393" y="2833"/>
                </a:lnTo>
                <a:lnTo>
                  <a:pt x="3691" y="3353"/>
                </a:lnTo>
                <a:lnTo>
                  <a:pt x="3025" y="3934"/>
                </a:lnTo>
                <a:lnTo>
                  <a:pt x="2408" y="4551"/>
                </a:lnTo>
                <a:lnTo>
                  <a:pt x="1839" y="5216"/>
                </a:lnTo>
                <a:lnTo>
                  <a:pt x="1331" y="5942"/>
                </a:lnTo>
                <a:lnTo>
                  <a:pt x="871" y="6705"/>
                </a:lnTo>
                <a:lnTo>
                  <a:pt x="678" y="7116"/>
                </a:lnTo>
                <a:lnTo>
                  <a:pt x="460" y="7588"/>
                </a:lnTo>
                <a:lnTo>
                  <a:pt x="157" y="8532"/>
                </a:lnTo>
                <a:lnTo>
                  <a:pt x="12" y="9452"/>
                </a:lnTo>
                <a:lnTo>
                  <a:pt x="0" y="10335"/>
                </a:lnTo>
                <a:lnTo>
                  <a:pt x="121" y="11194"/>
                </a:lnTo>
                <a:lnTo>
                  <a:pt x="363" y="12017"/>
                </a:lnTo>
                <a:lnTo>
                  <a:pt x="714" y="12804"/>
                </a:lnTo>
                <a:lnTo>
                  <a:pt x="1162" y="13542"/>
                </a:lnTo>
                <a:lnTo>
                  <a:pt x="1694" y="14244"/>
                </a:lnTo>
                <a:lnTo>
                  <a:pt x="2299" y="14909"/>
                </a:lnTo>
                <a:lnTo>
                  <a:pt x="2977" y="15514"/>
                </a:lnTo>
                <a:lnTo>
                  <a:pt x="3703" y="16083"/>
                </a:lnTo>
                <a:lnTo>
                  <a:pt x="4477" y="16603"/>
                </a:lnTo>
                <a:lnTo>
                  <a:pt x="5276" y="17063"/>
                </a:lnTo>
                <a:lnTo>
                  <a:pt x="6111" y="17462"/>
                </a:lnTo>
                <a:lnTo>
                  <a:pt x="6946" y="17813"/>
                </a:lnTo>
                <a:lnTo>
                  <a:pt x="7370" y="17971"/>
                </a:lnTo>
                <a:lnTo>
                  <a:pt x="8011" y="18176"/>
                </a:lnTo>
                <a:lnTo>
                  <a:pt x="9318" y="18515"/>
                </a:lnTo>
                <a:lnTo>
                  <a:pt x="10661" y="18769"/>
                </a:lnTo>
                <a:lnTo>
                  <a:pt x="12016" y="18951"/>
                </a:lnTo>
                <a:lnTo>
                  <a:pt x="13384" y="19048"/>
                </a:lnTo>
                <a:lnTo>
                  <a:pt x="14751" y="19096"/>
                </a:lnTo>
                <a:lnTo>
                  <a:pt x="16796" y="19060"/>
                </a:lnTo>
                <a:lnTo>
                  <a:pt x="18139" y="18987"/>
                </a:lnTo>
                <a:lnTo>
                  <a:pt x="19398" y="18890"/>
                </a:lnTo>
                <a:lnTo>
                  <a:pt x="21903" y="18539"/>
                </a:lnTo>
                <a:lnTo>
                  <a:pt x="23778" y="18128"/>
                </a:lnTo>
                <a:lnTo>
                  <a:pt x="25001" y="17801"/>
                </a:lnTo>
                <a:lnTo>
                  <a:pt x="26211" y="17414"/>
                </a:lnTo>
                <a:lnTo>
                  <a:pt x="27397" y="16966"/>
                </a:lnTo>
                <a:lnTo>
                  <a:pt x="27977" y="16724"/>
                </a:lnTo>
                <a:lnTo>
                  <a:pt x="28486" y="16494"/>
                </a:lnTo>
                <a:lnTo>
                  <a:pt x="29466" y="15986"/>
                </a:lnTo>
                <a:lnTo>
                  <a:pt x="30410" y="15405"/>
                </a:lnTo>
                <a:lnTo>
                  <a:pt x="31305" y="14752"/>
                </a:lnTo>
                <a:lnTo>
                  <a:pt x="31729" y="14401"/>
                </a:lnTo>
                <a:lnTo>
                  <a:pt x="32104" y="14062"/>
                </a:lnTo>
                <a:lnTo>
                  <a:pt x="32890" y="13263"/>
                </a:lnTo>
                <a:lnTo>
                  <a:pt x="33568" y="12356"/>
                </a:lnTo>
                <a:lnTo>
                  <a:pt x="33943" y="11618"/>
                </a:lnTo>
                <a:lnTo>
                  <a:pt x="34100" y="11110"/>
                </a:lnTo>
                <a:lnTo>
                  <a:pt x="34137" y="10855"/>
                </a:lnTo>
                <a:lnTo>
                  <a:pt x="34173" y="10529"/>
                </a:lnTo>
                <a:lnTo>
                  <a:pt x="34076" y="9875"/>
                </a:lnTo>
                <a:lnTo>
                  <a:pt x="33846" y="9246"/>
                </a:lnTo>
                <a:lnTo>
                  <a:pt x="33507" y="8641"/>
                </a:lnTo>
                <a:lnTo>
                  <a:pt x="32854" y="7782"/>
                </a:lnTo>
                <a:lnTo>
                  <a:pt x="31862" y="6790"/>
                </a:lnTo>
                <a:lnTo>
                  <a:pt x="31402" y="6366"/>
                </a:lnTo>
                <a:lnTo>
                  <a:pt x="30748" y="5797"/>
                </a:lnTo>
                <a:lnTo>
                  <a:pt x="29345" y="4781"/>
                </a:lnTo>
                <a:lnTo>
                  <a:pt x="28455" y="4279"/>
                </a:lnTo>
                <a:lnTo>
                  <a:pt x="28365" y="4139"/>
                </a:lnTo>
                <a:lnTo>
                  <a:pt x="28026" y="3825"/>
                </a:lnTo>
                <a:lnTo>
                  <a:pt x="27881" y="3728"/>
                </a:lnTo>
                <a:lnTo>
                  <a:pt x="27021" y="3183"/>
                </a:lnTo>
                <a:lnTo>
                  <a:pt x="25206" y="2240"/>
                </a:lnTo>
                <a:lnTo>
                  <a:pt x="23319" y="1465"/>
                </a:lnTo>
                <a:lnTo>
                  <a:pt x="21370" y="860"/>
                </a:lnTo>
                <a:lnTo>
                  <a:pt x="19374" y="412"/>
                </a:lnTo>
                <a:lnTo>
                  <a:pt x="17341" y="134"/>
                </a:lnTo>
                <a:lnTo>
                  <a:pt x="15308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5" name="Google Shape;785;p32"/>
          <p:cNvSpPr/>
          <p:nvPr/>
        </p:nvSpPr>
        <p:spPr>
          <a:xfrm>
            <a:off x="4754238" y="3578613"/>
            <a:ext cx="1062780" cy="477425"/>
          </a:xfrm>
          <a:custGeom>
            <a:avLst/>
            <a:gdLst/>
            <a:ahLst/>
            <a:cxnLst/>
            <a:rect l="l" t="t" r="r" b="b"/>
            <a:pathLst>
              <a:path w="34173" h="19097" extrusionOk="0">
                <a:moveTo>
                  <a:pt x="17241" y="1980"/>
                </a:moveTo>
                <a:lnTo>
                  <a:pt x="16421" y="2046"/>
                </a:lnTo>
                <a:lnTo>
                  <a:pt x="14787" y="2288"/>
                </a:lnTo>
                <a:lnTo>
                  <a:pt x="13166" y="2663"/>
                </a:lnTo>
                <a:lnTo>
                  <a:pt x="12367" y="2893"/>
                </a:lnTo>
                <a:lnTo>
                  <a:pt x="12246" y="2941"/>
                </a:lnTo>
                <a:lnTo>
                  <a:pt x="12174" y="3087"/>
                </a:lnTo>
                <a:lnTo>
                  <a:pt x="12319" y="3389"/>
                </a:lnTo>
                <a:lnTo>
                  <a:pt x="13081" y="4043"/>
                </a:lnTo>
                <a:lnTo>
                  <a:pt x="13347" y="4200"/>
                </a:lnTo>
                <a:lnTo>
                  <a:pt x="13626" y="4345"/>
                </a:lnTo>
                <a:lnTo>
                  <a:pt x="14231" y="4599"/>
                </a:lnTo>
                <a:lnTo>
                  <a:pt x="14872" y="4757"/>
                </a:lnTo>
                <a:lnTo>
                  <a:pt x="15513" y="4781"/>
                </a:lnTo>
                <a:lnTo>
                  <a:pt x="15828" y="4708"/>
                </a:lnTo>
                <a:lnTo>
                  <a:pt x="16603" y="4478"/>
                </a:lnTo>
                <a:lnTo>
                  <a:pt x="18212" y="4115"/>
                </a:lnTo>
                <a:lnTo>
                  <a:pt x="19870" y="3897"/>
                </a:lnTo>
                <a:lnTo>
                  <a:pt x="21552" y="3825"/>
                </a:lnTo>
                <a:lnTo>
                  <a:pt x="23210" y="3934"/>
                </a:lnTo>
                <a:lnTo>
                  <a:pt x="24420" y="4164"/>
                </a:lnTo>
                <a:lnTo>
                  <a:pt x="25206" y="4381"/>
                </a:lnTo>
                <a:lnTo>
                  <a:pt x="25969" y="4660"/>
                </a:lnTo>
                <a:lnTo>
                  <a:pt x="26707" y="5011"/>
                </a:lnTo>
                <a:lnTo>
                  <a:pt x="27409" y="5422"/>
                </a:lnTo>
                <a:lnTo>
                  <a:pt x="28074" y="5906"/>
                </a:lnTo>
                <a:lnTo>
                  <a:pt x="28401" y="6184"/>
                </a:lnTo>
                <a:lnTo>
                  <a:pt x="28679" y="6439"/>
                </a:lnTo>
                <a:lnTo>
                  <a:pt x="29236" y="6983"/>
                </a:lnTo>
                <a:lnTo>
                  <a:pt x="29720" y="7588"/>
                </a:lnTo>
                <a:lnTo>
                  <a:pt x="30119" y="8242"/>
                </a:lnTo>
                <a:lnTo>
                  <a:pt x="30277" y="8593"/>
                </a:lnTo>
                <a:lnTo>
                  <a:pt x="30337" y="8774"/>
                </a:lnTo>
                <a:lnTo>
                  <a:pt x="30385" y="9125"/>
                </a:lnTo>
                <a:lnTo>
                  <a:pt x="30349" y="9621"/>
                </a:lnTo>
                <a:lnTo>
                  <a:pt x="30119" y="10262"/>
                </a:lnTo>
                <a:lnTo>
                  <a:pt x="29756" y="10855"/>
                </a:lnTo>
                <a:lnTo>
                  <a:pt x="29563" y="11146"/>
                </a:lnTo>
                <a:lnTo>
                  <a:pt x="29187" y="11654"/>
                </a:lnTo>
                <a:lnTo>
                  <a:pt x="28304" y="12562"/>
                </a:lnTo>
                <a:lnTo>
                  <a:pt x="27312" y="13348"/>
                </a:lnTo>
                <a:lnTo>
                  <a:pt x="26247" y="14038"/>
                </a:lnTo>
                <a:lnTo>
                  <a:pt x="25702" y="14340"/>
                </a:lnTo>
                <a:lnTo>
                  <a:pt x="25061" y="14667"/>
                </a:lnTo>
                <a:lnTo>
                  <a:pt x="23730" y="15260"/>
                </a:lnTo>
                <a:lnTo>
                  <a:pt x="22363" y="15744"/>
                </a:lnTo>
                <a:lnTo>
                  <a:pt x="20959" y="16156"/>
                </a:lnTo>
                <a:lnTo>
                  <a:pt x="19531" y="16470"/>
                </a:lnTo>
                <a:lnTo>
                  <a:pt x="18079" y="16712"/>
                </a:lnTo>
                <a:lnTo>
                  <a:pt x="15913" y="16978"/>
                </a:lnTo>
                <a:lnTo>
                  <a:pt x="14473" y="17063"/>
                </a:lnTo>
                <a:lnTo>
                  <a:pt x="13190" y="17124"/>
                </a:lnTo>
                <a:lnTo>
                  <a:pt x="11218" y="17063"/>
                </a:lnTo>
                <a:lnTo>
                  <a:pt x="9947" y="16966"/>
                </a:lnTo>
                <a:lnTo>
                  <a:pt x="9342" y="16882"/>
                </a:lnTo>
                <a:lnTo>
                  <a:pt x="8785" y="16797"/>
                </a:lnTo>
                <a:lnTo>
                  <a:pt x="8217" y="16700"/>
                </a:lnTo>
                <a:lnTo>
                  <a:pt x="7950" y="16640"/>
                </a:lnTo>
                <a:lnTo>
                  <a:pt x="7696" y="16579"/>
                </a:lnTo>
                <a:lnTo>
                  <a:pt x="7587" y="16567"/>
                </a:lnTo>
                <a:lnTo>
                  <a:pt x="7503" y="16531"/>
                </a:lnTo>
                <a:lnTo>
                  <a:pt x="7261" y="16470"/>
                </a:lnTo>
                <a:lnTo>
                  <a:pt x="7031" y="16398"/>
                </a:lnTo>
                <a:lnTo>
                  <a:pt x="6982" y="16398"/>
                </a:lnTo>
                <a:lnTo>
                  <a:pt x="6958" y="16373"/>
                </a:lnTo>
                <a:lnTo>
                  <a:pt x="6631" y="16240"/>
                </a:lnTo>
                <a:lnTo>
                  <a:pt x="6051" y="15865"/>
                </a:lnTo>
                <a:lnTo>
                  <a:pt x="5784" y="15647"/>
                </a:lnTo>
                <a:lnTo>
                  <a:pt x="5397" y="15308"/>
                </a:lnTo>
                <a:lnTo>
                  <a:pt x="4756" y="14558"/>
                </a:lnTo>
                <a:lnTo>
                  <a:pt x="4296" y="13735"/>
                </a:lnTo>
                <a:lnTo>
                  <a:pt x="3981" y="12852"/>
                </a:lnTo>
                <a:lnTo>
                  <a:pt x="3824" y="11932"/>
                </a:lnTo>
                <a:lnTo>
                  <a:pt x="3824" y="10988"/>
                </a:lnTo>
                <a:lnTo>
                  <a:pt x="3945" y="10045"/>
                </a:lnTo>
                <a:lnTo>
                  <a:pt x="4223" y="9101"/>
                </a:lnTo>
                <a:lnTo>
                  <a:pt x="4405" y="8641"/>
                </a:lnTo>
                <a:lnTo>
                  <a:pt x="4611" y="8193"/>
                </a:lnTo>
                <a:lnTo>
                  <a:pt x="5119" y="7346"/>
                </a:lnTo>
                <a:lnTo>
                  <a:pt x="5700" y="6572"/>
                </a:lnTo>
                <a:lnTo>
                  <a:pt x="6377" y="5858"/>
                </a:lnTo>
                <a:lnTo>
                  <a:pt x="7103" y="5216"/>
                </a:lnTo>
                <a:lnTo>
                  <a:pt x="7890" y="4623"/>
                </a:lnTo>
                <a:lnTo>
                  <a:pt x="8725" y="4091"/>
                </a:lnTo>
                <a:lnTo>
                  <a:pt x="9584" y="3631"/>
                </a:lnTo>
                <a:lnTo>
                  <a:pt x="10020" y="3413"/>
                </a:lnTo>
                <a:lnTo>
                  <a:pt x="10528" y="3183"/>
                </a:lnTo>
                <a:lnTo>
                  <a:pt x="11581" y="2784"/>
                </a:lnTo>
                <a:lnTo>
                  <a:pt x="12670" y="2482"/>
                </a:lnTo>
                <a:lnTo>
                  <a:pt x="13771" y="2252"/>
                </a:lnTo>
                <a:lnTo>
                  <a:pt x="14896" y="2094"/>
                </a:lnTo>
                <a:lnTo>
                  <a:pt x="16022" y="1998"/>
                </a:lnTo>
                <a:lnTo>
                  <a:pt x="17241" y="1980"/>
                </a:lnTo>
                <a:close/>
                <a:moveTo>
                  <a:pt x="15308" y="1"/>
                </a:moveTo>
                <a:lnTo>
                  <a:pt x="13275" y="37"/>
                </a:lnTo>
                <a:lnTo>
                  <a:pt x="12258" y="110"/>
                </a:lnTo>
                <a:lnTo>
                  <a:pt x="11399" y="207"/>
                </a:lnTo>
                <a:lnTo>
                  <a:pt x="9657" y="533"/>
                </a:lnTo>
                <a:lnTo>
                  <a:pt x="7950" y="1030"/>
                </a:lnTo>
                <a:lnTo>
                  <a:pt x="6305" y="1719"/>
                </a:lnTo>
                <a:lnTo>
                  <a:pt x="5131" y="2349"/>
                </a:lnTo>
                <a:lnTo>
                  <a:pt x="4393" y="2833"/>
                </a:lnTo>
                <a:lnTo>
                  <a:pt x="3691" y="3353"/>
                </a:lnTo>
                <a:lnTo>
                  <a:pt x="3025" y="3934"/>
                </a:lnTo>
                <a:lnTo>
                  <a:pt x="2408" y="4551"/>
                </a:lnTo>
                <a:lnTo>
                  <a:pt x="1839" y="5216"/>
                </a:lnTo>
                <a:lnTo>
                  <a:pt x="1331" y="5942"/>
                </a:lnTo>
                <a:lnTo>
                  <a:pt x="871" y="6705"/>
                </a:lnTo>
                <a:lnTo>
                  <a:pt x="678" y="7116"/>
                </a:lnTo>
                <a:lnTo>
                  <a:pt x="460" y="7588"/>
                </a:lnTo>
                <a:lnTo>
                  <a:pt x="157" y="8532"/>
                </a:lnTo>
                <a:lnTo>
                  <a:pt x="12" y="9452"/>
                </a:lnTo>
                <a:lnTo>
                  <a:pt x="0" y="10335"/>
                </a:lnTo>
                <a:lnTo>
                  <a:pt x="121" y="11194"/>
                </a:lnTo>
                <a:lnTo>
                  <a:pt x="363" y="12017"/>
                </a:lnTo>
                <a:lnTo>
                  <a:pt x="714" y="12804"/>
                </a:lnTo>
                <a:lnTo>
                  <a:pt x="1162" y="13542"/>
                </a:lnTo>
                <a:lnTo>
                  <a:pt x="1694" y="14244"/>
                </a:lnTo>
                <a:lnTo>
                  <a:pt x="2299" y="14909"/>
                </a:lnTo>
                <a:lnTo>
                  <a:pt x="2977" y="15514"/>
                </a:lnTo>
                <a:lnTo>
                  <a:pt x="3703" y="16083"/>
                </a:lnTo>
                <a:lnTo>
                  <a:pt x="4477" y="16603"/>
                </a:lnTo>
                <a:lnTo>
                  <a:pt x="5276" y="17063"/>
                </a:lnTo>
                <a:lnTo>
                  <a:pt x="6111" y="17462"/>
                </a:lnTo>
                <a:lnTo>
                  <a:pt x="6946" y="17813"/>
                </a:lnTo>
                <a:lnTo>
                  <a:pt x="7370" y="17971"/>
                </a:lnTo>
                <a:lnTo>
                  <a:pt x="8011" y="18176"/>
                </a:lnTo>
                <a:lnTo>
                  <a:pt x="9318" y="18515"/>
                </a:lnTo>
                <a:lnTo>
                  <a:pt x="10661" y="18769"/>
                </a:lnTo>
                <a:lnTo>
                  <a:pt x="12016" y="18951"/>
                </a:lnTo>
                <a:lnTo>
                  <a:pt x="13384" y="19048"/>
                </a:lnTo>
                <a:lnTo>
                  <a:pt x="14751" y="19096"/>
                </a:lnTo>
                <a:lnTo>
                  <a:pt x="16796" y="19060"/>
                </a:lnTo>
                <a:lnTo>
                  <a:pt x="18139" y="18987"/>
                </a:lnTo>
                <a:lnTo>
                  <a:pt x="19398" y="18890"/>
                </a:lnTo>
                <a:lnTo>
                  <a:pt x="21903" y="18539"/>
                </a:lnTo>
                <a:lnTo>
                  <a:pt x="23778" y="18128"/>
                </a:lnTo>
                <a:lnTo>
                  <a:pt x="25001" y="17801"/>
                </a:lnTo>
                <a:lnTo>
                  <a:pt x="26211" y="17414"/>
                </a:lnTo>
                <a:lnTo>
                  <a:pt x="27397" y="16966"/>
                </a:lnTo>
                <a:lnTo>
                  <a:pt x="27977" y="16724"/>
                </a:lnTo>
                <a:lnTo>
                  <a:pt x="28486" y="16494"/>
                </a:lnTo>
                <a:lnTo>
                  <a:pt x="29466" y="15986"/>
                </a:lnTo>
                <a:lnTo>
                  <a:pt x="30410" y="15405"/>
                </a:lnTo>
                <a:lnTo>
                  <a:pt x="31305" y="14752"/>
                </a:lnTo>
                <a:lnTo>
                  <a:pt x="31729" y="14401"/>
                </a:lnTo>
                <a:lnTo>
                  <a:pt x="32104" y="14062"/>
                </a:lnTo>
                <a:lnTo>
                  <a:pt x="32890" y="13263"/>
                </a:lnTo>
                <a:lnTo>
                  <a:pt x="33568" y="12356"/>
                </a:lnTo>
                <a:lnTo>
                  <a:pt x="33943" y="11618"/>
                </a:lnTo>
                <a:lnTo>
                  <a:pt x="34100" y="11110"/>
                </a:lnTo>
                <a:lnTo>
                  <a:pt x="34137" y="10855"/>
                </a:lnTo>
                <a:lnTo>
                  <a:pt x="34173" y="10529"/>
                </a:lnTo>
                <a:lnTo>
                  <a:pt x="34076" y="9875"/>
                </a:lnTo>
                <a:lnTo>
                  <a:pt x="33846" y="9246"/>
                </a:lnTo>
                <a:lnTo>
                  <a:pt x="33507" y="8641"/>
                </a:lnTo>
                <a:lnTo>
                  <a:pt x="32854" y="7782"/>
                </a:lnTo>
                <a:lnTo>
                  <a:pt x="31862" y="6790"/>
                </a:lnTo>
                <a:lnTo>
                  <a:pt x="31402" y="6366"/>
                </a:lnTo>
                <a:lnTo>
                  <a:pt x="30748" y="5797"/>
                </a:lnTo>
                <a:lnTo>
                  <a:pt x="29345" y="4781"/>
                </a:lnTo>
                <a:lnTo>
                  <a:pt x="28455" y="4279"/>
                </a:lnTo>
                <a:lnTo>
                  <a:pt x="28365" y="4139"/>
                </a:lnTo>
                <a:lnTo>
                  <a:pt x="28026" y="3825"/>
                </a:lnTo>
                <a:lnTo>
                  <a:pt x="27881" y="3728"/>
                </a:lnTo>
                <a:lnTo>
                  <a:pt x="27021" y="3183"/>
                </a:lnTo>
                <a:lnTo>
                  <a:pt x="25206" y="2240"/>
                </a:lnTo>
                <a:lnTo>
                  <a:pt x="23319" y="1465"/>
                </a:lnTo>
                <a:lnTo>
                  <a:pt x="21370" y="860"/>
                </a:lnTo>
                <a:lnTo>
                  <a:pt x="19374" y="412"/>
                </a:lnTo>
                <a:lnTo>
                  <a:pt x="17341" y="134"/>
                </a:lnTo>
                <a:lnTo>
                  <a:pt x="15308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6" name="Google Shape;786;p32"/>
          <p:cNvSpPr/>
          <p:nvPr/>
        </p:nvSpPr>
        <p:spPr>
          <a:xfrm>
            <a:off x="6142174" y="2086525"/>
            <a:ext cx="991359" cy="477425"/>
          </a:xfrm>
          <a:custGeom>
            <a:avLst/>
            <a:gdLst/>
            <a:ahLst/>
            <a:cxnLst/>
            <a:rect l="l" t="t" r="r" b="b"/>
            <a:pathLst>
              <a:path w="34173" h="19097" extrusionOk="0">
                <a:moveTo>
                  <a:pt x="17241" y="1980"/>
                </a:moveTo>
                <a:lnTo>
                  <a:pt x="16421" y="2046"/>
                </a:lnTo>
                <a:lnTo>
                  <a:pt x="14787" y="2288"/>
                </a:lnTo>
                <a:lnTo>
                  <a:pt x="13166" y="2663"/>
                </a:lnTo>
                <a:lnTo>
                  <a:pt x="12367" y="2893"/>
                </a:lnTo>
                <a:lnTo>
                  <a:pt x="12246" y="2941"/>
                </a:lnTo>
                <a:lnTo>
                  <a:pt x="12174" y="3087"/>
                </a:lnTo>
                <a:lnTo>
                  <a:pt x="12319" y="3389"/>
                </a:lnTo>
                <a:lnTo>
                  <a:pt x="13081" y="4043"/>
                </a:lnTo>
                <a:lnTo>
                  <a:pt x="13347" y="4200"/>
                </a:lnTo>
                <a:lnTo>
                  <a:pt x="13626" y="4345"/>
                </a:lnTo>
                <a:lnTo>
                  <a:pt x="14231" y="4599"/>
                </a:lnTo>
                <a:lnTo>
                  <a:pt x="14872" y="4757"/>
                </a:lnTo>
                <a:lnTo>
                  <a:pt x="15513" y="4781"/>
                </a:lnTo>
                <a:lnTo>
                  <a:pt x="15828" y="4708"/>
                </a:lnTo>
                <a:lnTo>
                  <a:pt x="16603" y="4478"/>
                </a:lnTo>
                <a:lnTo>
                  <a:pt x="18212" y="4115"/>
                </a:lnTo>
                <a:lnTo>
                  <a:pt x="19870" y="3897"/>
                </a:lnTo>
                <a:lnTo>
                  <a:pt x="21552" y="3825"/>
                </a:lnTo>
                <a:lnTo>
                  <a:pt x="23210" y="3934"/>
                </a:lnTo>
                <a:lnTo>
                  <a:pt x="24420" y="4164"/>
                </a:lnTo>
                <a:lnTo>
                  <a:pt x="25206" y="4381"/>
                </a:lnTo>
                <a:lnTo>
                  <a:pt x="25969" y="4660"/>
                </a:lnTo>
                <a:lnTo>
                  <a:pt x="26707" y="5011"/>
                </a:lnTo>
                <a:lnTo>
                  <a:pt x="27409" y="5422"/>
                </a:lnTo>
                <a:lnTo>
                  <a:pt x="28074" y="5906"/>
                </a:lnTo>
                <a:lnTo>
                  <a:pt x="28401" y="6184"/>
                </a:lnTo>
                <a:lnTo>
                  <a:pt x="28679" y="6439"/>
                </a:lnTo>
                <a:lnTo>
                  <a:pt x="29236" y="6983"/>
                </a:lnTo>
                <a:lnTo>
                  <a:pt x="29720" y="7588"/>
                </a:lnTo>
                <a:lnTo>
                  <a:pt x="30119" y="8242"/>
                </a:lnTo>
                <a:lnTo>
                  <a:pt x="30277" y="8593"/>
                </a:lnTo>
                <a:lnTo>
                  <a:pt x="30337" y="8774"/>
                </a:lnTo>
                <a:lnTo>
                  <a:pt x="30385" y="9125"/>
                </a:lnTo>
                <a:lnTo>
                  <a:pt x="30349" y="9621"/>
                </a:lnTo>
                <a:lnTo>
                  <a:pt x="30119" y="10262"/>
                </a:lnTo>
                <a:lnTo>
                  <a:pt x="29756" y="10855"/>
                </a:lnTo>
                <a:lnTo>
                  <a:pt x="29563" y="11146"/>
                </a:lnTo>
                <a:lnTo>
                  <a:pt x="29187" y="11654"/>
                </a:lnTo>
                <a:lnTo>
                  <a:pt x="28304" y="12562"/>
                </a:lnTo>
                <a:lnTo>
                  <a:pt x="27312" y="13348"/>
                </a:lnTo>
                <a:lnTo>
                  <a:pt x="26247" y="14038"/>
                </a:lnTo>
                <a:lnTo>
                  <a:pt x="25702" y="14340"/>
                </a:lnTo>
                <a:lnTo>
                  <a:pt x="25061" y="14667"/>
                </a:lnTo>
                <a:lnTo>
                  <a:pt x="23730" y="15260"/>
                </a:lnTo>
                <a:lnTo>
                  <a:pt x="22363" y="15744"/>
                </a:lnTo>
                <a:lnTo>
                  <a:pt x="20959" y="16156"/>
                </a:lnTo>
                <a:lnTo>
                  <a:pt x="19531" y="16470"/>
                </a:lnTo>
                <a:lnTo>
                  <a:pt x="18079" y="16712"/>
                </a:lnTo>
                <a:lnTo>
                  <a:pt x="15913" y="16978"/>
                </a:lnTo>
                <a:lnTo>
                  <a:pt x="14473" y="17063"/>
                </a:lnTo>
                <a:lnTo>
                  <a:pt x="13190" y="17124"/>
                </a:lnTo>
                <a:lnTo>
                  <a:pt x="11218" y="17063"/>
                </a:lnTo>
                <a:lnTo>
                  <a:pt x="9947" y="16966"/>
                </a:lnTo>
                <a:lnTo>
                  <a:pt x="9342" y="16882"/>
                </a:lnTo>
                <a:lnTo>
                  <a:pt x="8785" y="16797"/>
                </a:lnTo>
                <a:lnTo>
                  <a:pt x="8217" y="16700"/>
                </a:lnTo>
                <a:lnTo>
                  <a:pt x="7950" y="16640"/>
                </a:lnTo>
                <a:lnTo>
                  <a:pt x="7696" y="16579"/>
                </a:lnTo>
                <a:lnTo>
                  <a:pt x="7587" y="16567"/>
                </a:lnTo>
                <a:lnTo>
                  <a:pt x="7503" y="16531"/>
                </a:lnTo>
                <a:lnTo>
                  <a:pt x="7261" y="16470"/>
                </a:lnTo>
                <a:lnTo>
                  <a:pt x="7031" y="16398"/>
                </a:lnTo>
                <a:lnTo>
                  <a:pt x="6982" y="16398"/>
                </a:lnTo>
                <a:lnTo>
                  <a:pt x="6958" y="16373"/>
                </a:lnTo>
                <a:lnTo>
                  <a:pt x="6631" y="16240"/>
                </a:lnTo>
                <a:lnTo>
                  <a:pt x="6051" y="15865"/>
                </a:lnTo>
                <a:lnTo>
                  <a:pt x="5784" y="15647"/>
                </a:lnTo>
                <a:lnTo>
                  <a:pt x="5397" y="15308"/>
                </a:lnTo>
                <a:lnTo>
                  <a:pt x="4756" y="14558"/>
                </a:lnTo>
                <a:lnTo>
                  <a:pt x="4296" y="13735"/>
                </a:lnTo>
                <a:lnTo>
                  <a:pt x="3981" y="12852"/>
                </a:lnTo>
                <a:lnTo>
                  <a:pt x="3824" y="11932"/>
                </a:lnTo>
                <a:lnTo>
                  <a:pt x="3824" y="10988"/>
                </a:lnTo>
                <a:lnTo>
                  <a:pt x="3945" y="10045"/>
                </a:lnTo>
                <a:lnTo>
                  <a:pt x="4223" y="9101"/>
                </a:lnTo>
                <a:lnTo>
                  <a:pt x="4405" y="8641"/>
                </a:lnTo>
                <a:lnTo>
                  <a:pt x="4611" y="8193"/>
                </a:lnTo>
                <a:lnTo>
                  <a:pt x="5119" y="7346"/>
                </a:lnTo>
                <a:lnTo>
                  <a:pt x="5700" y="6572"/>
                </a:lnTo>
                <a:lnTo>
                  <a:pt x="6377" y="5858"/>
                </a:lnTo>
                <a:lnTo>
                  <a:pt x="7103" y="5216"/>
                </a:lnTo>
                <a:lnTo>
                  <a:pt x="7890" y="4623"/>
                </a:lnTo>
                <a:lnTo>
                  <a:pt x="8725" y="4091"/>
                </a:lnTo>
                <a:lnTo>
                  <a:pt x="9584" y="3631"/>
                </a:lnTo>
                <a:lnTo>
                  <a:pt x="10020" y="3413"/>
                </a:lnTo>
                <a:lnTo>
                  <a:pt x="10528" y="3183"/>
                </a:lnTo>
                <a:lnTo>
                  <a:pt x="11581" y="2784"/>
                </a:lnTo>
                <a:lnTo>
                  <a:pt x="12670" y="2482"/>
                </a:lnTo>
                <a:lnTo>
                  <a:pt x="13771" y="2252"/>
                </a:lnTo>
                <a:lnTo>
                  <a:pt x="14896" y="2094"/>
                </a:lnTo>
                <a:lnTo>
                  <a:pt x="16022" y="1998"/>
                </a:lnTo>
                <a:lnTo>
                  <a:pt x="17241" y="1980"/>
                </a:lnTo>
                <a:close/>
                <a:moveTo>
                  <a:pt x="15308" y="1"/>
                </a:moveTo>
                <a:lnTo>
                  <a:pt x="13275" y="37"/>
                </a:lnTo>
                <a:lnTo>
                  <a:pt x="12258" y="110"/>
                </a:lnTo>
                <a:lnTo>
                  <a:pt x="11399" y="207"/>
                </a:lnTo>
                <a:lnTo>
                  <a:pt x="9657" y="533"/>
                </a:lnTo>
                <a:lnTo>
                  <a:pt x="7950" y="1030"/>
                </a:lnTo>
                <a:lnTo>
                  <a:pt x="6305" y="1719"/>
                </a:lnTo>
                <a:lnTo>
                  <a:pt x="5131" y="2349"/>
                </a:lnTo>
                <a:lnTo>
                  <a:pt x="4393" y="2833"/>
                </a:lnTo>
                <a:lnTo>
                  <a:pt x="3691" y="3353"/>
                </a:lnTo>
                <a:lnTo>
                  <a:pt x="3025" y="3934"/>
                </a:lnTo>
                <a:lnTo>
                  <a:pt x="2408" y="4551"/>
                </a:lnTo>
                <a:lnTo>
                  <a:pt x="1839" y="5216"/>
                </a:lnTo>
                <a:lnTo>
                  <a:pt x="1331" y="5942"/>
                </a:lnTo>
                <a:lnTo>
                  <a:pt x="871" y="6705"/>
                </a:lnTo>
                <a:lnTo>
                  <a:pt x="678" y="7116"/>
                </a:lnTo>
                <a:lnTo>
                  <a:pt x="460" y="7588"/>
                </a:lnTo>
                <a:lnTo>
                  <a:pt x="157" y="8532"/>
                </a:lnTo>
                <a:lnTo>
                  <a:pt x="12" y="9452"/>
                </a:lnTo>
                <a:lnTo>
                  <a:pt x="0" y="10335"/>
                </a:lnTo>
                <a:lnTo>
                  <a:pt x="121" y="11194"/>
                </a:lnTo>
                <a:lnTo>
                  <a:pt x="363" y="12017"/>
                </a:lnTo>
                <a:lnTo>
                  <a:pt x="714" y="12804"/>
                </a:lnTo>
                <a:lnTo>
                  <a:pt x="1162" y="13542"/>
                </a:lnTo>
                <a:lnTo>
                  <a:pt x="1694" y="14244"/>
                </a:lnTo>
                <a:lnTo>
                  <a:pt x="2299" y="14909"/>
                </a:lnTo>
                <a:lnTo>
                  <a:pt x="2977" y="15514"/>
                </a:lnTo>
                <a:lnTo>
                  <a:pt x="3703" y="16083"/>
                </a:lnTo>
                <a:lnTo>
                  <a:pt x="4477" y="16603"/>
                </a:lnTo>
                <a:lnTo>
                  <a:pt x="5276" y="17063"/>
                </a:lnTo>
                <a:lnTo>
                  <a:pt x="6111" y="17462"/>
                </a:lnTo>
                <a:lnTo>
                  <a:pt x="6946" y="17813"/>
                </a:lnTo>
                <a:lnTo>
                  <a:pt x="7370" y="17971"/>
                </a:lnTo>
                <a:lnTo>
                  <a:pt x="8011" y="18176"/>
                </a:lnTo>
                <a:lnTo>
                  <a:pt x="9318" y="18515"/>
                </a:lnTo>
                <a:lnTo>
                  <a:pt x="10661" y="18769"/>
                </a:lnTo>
                <a:lnTo>
                  <a:pt x="12016" y="18951"/>
                </a:lnTo>
                <a:lnTo>
                  <a:pt x="13384" y="19048"/>
                </a:lnTo>
                <a:lnTo>
                  <a:pt x="14751" y="19096"/>
                </a:lnTo>
                <a:lnTo>
                  <a:pt x="16796" y="19060"/>
                </a:lnTo>
                <a:lnTo>
                  <a:pt x="18139" y="18987"/>
                </a:lnTo>
                <a:lnTo>
                  <a:pt x="19398" y="18890"/>
                </a:lnTo>
                <a:lnTo>
                  <a:pt x="21903" y="18539"/>
                </a:lnTo>
                <a:lnTo>
                  <a:pt x="23778" y="18128"/>
                </a:lnTo>
                <a:lnTo>
                  <a:pt x="25001" y="17801"/>
                </a:lnTo>
                <a:lnTo>
                  <a:pt x="26211" y="17414"/>
                </a:lnTo>
                <a:lnTo>
                  <a:pt x="27397" y="16966"/>
                </a:lnTo>
                <a:lnTo>
                  <a:pt x="27977" y="16724"/>
                </a:lnTo>
                <a:lnTo>
                  <a:pt x="28486" y="16494"/>
                </a:lnTo>
                <a:lnTo>
                  <a:pt x="29466" y="15986"/>
                </a:lnTo>
                <a:lnTo>
                  <a:pt x="30410" y="15405"/>
                </a:lnTo>
                <a:lnTo>
                  <a:pt x="31305" y="14752"/>
                </a:lnTo>
                <a:lnTo>
                  <a:pt x="31729" y="14401"/>
                </a:lnTo>
                <a:lnTo>
                  <a:pt x="32104" y="14062"/>
                </a:lnTo>
                <a:lnTo>
                  <a:pt x="32890" y="13263"/>
                </a:lnTo>
                <a:lnTo>
                  <a:pt x="33568" y="12356"/>
                </a:lnTo>
                <a:lnTo>
                  <a:pt x="33943" y="11618"/>
                </a:lnTo>
                <a:lnTo>
                  <a:pt x="34100" y="11110"/>
                </a:lnTo>
                <a:lnTo>
                  <a:pt x="34137" y="10855"/>
                </a:lnTo>
                <a:lnTo>
                  <a:pt x="34173" y="10529"/>
                </a:lnTo>
                <a:lnTo>
                  <a:pt x="34076" y="9875"/>
                </a:lnTo>
                <a:lnTo>
                  <a:pt x="33846" y="9246"/>
                </a:lnTo>
                <a:lnTo>
                  <a:pt x="33507" y="8641"/>
                </a:lnTo>
                <a:lnTo>
                  <a:pt x="32854" y="7782"/>
                </a:lnTo>
                <a:lnTo>
                  <a:pt x="31862" y="6790"/>
                </a:lnTo>
                <a:lnTo>
                  <a:pt x="31402" y="6366"/>
                </a:lnTo>
                <a:lnTo>
                  <a:pt x="30748" y="5797"/>
                </a:lnTo>
                <a:lnTo>
                  <a:pt x="29345" y="4781"/>
                </a:lnTo>
                <a:lnTo>
                  <a:pt x="28455" y="4279"/>
                </a:lnTo>
                <a:lnTo>
                  <a:pt x="28365" y="4139"/>
                </a:lnTo>
                <a:lnTo>
                  <a:pt x="28026" y="3825"/>
                </a:lnTo>
                <a:lnTo>
                  <a:pt x="27881" y="3728"/>
                </a:lnTo>
                <a:lnTo>
                  <a:pt x="27021" y="3183"/>
                </a:lnTo>
                <a:lnTo>
                  <a:pt x="25206" y="2240"/>
                </a:lnTo>
                <a:lnTo>
                  <a:pt x="23319" y="1465"/>
                </a:lnTo>
                <a:lnTo>
                  <a:pt x="21370" y="860"/>
                </a:lnTo>
                <a:lnTo>
                  <a:pt x="19374" y="412"/>
                </a:lnTo>
                <a:lnTo>
                  <a:pt x="17341" y="134"/>
                </a:lnTo>
                <a:lnTo>
                  <a:pt x="1530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33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Kanban Methodology Infographics</a:t>
            </a:r>
            <a:endParaRPr/>
          </a:p>
        </p:txBody>
      </p:sp>
      <p:graphicFrame>
        <p:nvGraphicFramePr>
          <p:cNvPr id="792" name="Google Shape;792;p33"/>
          <p:cNvGraphicFramePr/>
          <p:nvPr/>
        </p:nvGraphicFramePr>
        <p:xfrm>
          <a:off x="457200" y="1262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{A49D9AC0-A50E-4391-A818-27D977BC9C5E}</a:tableStyleId>
              </a:tblPr>
              <a:tblGrid>
                <a:gridCol w="1645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670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 b="1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Task 01</a:t>
                      </a:r>
                      <a:endParaRPr sz="1700" b="1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 b="1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Task 02</a:t>
                      </a:r>
                      <a:endParaRPr sz="1700" b="1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 b="1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Task 03</a:t>
                      </a:r>
                      <a:endParaRPr sz="1700" b="1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 b="1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Task 04</a:t>
                      </a:r>
                      <a:endParaRPr sz="1700" b="1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700" b="1">
                          <a:solidFill>
                            <a:srgbClr val="FFFFFF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Pending</a:t>
                      </a:r>
                      <a:endParaRPr sz="1700" b="1">
                        <a:solidFill>
                          <a:srgbClr val="FFFFFF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700" b="1">
                          <a:solidFill>
                            <a:srgbClr val="FFFFFF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Analysis</a:t>
                      </a:r>
                      <a:endParaRPr sz="1700" b="1">
                        <a:solidFill>
                          <a:srgbClr val="FFFFFF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700" b="1">
                          <a:solidFill>
                            <a:srgbClr val="FFFFFF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Development</a:t>
                      </a:r>
                      <a:endParaRPr sz="1700" b="1">
                        <a:solidFill>
                          <a:srgbClr val="FFFFFF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700" b="1">
                          <a:solidFill>
                            <a:srgbClr val="FFFFFF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Test Board</a:t>
                      </a:r>
                      <a:endParaRPr sz="1700" b="1">
                        <a:solidFill>
                          <a:srgbClr val="FFFFFF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 b="1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Deploy Task</a:t>
                      </a:r>
                      <a:endParaRPr sz="1200">
                        <a:solidFill>
                          <a:srgbClr val="FFFFFF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793" name="Google Shape;793;p33"/>
          <p:cNvCxnSpPr/>
          <p:nvPr/>
        </p:nvCxnSpPr>
        <p:spPr>
          <a:xfrm rot="10800000">
            <a:off x="2931200" y="2023600"/>
            <a:ext cx="0" cy="813600"/>
          </a:xfrm>
          <a:prstGeom prst="straightConnector1">
            <a:avLst/>
          </a:prstGeom>
          <a:noFill/>
          <a:ln w="7620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94" name="Google Shape;794;p33"/>
          <p:cNvCxnSpPr/>
          <p:nvPr/>
        </p:nvCxnSpPr>
        <p:spPr>
          <a:xfrm rot="10800000">
            <a:off x="4572000" y="2023325"/>
            <a:ext cx="0" cy="1888500"/>
          </a:xfrm>
          <a:prstGeom prst="straightConnector1">
            <a:avLst/>
          </a:prstGeom>
          <a:noFill/>
          <a:ln w="762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795" name="Google Shape;795;p33"/>
          <p:cNvGrpSpPr/>
          <p:nvPr/>
        </p:nvGrpSpPr>
        <p:grpSpPr>
          <a:xfrm>
            <a:off x="4210400" y="3650199"/>
            <a:ext cx="733800" cy="540000"/>
            <a:chOff x="4210400" y="3650199"/>
            <a:chExt cx="733800" cy="540000"/>
          </a:xfrm>
        </p:grpSpPr>
        <p:sp>
          <p:nvSpPr>
            <p:cNvPr id="796" name="Google Shape;796;p33"/>
            <p:cNvSpPr/>
            <p:nvPr/>
          </p:nvSpPr>
          <p:spPr>
            <a:xfrm>
              <a:off x="4210400" y="3650199"/>
              <a:ext cx="733800" cy="54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85725" dist="57150" dir="708000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Task 02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97" name="Google Shape;797;p33"/>
            <p:cNvSpPr/>
            <p:nvPr/>
          </p:nvSpPr>
          <p:spPr>
            <a:xfrm rot="-5400000">
              <a:off x="4232080" y="3681590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3"/>
            <p:cNvSpPr/>
            <p:nvPr/>
          </p:nvSpPr>
          <p:spPr>
            <a:xfrm rot="-5400000">
              <a:off x="4325134" y="3681590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3"/>
            <p:cNvSpPr/>
            <p:nvPr/>
          </p:nvSpPr>
          <p:spPr>
            <a:xfrm rot="-5400000">
              <a:off x="4418188" y="3681590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3"/>
            <p:cNvSpPr/>
            <p:nvPr/>
          </p:nvSpPr>
          <p:spPr>
            <a:xfrm rot="-5400000">
              <a:off x="4511242" y="3681590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3"/>
            <p:cNvSpPr/>
            <p:nvPr/>
          </p:nvSpPr>
          <p:spPr>
            <a:xfrm rot="-5400000">
              <a:off x="4604307" y="3681590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3"/>
            <p:cNvSpPr/>
            <p:nvPr/>
          </p:nvSpPr>
          <p:spPr>
            <a:xfrm rot="-5400000">
              <a:off x="4697360" y="3681590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3"/>
            <p:cNvSpPr/>
            <p:nvPr/>
          </p:nvSpPr>
          <p:spPr>
            <a:xfrm rot="-5400000">
              <a:off x="4790420" y="3681590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3"/>
            <p:cNvSpPr/>
            <p:nvPr/>
          </p:nvSpPr>
          <p:spPr>
            <a:xfrm rot="-5400000">
              <a:off x="4883495" y="3681590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5" name="Google Shape;805;p33"/>
          <p:cNvSpPr txBox="1"/>
          <p:nvPr/>
        </p:nvSpPr>
        <p:spPr>
          <a:xfrm>
            <a:off x="7036575" y="1637316"/>
            <a:ext cx="1645800" cy="3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It’s a cold place</a:t>
            </a:r>
            <a:endParaRPr sz="1200">
              <a:solidFill>
                <a:srgbClr val="FFFF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06" name="Google Shape;806;p33"/>
          <p:cNvSpPr txBox="1"/>
          <p:nvPr/>
        </p:nvSpPr>
        <p:spPr>
          <a:xfrm>
            <a:off x="2108300" y="1637316"/>
            <a:ext cx="1645800" cy="3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Jupiter is a gas giant</a:t>
            </a:r>
            <a:endParaRPr sz="1200">
              <a:solidFill>
                <a:srgbClr val="FFFF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07" name="Google Shape;807;p33"/>
          <p:cNvSpPr txBox="1"/>
          <p:nvPr/>
        </p:nvSpPr>
        <p:spPr>
          <a:xfrm>
            <a:off x="5395475" y="1637316"/>
            <a:ext cx="1645800" cy="3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Neptune is far away</a:t>
            </a:r>
            <a:endParaRPr sz="1200">
              <a:solidFill>
                <a:srgbClr val="FFFF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08" name="Google Shape;808;p33"/>
          <p:cNvSpPr txBox="1"/>
          <p:nvPr/>
        </p:nvSpPr>
        <p:spPr>
          <a:xfrm>
            <a:off x="3754400" y="1637316"/>
            <a:ext cx="1645800" cy="3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It’s the smallest</a:t>
            </a:r>
            <a:endParaRPr sz="1200">
              <a:solidFill>
                <a:srgbClr val="FFFF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809" name="Google Shape;809;p33"/>
          <p:cNvCxnSpPr/>
          <p:nvPr/>
        </p:nvCxnSpPr>
        <p:spPr>
          <a:xfrm rot="10800000">
            <a:off x="6218375" y="2023600"/>
            <a:ext cx="0" cy="1350900"/>
          </a:xfrm>
          <a:prstGeom prst="straightConnector1">
            <a:avLst/>
          </a:prstGeom>
          <a:noFill/>
          <a:ln w="7620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10" name="Google Shape;810;p33"/>
          <p:cNvCxnSpPr/>
          <p:nvPr/>
        </p:nvCxnSpPr>
        <p:spPr>
          <a:xfrm rot="10800000">
            <a:off x="7859475" y="2023475"/>
            <a:ext cx="0" cy="2462400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811" name="Google Shape;811;p33"/>
          <p:cNvGrpSpPr/>
          <p:nvPr/>
        </p:nvGrpSpPr>
        <p:grpSpPr>
          <a:xfrm>
            <a:off x="5848838" y="3110099"/>
            <a:ext cx="733800" cy="540000"/>
            <a:chOff x="4210400" y="3650199"/>
            <a:chExt cx="733800" cy="540000"/>
          </a:xfrm>
        </p:grpSpPr>
        <p:sp>
          <p:nvSpPr>
            <p:cNvPr id="812" name="Google Shape;812;p33"/>
            <p:cNvSpPr/>
            <p:nvPr/>
          </p:nvSpPr>
          <p:spPr>
            <a:xfrm>
              <a:off x="4210400" y="3650199"/>
              <a:ext cx="733800" cy="54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85725" dist="57150" dir="708000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Task 03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13" name="Google Shape;813;p33"/>
            <p:cNvSpPr/>
            <p:nvPr/>
          </p:nvSpPr>
          <p:spPr>
            <a:xfrm rot="-5400000">
              <a:off x="4232080" y="3681590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3"/>
            <p:cNvSpPr/>
            <p:nvPr/>
          </p:nvSpPr>
          <p:spPr>
            <a:xfrm rot="-5400000">
              <a:off x="4325134" y="3681590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3"/>
            <p:cNvSpPr/>
            <p:nvPr/>
          </p:nvSpPr>
          <p:spPr>
            <a:xfrm rot="-5400000">
              <a:off x="4418188" y="3681590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3"/>
            <p:cNvSpPr/>
            <p:nvPr/>
          </p:nvSpPr>
          <p:spPr>
            <a:xfrm rot="-5400000">
              <a:off x="4511242" y="3681590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3"/>
            <p:cNvSpPr/>
            <p:nvPr/>
          </p:nvSpPr>
          <p:spPr>
            <a:xfrm rot="-5400000">
              <a:off x="4604307" y="3681590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3"/>
            <p:cNvSpPr/>
            <p:nvPr/>
          </p:nvSpPr>
          <p:spPr>
            <a:xfrm rot="-5400000">
              <a:off x="4697360" y="3681590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3"/>
            <p:cNvSpPr/>
            <p:nvPr/>
          </p:nvSpPr>
          <p:spPr>
            <a:xfrm rot="-5400000">
              <a:off x="4790420" y="3681590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3"/>
            <p:cNvSpPr/>
            <p:nvPr/>
          </p:nvSpPr>
          <p:spPr>
            <a:xfrm rot="-5400000">
              <a:off x="4883495" y="3681590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1" name="Google Shape;821;p33"/>
          <p:cNvGrpSpPr/>
          <p:nvPr/>
        </p:nvGrpSpPr>
        <p:grpSpPr>
          <a:xfrm>
            <a:off x="7492563" y="4190199"/>
            <a:ext cx="733800" cy="540000"/>
            <a:chOff x="4210400" y="3650199"/>
            <a:chExt cx="733800" cy="540000"/>
          </a:xfrm>
        </p:grpSpPr>
        <p:sp>
          <p:nvSpPr>
            <p:cNvPr id="822" name="Google Shape;822;p33"/>
            <p:cNvSpPr/>
            <p:nvPr/>
          </p:nvSpPr>
          <p:spPr>
            <a:xfrm>
              <a:off x="4210400" y="3650199"/>
              <a:ext cx="733800" cy="54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85725" dist="57150" dir="708000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Task 04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23" name="Google Shape;823;p33"/>
            <p:cNvSpPr/>
            <p:nvPr/>
          </p:nvSpPr>
          <p:spPr>
            <a:xfrm rot="-5400000">
              <a:off x="4232080" y="3681590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3"/>
            <p:cNvSpPr/>
            <p:nvPr/>
          </p:nvSpPr>
          <p:spPr>
            <a:xfrm rot="-5400000">
              <a:off x="4325134" y="3681590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3"/>
            <p:cNvSpPr/>
            <p:nvPr/>
          </p:nvSpPr>
          <p:spPr>
            <a:xfrm rot="-5400000">
              <a:off x="4418188" y="3681590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33"/>
            <p:cNvSpPr/>
            <p:nvPr/>
          </p:nvSpPr>
          <p:spPr>
            <a:xfrm rot="-5400000">
              <a:off x="4511242" y="3681590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33"/>
            <p:cNvSpPr/>
            <p:nvPr/>
          </p:nvSpPr>
          <p:spPr>
            <a:xfrm rot="-5400000">
              <a:off x="4604307" y="3681590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33"/>
            <p:cNvSpPr/>
            <p:nvPr/>
          </p:nvSpPr>
          <p:spPr>
            <a:xfrm rot="-5400000">
              <a:off x="4697360" y="3681590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3"/>
            <p:cNvSpPr/>
            <p:nvPr/>
          </p:nvSpPr>
          <p:spPr>
            <a:xfrm rot="-5400000">
              <a:off x="4790420" y="3681590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33"/>
            <p:cNvSpPr/>
            <p:nvPr/>
          </p:nvSpPr>
          <p:spPr>
            <a:xfrm rot="-5400000">
              <a:off x="4883495" y="3681590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1" name="Google Shape;831;p33"/>
          <p:cNvGrpSpPr/>
          <p:nvPr/>
        </p:nvGrpSpPr>
        <p:grpSpPr>
          <a:xfrm>
            <a:off x="2564288" y="2571749"/>
            <a:ext cx="733800" cy="540000"/>
            <a:chOff x="4210400" y="3650199"/>
            <a:chExt cx="733800" cy="540000"/>
          </a:xfrm>
        </p:grpSpPr>
        <p:sp>
          <p:nvSpPr>
            <p:cNvPr id="832" name="Google Shape;832;p33"/>
            <p:cNvSpPr/>
            <p:nvPr/>
          </p:nvSpPr>
          <p:spPr>
            <a:xfrm>
              <a:off x="4210400" y="3650199"/>
              <a:ext cx="733800" cy="54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>
              <a:outerShdw blurRad="85725" dist="57150" dir="708000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Task 01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33" name="Google Shape;833;p33"/>
            <p:cNvSpPr/>
            <p:nvPr/>
          </p:nvSpPr>
          <p:spPr>
            <a:xfrm rot="-5400000">
              <a:off x="4232080" y="3681590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3"/>
            <p:cNvSpPr/>
            <p:nvPr/>
          </p:nvSpPr>
          <p:spPr>
            <a:xfrm rot="-5400000">
              <a:off x="4325134" y="3681590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3"/>
            <p:cNvSpPr/>
            <p:nvPr/>
          </p:nvSpPr>
          <p:spPr>
            <a:xfrm rot="-5400000">
              <a:off x="4418188" y="3681590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3"/>
            <p:cNvSpPr/>
            <p:nvPr/>
          </p:nvSpPr>
          <p:spPr>
            <a:xfrm rot="-5400000">
              <a:off x="4511242" y="3681590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3"/>
            <p:cNvSpPr/>
            <p:nvPr/>
          </p:nvSpPr>
          <p:spPr>
            <a:xfrm rot="-5400000">
              <a:off x="4604307" y="3681590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3"/>
            <p:cNvSpPr/>
            <p:nvPr/>
          </p:nvSpPr>
          <p:spPr>
            <a:xfrm rot="-5400000">
              <a:off x="4697360" y="3681590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3"/>
            <p:cNvSpPr/>
            <p:nvPr/>
          </p:nvSpPr>
          <p:spPr>
            <a:xfrm rot="-5400000">
              <a:off x="4790420" y="3681590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3"/>
            <p:cNvSpPr/>
            <p:nvPr/>
          </p:nvSpPr>
          <p:spPr>
            <a:xfrm rot="-5400000">
              <a:off x="4883495" y="3681590"/>
              <a:ext cx="38700" cy="38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6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Kanban Methodology Infographics</a:t>
            </a:r>
            <a:endParaRPr/>
          </a:p>
        </p:txBody>
      </p:sp>
      <p:sp>
        <p:nvSpPr>
          <p:cNvPr id="93" name="Google Shape;93;p16"/>
          <p:cNvSpPr/>
          <p:nvPr/>
        </p:nvSpPr>
        <p:spPr>
          <a:xfrm>
            <a:off x="635700" y="1410088"/>
            <a:ext cx="1183800" cy="1183800"/>
          </a:xfrm>
          <a:prstGeom prst="ellipse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16"/>
          <p:cNvSpPr/>
          <p:nvPr/>
        </p:nvSpPr>
        <p:spPr>
          <a:xfrm>
            <a:off x="718200" y="1492588"/>
            <a:ext cx="1018800" cy="1018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6"/>
          <p:cNvSpPr/>
          <p:nvPr/>
        </p:nvSpPr>
        <p:spPr>
          <a:xfrm>
            <a:off x="1145100" y="2964338"/>
            <a:ext cx="165000" cy="165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6"/>
          <p:cNvSpPr/>
          <p:nvPr/>
        </p:nvSpPr>
        <p:spPr>
          <a:xfrm>
            <a:off x="1179150" y="3194988"/>
            <a:ext cx="96900" cy="969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6"/>
          <p:cNvSpPr/>
          <p:nvPr/>
        </p:nvSpPr>
        <p:spPr>
          <a:xfrm>
            <a:off x="1118550" y="2671738"/>
            <a:ext cx="218100" cy="218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6"/>
          <p:cNvSpPr txBox="1"/>
          <p:nvPr/>
        </p:nvSpPr>
        <p:spPr>
          <a:xfrm>
            <a:off x="457200" y="3450125"/>
            <a:ext cx="15408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accent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Ideation</a:t>
            </a:r>
            <a:endParaRPr sz="1700">
              <a:solidFill>
                <a:schemeClr val="accent5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99" name="Google Shape;99;p16"/>
          <p:cNvSpPr txBox="1"/>
          <p:nvPr/>
        </p:nvSpPr>
        <p:spPr>
          <a:xfrm>
            <a:off x="457200" y="3796976"/>
            <a:ext cx="1540800" cy="7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Roboto"/>
                <a:ea typeface="Roboto"/>
                <a:cs typeface="Roboto"/>
                <a:sym typeface="Roboto"/>
              </a:rPr>
              <a:t>Despite being red, Mars is actually a very cold place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0" name="Google Shape;100;p16"/>
          <p:cNvSpPr/>
          <p:nvPr/>
        </p:nvSpPr>
        <p:spPr>
          <a:xfrm>
            <a:off x="2307907" y="1410088"/>
            <a:ext cx="1183800" cy="1183800"/>
          </a:xfrm>
          <a:prstGeom prst="ellipse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6"/>
          <p:cNvSpPr/>
          <p:nvPr/>
        </p:nvSpPr>
        <p:spPr>
          <a:xfrm>
            <a:off x="2390407" y="1492588"/>
            <a:ext cx="1018800" cy="1018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6"/>
          <p:cNvSpPr/>
          <p:nvPr/>
        </p:nvSpPr>
        <p:spPr>
          <a:xfrm>
            <a:off x="2817307" y="2964338"/>
            <a:ext cx="165000" cy="165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6"/>
          <p:cNvSpPr/>
          <p:nvPr/>
        </p:nvSpPr>
        <p:spPr>
          <a:xfrm>
            <a:off x="2851357" y="3194988"/>
            <a:ext cx="96900" cy="969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6"/>
          <p:cNvSpPr/>
          <p:nvPr/>
        </p:nvSpPr>
        <p:spPr>
          <a:xfrm>
            <a:off x="2790757" y="2671738"/>
            <a:ext cx="218100" cy="218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6"/>
          <p:cNvSpPr txBox="1"/>
          <p:nvPr/>
        </p:nvSpPr>
        <p:spPr>
          <a:xfrm>
            <a:off x="2129407" y="3450125"/>
            <a:ext cx="15408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accent4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Teamwork</a:t>
            </a:r>
            <a:endParaRPr sz="1700">
              <a:solidFill>
                <a:schemeClr val="accent4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06" name="Google Shape;106;p16"/>
          <p:cNvSpPr txBox="1"/>
          <p:nvPr/>
        </p:nvSpPr>
        <p:spPr>
          <a:xfrm>
            <a:off x="2129406" y="3796976"/>
            <a:ext cx="1540800" cy="7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7" name="Google Shape;107;p16"/>
          <p:cNvSpPr/>
          <p:nvPr/>
        </p:nvSpPr>
        <p:spPr>
          <a:xfrm>
            <a:off x="3980115" y="1410088"/>
            <a:ext cx="1183800" cy="1183800"/>
          </a:xfrm>
          <a:prstGeom prst="ellipse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16"/>
          <p:cNvSpPr/>
          <p:nvPr/>
        </p:nvSpPr>
        <p:spPr>
          <a:xfrm>
            <a:off x="4062615" y="1492588"/>
            <a:ext cx="1018800" cy="1018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6"/>
          <p:cNvSpPr/>
          <p:nvPr/>
        </p:nvSpPr>
        <p:spPr>
          <a:xfrm>
            <a:off x="4489515" y="2964338"/>
            <a:ext cx="165000" cy="165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6"/>
          <p:cNvSpPr/>
          <p:nvPr/>
        </p:nvSpPr>
        <p:spPr>
          <a:xfrm>
            <a:off x="4523565" y="3194988"/>
            <a:ext cx="96900" cy="969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16"/>
          <p:cNvSpPr/>
          <p:nvPr/>
        </p:nvSpPr>
        <p:spPr>
          <a:xfrm>
            <a:off x="4462965" y="2671738"/>
            <a:ext cx="218100" cy="218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6"/>
          <p:cNvSpPr txBox="1"/>
          <p:nvPr/>
        </p:nvSpPr>
        <p:spPr>
          <a:xfrm>
            <a:off x="3801615" y="3450125"/>
            <a:ext cx="15408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Development</a:t>
            </a:r>
            <a:endParaRPr sz="1700">
              <a:solidFill>
                <a:schemeClr val="accent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3" name="Google Shape;113;p16"/>
          <p:cNvSpPr txBox="1"/>
          <p:nvPr/>
        </p:nvSpPr>
        <p:spPr>
          <a:xfrm>
            <a:off x="3801613" y="3796976"/>
            <a:ext cx="1540800" cy="7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Neptune is the farthest planet from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4" name="Google Shape;114;p16"/>
          <p:cNvSpPr/>
          <p:nvPr/>
        </p:nvSpPr>
        <p:spPr>
          <a:xfrm>
            <a:off x="5652322" y="1410088"/>
            <a:ext cx="1183800" cy="1183800"/>
          </a:xfrm>
          <a:prstGeom prst="ellipse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6"/>
          <p:cNvSpPr/>
          <p:nvPr/>
        </p:nvSpPr>
        <p:spPr>
          <a:xfrm>
            <a:off x="5734822" y="1492588"/>
            <a:ext cx="1018800" cy="1018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6"/>
          <p:cNvSpPr/>
          <p:nvPr/>
        </p:nvSpPr>
        <p:spPr>
          <a:xfrm>
            <a:off x="6161722" y="2964338"/>
            <a:ext cx="165000" cy="165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6"/>
          <p:cNvSpPr/>
          <p:nvPr/>
        </p:nvSpPr>
        <p:spPr>
          <a:xfrm>
            <a:off x="6195772" y="3194988"/>
            <a:ext cx="96900" cy="969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16"/>
          <p:cNvSpPr/>
          <p:nvPr/>
        </p:nvSpPr>
        <p:spPr>
          <a:xfrm>
            <a:off x="6135172" y="2671738"/>
            <a:ext cx="218100" cy="218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6"/>
          <p:cNvSpPr txBox="1"/>
          <p:nvPr/>
        </p:nvSpPr>
        <p:spPr>
          <a:xfrm>
            <a:off x="5473822" y="3450125"/>
            <a:ext cx="15408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Acceptance</a:t>
            </a:r>
            <a:endParaRPr sz="17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20" name="Google Shape;120;p16"/>
          <p:cNvSpPr txBox="1"/>
          <p:nvPr/>
        </p:nvSpPr>
        <p:spPr>
          <a:xfrm>
            <a:off x="5473819" y="3796976"/>
            <a:ext cx="1540800" cy="7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is the biggest planet in the Solar System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1" name="Google Shape;121;p16"/>
          <p:cNvSpPr/>
          <p:nvPr/>
        </p:nvSpPr>
        <p:spPr>
          <a:xfrm>
            <a:off x="7324529" y="1410088"/>
            <a:ext cx="1183800" cy="11838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16"/>
          <p:cNvSpPr/>
          <p:nvPr/>
        </p:nvSpPr>
        <p:spPr>
          <a:xfrm>
            <a:off x="7407029" y="1492588"/>
            <a:ext cx="1018800" cy="1018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6"/>
          <p:cNvSpPr/>
          <p:nvPr/>
        </p:nvSpPr>
        <p:spPr>
          <a:xfrm>
            <a:off x="7833929" y="2964338"/>
            <a:ext cx="165000" cy="165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6"/>
          <p:cNvSpPr/>
          <p:nvPr/>
        </p:nvSpPr>
        <p:spPr>
          <a:xfrm>
            <a:off x="7867979" y="3194988"/>
            <a:ext cx="96900" cy="96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6"/>
          <p:cNvSpPr/>
          <p:nvPr/>
        </p:nvSpPr>
        <p:spPr>
          <a:xfrm>
            <a:off x="7807379" y="2671738"/>
            <a:ext cx="218100" cy="218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16"/>
          <p:cNvSpPr txBox="1"/>
          <p:nvPr/>
        </p:nvSpPr>
        <p:spPr>
          <a:xfrm>
            <a:off x="7146029" y="3450125"/>
            <a:ext cx="15408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Production</a:t>
            </a:r>
            <a:endParaRPr sz="1700">
              <a:solidFill>
                <a:schemeClr val="accen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27" name="Google Shape;127;p16"/>
          <p:cNvSpPr txBox="1"/>
          <p:nvPr/>
        </p:nvSpPr>
        <p:spPr>
          <a:xfrm>
            <a:off x="7146026" y="3796976"/>
            <a:ext cx="1540800" cy="7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Roboto"/>
                <a:ea typeface="Roboto"/>
                <a:cs typeface="Roboto"/>
                <a:sym typeface="Roboto"/>
              </a:rPr>
              <a:t>Venus is the second planet from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28" name="Google Shape;128;p16"/>
          <p:cNvGrpSpPr/>
          <p:nvPr/>
        </p:nvGrpSpPr>
        <p:grpSpPr>
          <a:xfrm>
            <a:off x="2685948" y="1787877"/>
            <a:ext cx="427727" cy="428243"/>
            <a:chOff x="-60508265" y="1312990"/>
            <a:chExt cx="369782" cy="370228"/>
          </a:xfrm>
        </p:grpSpPr>
        <p:sp>
          <p:nvSpPr>
            <p:cNvPr id="129" name="Google Shape;129;p16"/>
            <p:cNvSpPr/>
            <p:nvPr/>
          </p:nvSpPr>
          <p:spPr>
            <a:xfrm>
              <a:off x="-60396041" y="1312990"/>
              <a:ext cx="145333" cy="156822"/>
            </a:xfrm>
            <a:custGeom>
              <a:avLst/>
              <a:gdLst/>
              <a:ahLst/>
              <a:cxnLst/>
              <a:rect l="l" t="t" r="r" b="b"/>
              <a:pathLst>
                <a:path w="4978" h="5372" extrusionOk="0">
                  <a:moveTo>
                    <a:pt x="2497" y="845"/>
                  </a:moveTo>
                  <a:cubicBezTo>
                    <a:pt x="2709" y="845"/>
                    <a:pt x="2922" y="922"/>
                    <a:pt x="3088" y="1087"/>
                  </a:cubicBezTo>
                  <a:cubicBezTo>
                    <a:pt x="3277" y="1276"/>
                    <a:pt x="3340" y="1591"/>
                    <a:pt x="3277" y="1906"/>
                  </a:cubicBezTo>
                  <a:cubicBezTo>
                    <a:pt x="3182" y="2190"/>
                    <a:pt x="2993" y="2410"/>
                    <a:pt x="2709" y="2442"/>
                  </a:cubicBezTo>
                  <a:cubicBezTo>
                    <a:pt x="2625" y="2467"/>
                    <a:pt x="2545" y="2479"/>
                    <a:pt x="2469" y="2479"/>
                  </a:cubicBezTo>
                  <a:cubicBezTo>
                    <a:pt x="2259" y="2479"/>
                    <a:pt x="2075" y="2391"/>
                    <a:pt x="1890" y="2253"/>
                  </a:cubicBezTo>
                  <a:cubicBezTo>
                    <a:pt x="1701" y="2032"/>
                    <a:pt x="1607" y="1717"/>
                    <a:pt x="1701" y="1434"/>
                  </a:cubicBezTo>
                  <a:cubicBezTo>
                    <a:pt x="1800" y="1059"/>
                    <a:pt x="2145" y="845"/>
                    <a:pt x="2497" y="845"/>
                  </a:cubicBezTo>
                  <a:close/>
                  <a:moveTo>
                    <a:pt x="2520" y="3324"/>
                  </a:moveTo>
                  <a:cubicBezTo>
                    <a:pt x="3277" y="3324"/>
                    <a:pt x="3907" y="3828"/>
                    <a:pt x="4096" y="4553"/>
                  </a:cubicBezTo>
                  <a:lnTo>
                    <a:pt x="914" y="4553"/>
                  </a:lnTo>
                  <a:cubicBezTo>
                    <a:pt x="1103" y="3828"/>
                    <a:pt x="1733" y="3324"/>
                    <a:pt x="2520" y="3324"/>
                  </a:cubicBezTo>
                  <a:close/>
                  <a:moveTo>
                    <a:pt x="2510" y="1"/>
                  </a:moveTo>
                  <a:cubicBezTo>
                    <a:pt x="1805" y="1"/>
                    <a:pt x="1113" y="455"/>
                    <a:pt x="914" y="1213"/>
                  </a:cubicBezTo>
                  <a:cubicBezTo>
                    <a:pt x="756" y="1780"/>
                    <a:pt x="914" y="2347"/>
                    <a:pt x="1292" y="2789"/>
                  </a:cubicBezTo>
                  <a:cubicBezTo>
                    <a:pt x="567" y="3198"/>
                    <a:pt x="0" y="3986"/>
                    <a:pt x="0" y="4931"/>
                  </a:cubicBezTo>
                  <a:cubicBezTo>
                    <a:pt x="0" y="5183"/>
                    <a:pt x="189" y="5372"/>
                    <a:pt x="441" y="5372"/>
                  </a:cubicBezTo>
                  <a:lnTo>
                    <a:pt x="4568" y="5372"/>
                  </a:lnTo>
                  <a:cubicBezTo>
                    <a:pt x="4820" y="5372"/>
                    <a:pt x="4978" y="5183"/>
                    <a:pt x="4978" y="4931"/>
                  </a:cubicBezTo>
                  <a:cubicBezTo>
                    <a:pt x="4978" y="3986"/>
                    <a:pt x="4442" y="3198"/>
                    <a:pt x="3718" y="2789"/>
                  </a:cubicBezTo>
                  <a:cubicBezTo>
                    <a:pt x="3907" y="2568"/>
                    <a:pt x="4033" y="2347"/>
                    <a:pt x="4096" y="2064"/>
                  </a:cubicBezTo>
                  <a:cubicBezTo>
                    <a:pt x="4253" y="1528"/>
                    <a:pt x="4096" y="930"/>
                    <a:pt x="3655" y="489"/>
                  </a:cubicBezTo>
                  <a:cubicBezTo>
                    <a:pt x="3331" y="153"/>
                    <a:pt x="2918" y="1"/>
                    <a:pt x="25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16"/>
            <p:cNvSpPr/>
            <p:nvPr/>
          </p:nvSpPr>
          <p:spPr>
            <a:xfrm>
              <a:off x="-60508265" y="1525608"/>
              <a:ext cx="145333" cy="157610"/>
            </a:xfrm>
            <a:custGeom>
              <a:avLst/>
              <a:gdLst/>
              <a:ahLst/>
              <a:cxnLst/>
              <a:rect l="l" t="t" r="r" b="b"/>
              <a:pathLst>
                <a:path w="4978" h="5399" extrusionOk="0">
                  <a:moveTo>
                    <a:pt x="2482" y="848"/>
                  </a:moveTo>
                  <a:cubicBezTo>
                    <a:pt x="2688" y="848"/>
                    <a:pt x="2895" y="921"/>
                    <a:pt x="3056" y="1082"/>
                  </a:cubicBezTo>
                  <a:cubicBezTo>
                    <a:pt x="3245" y="1271"/>
                    <a:pt x="3340" y="1586"/>
                    <a:pt x="3245" y="1901"/>
                  </a:cubicBezTo>
                  <a:cubicBezTo>
                    <a:pt x="3182" y="2185"/>
                    <a:pt x="2993" y="2437"/>
                    <a:pt x="2710" y="2468"/>
                  </a:cubicBezTo>
                  <a:cubicBezTo>
                    <a:pt x="2633" y="2483"/>
                    <a:pt x="2559" y="2491"/>
                    <a:pt x="2487" y="2491"/>
                  </a:cubicBezTo>
                  <a:cubicBezTo>
                    <a:pt x="2261" y="2491"/>
                    <a:pt x="2058" y="2415"/>
                    <a:pt x="1891" y="2248"/>
                  </a:cubicBezTo>
                  <a:cubicBezTo>
                    <a:pt x="1670" y="2059"/>
                    <a:pt x="1607" y="1743"/>
                    <a:pt x="1670" y="1428"/>
                  </a:cubicBezTo>
                  <a:cubicBezTo>
                    <a:pt x="1770" y="1068"/>
                    <a:pt x="2124" y="848"/>
                    <a:pt x="2482" y="848"/>
                  </a:cubicBezTo>
                  <a:close/>
                  <a:moveTo>
                    <a:pt x="2458" y="3319"/>
                  </a:moveTo>
                  <a:cubicBezTo>
                    <a:pt x="3245" y="3319"/>
                    <a:pt x="3907" y="3854"/>
                    <a:pt x="4096" y="4547"/>
                  </a:cubicBezTo>
                  <a:lnTo>
                    <a:pt x="883" y="4547"/>
                  </a:lnTo>
                  <a:cubicBezTo>
                    <a:pt x="1040" y="3886"/>
                    <a:pt x="1733" y="3319"/>
                    <a:pt x="2458" y="3319"/>
                  </a:cubicBezTo>
                  <a:close/>
                  <a:moveTo>
                    <a:pt x="2509" y="1"/>
                  </a:moveTo>
                  <a:cubicBezTo>
                    <a:pt x="1812" y="1"/>
                    <a:pt x="1143" y="437"/>
                    <a:pt x="946" y="1208"/>
                  </a:cubicBezTo>
                  <a:cubicBezTo>
                    <a:pt x="788" y="1806"/>
                    <a:pt x="946" y="2342"/>
                    <a:pt x="1324" y="2783"/>
                  </a:cubicBezTo>
                  <a:cubicBezTo>
                    <a:pt x="568" y="3224"/>
                    <a:pt x="32" y="4012"/>
                    <a:pt x="32" y="4957"/>
                  </a:cubicBezTo>
                  <a:cubicBezTo>
                    <a:pt x="0" y="5209"/>
                    <a:pt x="189" y="5398"/>
                    <a:pt x="410" y="5398"/>
                  </a:cubicBezTo>
                  <a:lnTo>
                    <a:pt x="4569" y="5398"/>
                  </a:lnTo>
                  <a:cubicBezTo>
                    <a:pt x="4789" y="5398"/>
                    <a:pt x="4978" y="5209"/>
                    <a:pt x="4978" y="4988"/>
                  </a:cubicBezTo>
                  <a:cubicBezTo>
                    <a:pt x="4978" y="4043"/>
                    <a:pt x="4474" y="3256"/>
                    <a:pt x="3718" y="2815"/>
                  </a:cubicBezTo>
                  <a:cubicBezTo>
                    <a:pt x="3939" y="2626"/>
                    <a:pt x="4033" y="2374"/>
                    <a:pt x="4128" y="2090"/>
                  </a:cubicBezTo>
                  <a:cubicBezTo>
                    <a:pt x="4285" y="1523"/>
                    <a:pt x="4128" y="924"/>
                    <a:pt x="3687" y="483"/>
                  </a:cubicBezTo>
                  <a:cubicBezTo>
                    <a:pt x="3346" y="155"/>
                    <a:pt x="2923" y="1"/>
                    <a:pt x="25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16"/>
            <p:cNvSpPr/>
            <p:nvPr/>
          </p:nvSpPr>
          <p:spPr>
            <a:xfrm>
              <a:off x="-60282911" y="1525608"/>
              <a:ext cx="144428" cy="156676"/>
            </a:xfrm>
            <a:custGeom>
              <a:avLst/>
              <a:gdLst/>
              <a:ahLst/>
              <a:cxnLst/>
              <a:rect l="l" t="t" r="r" b="b"/>
              <a:pathLst>
                <a:path w="4947" h="5367" extrusionOk="0">
                  <a:moveTo>
                    <a:pt x="2482" y="848"/>
                  </a:moveTo>
                  <a:cubicBezTo>
                    <a:pt x="2688" y="848"/>
                    <a:pt x="2895" y="921"/>
                    <a:pt x="3056" y="1082"/>
                  </a:cubicBezTo>
                  <a:cubicBezTo>
                    <a:pt x="3245" y="1271"/>
                    <a:pt x="3340" y="1586"/>
                    <a:pt x="3245" y="1901"/>
                  </a:cubicBezTo>
                  <a:cubicBezTo>
                    <a:pt x="3182" y="2185"/>
                    <a:pt x="2993" y="2437"/>
                    <a:pt x="2710" y="2468"/>
                  </a:cubicBezTo>
                  <a:cubicBezTo>
                    <a:pt x="2633" y="2483"/>
                    <a:pt x="2559" y="2491"/>
                    <a:pt x="2486" y="2491"/>
                  </a:cubicBezTo>
                  <a:cubicBezTo>
                    <a:pt x="2261" y="2491"/>
                    <a:pt x="2057" y="2415"/>
                    <a:pt x="1890" y="2248"/>
                  </a:cubicBezTo>
                  <a:cubicBezTo>
                    <a:pt x="1670" y="2059"/>
                    <a:pt x="1607" y="1743"/>
                    <a:pt x="1670" y="1428"/>
                  </a:cubicBezTo>
                  <a:cubicBezTo>
                    <a:pt x="1770" y="1068"/>
                    <a:pt x="2124" y="848"/>
                    <a:pt x="2482" y="848"/>
                  </a:cubicBezTo>
                  <a:close/>
                  <a:moveTo>
                    <a:pt x="2521" y="3382"/>
                  </a:moveTo>
                  <a:cubicBezTo>
                    <a:pt x="3308" y="3382"/>
                    <a:pt x="3938" y="3886"/>
                    <a:pt x="4127" y="4579"/>
                  </a:cubicBezTo>
                  <a:lnTo>
                    <a:pt x="882" y="4579"/>
                  </a:lnTo>
                  <a:cubicBezTo>
                    <a:pt x="1103" y="3886"/>
                    <a:pt x="1733" y="3382"/>
                    <a:pt x="2521" y="3382"/>
                  </a:cubicBezTo>
                  <a:close/>
                  <a:moveTo>
                    <a:pt x="2467" y="1"/>
                  </a:moveTo>
                  <a:cubicBezTo>
                    <a:pt x="1761" y="1"/>
                    <a:pt x="1080" y="437"/>
                    <a:pt x="882" y="1208"/>
                  </a:cubicBezTo>
                  <a:cubicBezTo>
                    <a:pt x="725" y="1806"/>
                    <a:pt x="882" y="2342"/>
                    <a:pt x="1292" y="2783"/>
                  </a:cubicBezTo>
                  <a:cubicBezTo>
                    <a:pt x="536" y="3224"/>
                    <a:pt x="0" y="4012"/>
                    <a:pt x="0" y="4957"/>
                  </a:cubicBezTo>
                  <a:cubicBezTo>
                    <a:pt x="0" y="5178"/>
                    <a:pt x="189" y="5367"/>
                    <a:pt x="378" y="5367"/>
                  </a:cubicBezTo>
                  <a:lnTo>
                    <a:pt x="4505" y="5367"/>
                  </a:lnTo>
                  <a:cubicBezTo>
                    <a:pt x="4757" y="5367"/>
                    <a:pt x="4946" y="5178"/>
                    <a:pt x="4946" y="4957"/>
                  </a:cubicBezTo>
                  <a:cubicBezTo>
                    <a:pt x="4946" y="4075"/>
                    <a:pt x="4442" y="3256"/>
                    <a:pt x="3686" y="2815"/>
                  </a:cubicBezTo>
                  <a:cubicBezTo>
                    <a:pt x="3875" y="2626"/>
                    <a:pt x="4001" y="2374"/>
                    <a:pt x="4096" y="2090"/>
                  </a:cubicBezTo>
                  <a:cubicBezTo>
                    <a:pt x="4253" y="1523"/>
                    <a:pt x="4096" y="924"/>
                    <a:pt x="3655" y="483"/>
                  </a:cubicBezTo>
                  <a:cubicBezTo>
                    <a:pt x="3314" y="155"/>
                    <a:pt x="2887" y="1"/>
                    <a:pt x="24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16"/>
            <p:cNvSpPr/>
            <p:nvPr/>
          </p:nvSpPr>
          <p:spPr>
            <a:xfrm>
              <a:off x="-60384100" y="1477614"/>
              <a:ext cx="124196" cy="72923"/>
            </a:xfrm>
            <a:custGeom>
              <a:avLst/>
              <a:gdLst/>
              <a:ahLst/>
              <a:cxnLst/>
              <a:rect l="l" t="t" r="r" b="b"/>
              <a:pathLst>
                <a:path w="4254" h="2498" extrusionOk="0">
                  <a:moveTo>
                    <a:pt x="2096" y="1"/>
                  </a:moveTo>
                  <a:cubicBezTo>
                    <a:pt x="1985" y="1"/>
                    <a:pt x="1875" y="48"/>
                    <a:pt x="1796" y="142"/>
                  </a:cubicBezTo>
                  <a:lnTo>
                    <a:pt x="158" y="1781"/>
                  </a:lnTo>
                  <a:cubicBezTo>
                    <a:pt x="1" y="1938"/>
                    <a:pt x="1" y="2222"/>
                    <a:pt x="158" y="2379"/>
                  </a:cubicBezTo>
                  <a:cubicBezTo>
                    <a:pt x="237" y="2458"/>
                    <a:pt x="339" y="2497"/>
                    <a:pt x="442" y="2497"/>
                  </a:cubicBezTo>
                  <a:cubicBezTo>
                    <a:pt x="544" y="2497"/>
                    <a:pt x="646" y="2458"/>
                    <a:pt x="725" y="2379"/>
                  </a:cubicBezTo>
                  <a:lnTo>
                    <a:pt x="2111" y="993"/>
                  </a:lnTo>
                  <a:lnTo>
                    <a:pt x="3498" y="2379"/>
                  </a:lnTo>
                  <a:cubicBezTo>
                    <a:pt x="3576" y="2458"/>
                    <a:pt x="3687" y="2497"/>
                    <a:pt x="3797" y="2497"/>
                  </a:cubicBezTo>
                  <a:cubicBezTo>
                    <a:pt x="3907" y="2497"/>
                    <a:pt x="4017" y="2458"/>
                    <a:pt x="4096" y="2379"/>
                  </a:cubicBezTo>
                  <a:cubicBezTo>
                    <a:pt x="4254" y="2222"/>
                    <a:pt x="4254" y="1938"/>
                    <a:pt x="4096" y="1781"/>
                  </a:cubicBezTo>
                  <a:lnTo>
                    <a:pt x="2395" y="142"/>
                  </a:lnTo>
                  <a:cubicBezTo>
                    <a:pt x="2316" y="48"/>
                    <a:pt x="2206" y="1"/>
                    <a:pt x="20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" name="Google Shape;133;p16"/>
          <p:cNvGrpSpPr/>
          <p:nvPr/>
        </p:nvGrpSpPr>
        <p:grpSpPr>
          <a:xfrm>
            <a:off x="6022238" y="1760888"/>
            <a:ext cx="427725" cy="482225"/>
            <a:chOff x="6098438" y="2218088"/>
            <a:chExt cx="427725" cy="482225"/>
          </a:xfrm>
        </p:grpSpPr>
        <p:sp>
          <p:nvSpPr>
            <p:cNvPr id="134" name="Google Shape;134;p16"/>
            <p:cNvSpPr/>
            <p:nvPr/>
          </p:nvSpPr>
          <p:spPr>
            <a:xfrm>
              <a:off x="6098438" y="2303013"/>
              <a:ext cx="427725" cy="397300"/>
            </a:xfrm>
            <a:custGeom>
              <a:avLst/>
              <a:gdLst/>
              <a:ahLst/>
              <a:cxnLst/>
              <a:rect l="l" t="t" r="r" b="b"/>
              <a:pathLst>
                <a:path w="17109" h="15892" extrusionOk="0">
                  <a:moveTo>
                    <a:pt x="3397" y="6794"/>
                  </a:moveTo>
                  <a:lnTo>
                    <a:pt x="3397" y="14759"/>
                  </a:lnTo>
                  <a:lnTo>
                    <a:pt x="1132" y="14759"/>
                  </a:lnTo>
                  <a:lnTo>
                    <a:pt x="1132" y="6794"/>
                  </a:lnTo>
                  <a:close/>
                  <a:moveTo>
                    <a:pt x="9034" y="1132"/>
                  </a:moveTo>
                  <a:cubicBezTo>
                    <a:pt x="9683" y="1175"/>
                    <a:pt x="10191" y="1712"/>
                    <a:pt x="10191" y="2364"/>
                  </a:cubicBezTo>
                  <a:cubicBezTo>
                    <a:pt x="10191" y="3346"/>
                    <a:pt x="9774" y="5275"/>
                    <a:pt x="9221" y="5828"/>
                  </a:cubicBezTo>
                  <a:cubicBezTo>
                    <a:pt x="8865" y="6184"/>
                    <a:pt x="9119" y="6794"/>
                    <a:pt x="9623" y="6794"/>
                  </a:cubicBezTo>
                  <a:lnTo>
                    <a:pt x="15285" y="6794"/>
                  </a:lnTo>
                  <a:cubicBezTo>
                    <a:pt x="15599" y="6794"/>
                    <a:pt x="15849" y="7047"/>
                    <a:pt x="15849" y="7361"/>
                  </a:cubicBezTo>
                  <a:cubicBezTo>
                    <a:pt x="15849" y="7672"/>
                    <a:pt x="15599" y="7926"/>
                    <a:pt x="15285" y="7926"/>
                  </a:cubicBezTo>
                  <a:lnTo>
                    <a:pt x="11888" y="7926"/>
                  </a:lnTo>
                  <a:cubicBezTo>
                    <a:pt x="11574" y="7926"/>
                    <a:pt x="11323" y="8180"/>
                    <a:pt x="11323" y="8494"/>
                  </a:cubicBezTo>
                  <a:cubicBezTo>
                    <a:pt x="11323" y="8805"/>
                    <a:pt x="11574" y="9058"/>
                    <a:pt x="11888" y="9058"/>
                  </a:cubicBezTo>
                  <a:lnTo>
                    <a:pt x="15285" y="9058"/>
                  </a:lnTo>
                  <a:cubicBezTo>
                    <a:pt x="15586" y="9058"/>
                    <a:pt x="15852" y="9342"/>
                    <a:pt x="15852" y="9662"/>
                  </a:cubicBezTo>
                  <a:cubicBezTo>
                    <a:pt x="15852" y="9976"/>
                    <a:pt x="15599" y="10230"/>
                    <a:pt x="15285" y="10230"/>
                  </a:cubicBezTo>
                  <a:lnTo>
                    <a:pt x="11888" y="10230"/>
                  </a:lnTo>
                  <a:cubicBezTo>
                    <a:pt x="11574" y="10230"/>
                    <a:pt x="11323" y="10484"/>
                    <a:pt x="11323" y="10795"/>
                  </a:cubicBezTo>
                  <a:cubicBezTo>
                    <a:pt x="11323" y="11109"/>
                    <a:pt x="11574" y="11362"/>
                    <a:pt x="11888" y="11362"/>
                  </a:cubicBezTo>
                  <a:lnTo>
                    <a:pt x="14152" y="11362"/>
                  </a:lnTo>
                  <a:cubicBezTo>
                    <a:pt x="14466" y="11362"/>
                    <a:pt x="14717" y="11616"/>
                    <a:pt x="14717" y="11927"/>
                  </a:cubicBezTo>
                  <a:cubicBezTo>
                    <a:pt x="14717" y="12241"/>
                    <a:pt x="14466" y="12494"/>
                    <a:pt x="14152" y="12494"/>
                  </a:cubicBezTo>
                  <a:lnTo>
                    <a:pt x="11888" y="12494"/>
                  </a:lnTo>
                  <a:cubicBezTo>
                    <a:pt x="11574" y="12494"/>
                    <a:pt x="11323" y="12748"/>
                    <a:pt x="11323" y="13059"/>
                  </a:cubicBezTo>
                  <a:cubicBezTo>
                    <a:pt x="11323" y="13373"/>
                    <a:pt x="11574" y="13627"/>
                    <a:pt x="11888" y="13627"/>
                  </a:cubicBezTo>
                  <a:lnTo>
                    <a:pt x="13020" y="13627"/>
                  </a:lnTo>
                  <a:cubicBezTo>
                    <a:pt x="13334" y="13627"/>
                    <a:pt x="13585" y="13880"/>
                    <a:pt x="13585" y="14191"/>
                  </a:cubicBezTo>
                  <a:cubicBezTo>
                    <a:pt x="13585" y="14505"/>
                    <a:pt x="13334" y="14759"/>
                    <a:pt x="13020" y="14759"/>
                  </a:cubicBezTo>
                  <a:lnTo>
                    <a:pt x="9197" y="14759"/>
                  </a:lnTo>
                  <a:cubicBezTo>
                    <a:pt x="8041" y="14759"/>
                    <a:pt x="6890" y="14572"/>
                    <a:pt x="5794" y="14207"/>
                  </a:cubicBezTo>
                  <a:lnTo>
                    <a:pt x="4529" y="13784"/>
                  </a:lnTo>
                  <a:lnTo>
                    <a:pt x="4529" y="7712"/>
                  </a:lnTo>
                  <a:lnTo>
                    <a:pt x="5686" y="7132"/>
                  </a:lnTo>
                  <a:cubicBezTo>
                    <a:pt x="6265" y="6842"/>
                    <a:pt x="6797" y="6459"/>
                    <a:pt x="7253" y="6003"/>
                  </a:cubicBezTo>
                  <a:lnTo>
                    <a:pt x="7289" y="5963"/>
                  </a:lnTo>
                  <a:cubicBezTo>
                    <a:pt x="8352" y="4901"/>
                    <a:pt x="8917" y="2654"/>
                    <a:pt x="9034" y="1132"/>
                  </a:cubicBezTo>
                  <a:close/>
                  <a:moveTo>
                    <a:pt x="8491" y="0"/>
                  </a:moveTo>
                  <a:cubicBezTo>
                    <a:pt x="8177" y="0"/>
                    <a:pt x="7926" y="254"/>
                    <a:pt x="7926" y="568"/>
                  </a:cubicBezTo>
                  <a:cubicBezTo>
                    <a:pt x="7926" y="1887"/>
                    <a:pt x="7380" y="4276"/>
                    <a:pt x="6492" y="5166"/>
                  </a:cubicBezTo>
                  <a:lnTo>
                    <a:pt x="6456" y="5203"/>
                  </a:lnTo>
                  <a:cubicBezTo>
                    <a:pt x="6081" y="5574"/>
                    <a:pt x="5652" y="5885"/>
                    <a:pt x="5181" y="6120"/>
                  </a:cubicBezTo>
                  <a:lnTo>
                    <a:pt x="4529" y="6444"/>
                  </a:lnTo>
                  <a:lnTo>
                    <a:pt x="4529" y="6229"/>
                  </a:lnTo>
                  <a:cubicBezTo>
                    <a:pt x="4529" y="5915"/>
                    <a:pt x="4276" y="5661"/>
                    <a:pt x="3962" y="5661"/>
                  </a:cubicBezTo>
                  <a:lnTo>
                    <a:pt x="565" y="5661"/>
                  </a:lnTo>
                  <a:cubicBezTo>
                    <a:pt x="251" y="5661"/>
                    <a:pt x="0" y="5915"/>
                    <a:pt x="0" y="6229"/>
                  </a:cubicBezTo>
                  <a:lnTo>
                    <a:pt x="0" y="15324"/>
                  </a:lnTo>
                  <a:cubicBezTo>
                    <a:pt x="0" y="15638"/>
                    <a:pt x="251" y="15891"/>
                    <a:pt x="565" y="15891"/>
                  </a:cubicBezTo>
                  <a:lnTo>
                    <a:pt x="3962" y="15891"/>
                  </a:lnTo>
                  <a:cubicBezTo>
                    <a:pt x="4276" y="15891"/>
                    <a:pt x="4529" y="15638"/>
                    <a:pt x="4529" y="15324"/>
                  </a:cubicBezTo>
                  <a:lnTo>
                    <a:pt x="4529" y="14976"/>
                  </a:lnTo>
                  <a:lnTo>
                    <a:pt x="5435" y="15278"/>
                  </a:lnTo>
                  <a:cubicBezTo>
                    <a:pt x="6649" y="15683"/>
                    <a:pt x="7917" y="15888"/>
                    <a:pt x="9197" y="15888"/>
                  </a:cubicBezTo>
                  <a:lnTo>
                    <a:pt x="13020" y="15888"/>
                  </a:lnTo>
                  <a:cubicBezTo>
                    <a:pt x="14219" y="15888"/>
                    <a:pt x="15040" y="14681"/>
                    <a:pt x="14599" y="13566"/>
                  </a:cubicBezTo>
                  <a:cubicBezTo>
                    <a:pt x="15577" y="13298"/>
                    <a:pt x="16106" y="12241"/>
                    <a:pt x="15731" y="11302"/>
                  </a:cubicBezTo>
                  <a:cubicBezTo>
                    <a:pt x="16468" y="11100"/>
                    <a:pt x="16981" y="10429"/>
                    <a:pt x="16984" y="9662"/>
                  </a:cubicBezTo>
                  <a:cubicBezTo>
                    <a:pt x="16981" y="9233"/>
                    <a:pt x="16824" y="8823"/>
                    <a:pt x="16541" y="8503"/>
                  </a:cubicBezTo>
                  <a:cubicBezTo>
                    <a:pt x="16994" y="8005"/>
                    <a:pt x="17108" y="7289"/>
                    <a:pt x="16837" y="6673"/>
                  </a:cubicBezTo>
                  <a:cubicBezTo>
                    <a:pt x="16565" y="6060"/>
                    <a:pt x="15958" y="5661"/>
                    <a:pt x="15285" y="5661"/>
                  </a:cubicBezTo>
                  <a:lnTo>
                    <a:pt x="10635" y="5661"/>
                  </a:lnTo>
                  <a:cubicBezTo>
                    <a:pt x="11109" y="4577"/>
                    <a:pt x="11323" y="3104"/>
                    <a:pt x="11323" y="2364"/>
                  </a:cubicBezTo>
                  <a:cubicBezTo>
                    <a:pt x="11320" y="1060"/>
                    <a:pt x="10263" y="3"/>
                    <a:pt x="89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5" name="Google Shape;135;p16"/>
            <p:cNvSpPr/>
            <p:nvPr/>
          </p:nvSpPr>
          <p:spPr>
            <a:xfrm>
              <a:off x="6266238" y="2218088"/>
              <a:ext cx="46525" cy="56650"/>
            </a:xfrm>
            <a:custGeom>
              <a:avLst/>
              <a:gdLst/>
              <a:ahLst/>
              <a:cxnLst/>
              <a:rect l="l" t="t" r="r" b="b"/>
              <a:pathLst>
                <a:path w="1861" h="2266" extrusionOk="0">
                  <a:moveTo>
                    <a:pt x="646" y="1"/>
                  </a:moveTo>
                  <a:cubicBezTo>
                    <a:pt x="561" y="1"/>
                    <a:pt x="475" y="20"/>
                    <a:pt x="393" y="61"/>
                  </a:cubicBezTo>
                  <a:cubicBezTo>
                    <a:pt x="112" y="199"/>
                    <a:pt x="0" y="541"/>
                    <a:pt x="139" y="821"/>
                  </a:cubicBezTo>
                  <a:lnTo>
                    <a:pt x="707" y="1954"/>
                  </a:lnTo>
                  <a:cubicBezTo>
                    <a:pt x="805" y="2150"/>
                    <a:pt x="1005" y="2265"/>
                    <a:pt x="1212" y="2265"/>
                  </a:cubicBezTo>
                  <a:cubicBezTo>
                    <a:pt x="1297" y="2265"/>
                    <a:pt x="1384" y="2246"/>
                    <a:pt x="1465" y="2204"/>
                  </a:cubicBezTo>
                  <a:cubicBezTo>
                    <a:pt x="1746" y="2065"/>
                    <a:pt x="1860" y="1727"/>
                    <a:pt x="1718" y="1446"/>
                  </a:cubicBezTo>
                  <a:lnTo>
                    <a:pt x="1154" y="314"/>
                  </a:lnTo>
                  <a:cubicBezTo>
                    <a:pt x="1053" y="115"/>
                    <a:pt x="854" y="1"/>
                    <a:pt x="6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6" name="Google Shape;136;p16"/>
            <p:cNvSpPr/>
            <p:nvPr/>
          </p:nvSpPr>
          <p:spPr>
            <a:xfrm>
              <a:off x="6365263" y="2218088"/>
              <a:ext cx="46525" cy="56675"/>
            </a:xfrm>
            <a:custGeom>
              <a:avLst/>
              <a:gdLst/>
              <a:ahLst/>
              <a:cxnLst/>
              <a:rect l="l" t="t" r="r" b="b"/>
              <a:pathLst>
                <a:path w="1861" h="2267" extrusionOk="0">
                  <a:moveTo>
                    <a:pt x="1215" y="1"/>
                  </a:moveTo>
                  <a:cubicBezTo>
                    <a:pt x="1007" y="1"/>
                    <a:pt x="808" y="115"/>
                    <a:pt x="707" y="314"/>
                  </a:cubicBezTo>
                  <a:lnTo>
                    <a:pt x="143" y="1446"/>
                  </a:lnTo>
                  <a:cubicBezTo>
                    <a:pt x="1" y="1727"/>
                    <a:pt x="116" y="2065"/>
                    <a:pt x="396" y="2207"/>
                  </a:cubicBezTo>
                  <a:cubicBezTo>
                    <a:pt x="477" y="2247"/>
                    <a:pt x="562" y="2266"/>
                    <a:pt x="646" y="2266"/>
                  </a:cubicBezTo>
                  <a:cubicBezTo>
                    <a:pt x="854" y="2266"/>
                    <a:pt x="1055" y="2151"/>
                    <a:pt x="1154" y="1954"/>
                  </a:cubicBezTo>
                  <a:lnTo>
                    <a:pt x="1722" y="821"/>
                  </a:lnTo>
                  <a:cubicBezTo>
                    <a:pt x="1861" y="541"/>
                    <a:pt x="1749" y="199"/>
                    <a:pt x="1468" y="61"/>
                  </a:cubicBezTo>
                  <a:cubicBezTo>
                    <a:pt x="1387" y="20"/>
                    <a:pt x="1300" y="1"/>
                    <a:pt x="12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7" name="Google Shape;137;p16"/>
            <p:cNvSpPr/>
            <p:nvPr/>
          </p:nvSpPr>
          <p:spPr>
            <a:xfrm>
              <a:off x="6409813" y="2303013"/>
              <a:ext cx="56550" cy="28325"/>
            </a:xfrm>
            <a:custGeom>
              <a:avLst/>
              <a:gdLst/>
              <a:ahLst/>
              <a:cxnLst/>
              <a:rect l="l" t="t" r="r" b="b"/>
              <a:pathLst>
                <a:path w="2262" h="1133" extrusionOk="0">
                  <a:moveTo>
                    <a:pt x="565" y="0"/>
                  </a:moveTo>
                  <a:cubicBezTo>
                    <a:pt x="251" y="0"/>
                    <a:pt x="0" y="254"/>
                    <a:pt x="0" y="568"/>
                  </a:cubicBezTo>
                  <a:cubicBezTo>
                    <a:pt x="0" y="879"/>
                    <a:pt x="251" y="1132"/>
                    <a:pt x="565" y="1132"/>
                  </a:cubicBezTo>
                  <a:lnTo>
                    <a:pt x="1697" y="1132"/>
                  </a:lnTo>
                  <a:cubicBezTo>
                    <a:pt x="2011" y="1132"/>
                    <a:pt x="2262" y="879"/>
                    <a:pt x="2262" y="568"/>
                  </a:cubicBezTo>
                  <a:cubicBezTo>
                    <a:pt x="2262" y="254"/>
                    <a:pt x="2011" y="0"/>
                    <a:pt x="16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8" name="Google Shape;138;p16"/>
            <p:cNvSpPr/>
            <p:nvPr/>
          </p:nvSpPr>
          <p:spPr>
            <a:xfrm>
              <a:off x="6211663" y="2303013"/>
              <a:ext cx="56550" cy="28325"/>
            </a:xfrm>
            <a:custGeom>
              <a:avLst/>
              <a:gdLst/>
              <a:ahLst/>
              <a:cxnLst/>
              <a:rect l="l" t="t" r="r" b="b"/>
              <a:pathLst>
                <a:path w="2262" h="1133" extrusionOk="0">
                  <a:moveTo>
                    <a:pt x="565" y="0"/>
                  </a:moveTo>
                  <a:cubicBezTo>
                    <a:pt x="251" y="0"/>
                    <a:pt x="0" y="254"/>
                    <a:pt x="0" y="568"/>
                  </a:cubicBezTo>
                  <a:cubicBezTo>
                    <a:pt x="0" y="879"/>
                    <a:pt x="251" y="1132"/>
                    <a:pt x="565" y="1132"/>
                  </a:cubicBezTo>
                  <a:lnTo>
                    <a:pt x="1697" y="1132"/>
                  </a:lnTo>
                  <a:cubicBezTo>
                    <a:pt x="2011" y="1132"/>
                    <a:pt x="2262" y="879"/>
                    <a:pt x="2262" y="568"/>
                  </a:cubicBezTo>
                  <a:cubicBezTo>
                    <a:pt x="2262" y="254"/>
                    <a:pt x="2011" y="0"/>
                    <a:pt x="16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9" name="Google Shape;139;p16"/>
          <p:cNvGrpSpPr/>
          <p:nvPr/>
        </p:nvGrpSpPr>
        <p:grpSpPr>
          <a:xfrm>
            <a:off x="985725" y="1760438"/>
            <a:ext cx="483750" cy="483125"/>
            <a:chOff x="1061925" y="2217638"/>
            <a:chExt cx="483750" cy="483125"/>
          </a:xfrm>
        </p:grpSpPr>
        <p:sp>
          <p:nvSpPr>
            <p:cNvPr id="140" name="Google Shape;140;p16"/>
            <p:cNvSpPr/>
            <p:nvPr/>
          </p:nvSpPr>
          <p:spPr>
            <a:xfrm>
              <a:off x="1289375" y="2274238"/>
              <a:ext cx="127375" cy="127350"/>
            </a:xfrm>
            <a:custGeom>
              <a:avLst/>
              <a:gdLst/>
              <a:ahLst/>
              <a:cxnLst/>
              <a:rect l="l" t="t" r="r" b="b"/>
              <a:pathLst>
                <a:path w="5095" h="5094" extrusionOk="0">
                  <a:moveTo>
                    <a:pt x="565" y="0"/>
                  </a:moveTo>
                  <a:cubicBezTo>
                    <a:pt x="251" y="0"/>
                    <a:pt x="1" y="254"/>
                    <a:pt x="1" y="568"/>
                  </a:cubicBezTo>
                  <a:cubicBezTo>
                    <a:pt x="1" y="879"/>
                    <a:pt x="251" y="1132"/>
                    <a:pt x="565" y="1132"/>
                  </a:cubicBezTo>
                  <a:cubicBezTo>
                    <a:pt x="2440" y="1135"/>
                    <a:pt x="3959" y="2654"/>
                    <a:pt x="3962" y="4529"/>
                  </a:cubicBezTo>
                  <a:cubicBezTo>
                    <a:pt x="3962" y="4843"/>
                    <a:pt x="4216" y="5094"/>
                    <a:pt x="4530" y="5094"/>
                  </a:cubicBezTo>
                  <a:cubicBezTo>
                    <a:pt x="4841" y="5094"/>
                    <a:pt x="5094" y="4843"/>
                    <a:pt x="5094" y="4529"/>
                  </a:cubicBezTo>
                  <a:cubicBezTo>
                    <a:pt x="5091" y="2029"/>
                    <a:pt x="3065" y="3"/>
                    <a:pt x="5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41" name="Google Shape;141;p16"/>
            <p:cNvSpPr/>
            <p:nvPr/>
          </p:nvSpPr>
          <p:spPr>
            <a:xfrm>
              <a:off x="1126025" y="2217638"/>
              <a:ext cx="368700" cy="483125"/>
            </a:xfrm>
            <a:custGeom>
              <a:avLst/>
              <a:gdLst/>
              <a:ahLst/>
              <a:cxnLst/>
              <a:rect l="l" t="t" r="r" b="b"/>
              <a:pathLst>
                <a:path w="14748" h="19325" extrusionOk="0">
                  <a:moveTo>
                    <a:pt x="7088" y="1135"/>
                  </a:moveTo>
                  <a:cubicBezTo>
                    <a:pt x="8391" y="1135"/>
                    <a:pt x="9651" y="1571"/>
                    <a:pt x="10668" y="2397"/>
                  </a:cubicBezTo>
                  <a:cubicBezTo>
                    <a:pt x="13159" y="4417"/>
                    <a:pt x="13473" y="8104"/>
                    <a:pt x="11360" y="10516"/>
                  </a:cubicBezTo>
                  <a:cubicBezTo>
                    <a:pt x="10572" y="11419"/>
                    <a:pt x="10085" y="12503"/>
                    <a:pt x="9962" y="13626"/>
                  </a:cubicBezTo>
                  <a:lnTo>
                    <a:pt x="4237" y="13626"/>
                  </a:lnTo>
                  <a:cubicBezTo>
                    <a:pt x="4107" y="12482"/>
                    <a:pt x="3630" y="11407"/>
                    <a:pt x="2866" y="10550"/>
                  </a:cubicBezTo>
                  <a:cubicBezTo>
                    <a:pt x="1658" y="9191"/>
                    <a:pt x="1184" y="7367"/>
                    <a:pt x="1571" y="5549"/>
                  </a:cubicBezTo>
                  <a:cubicBezTo>
                    <a:pt x="2020" y="3427"/>
                    <a:pt x="3748" y="1706"/>
                    <a:pt x="5873" y="1262"/>
                  </a:cubicBezTo>
                  <a:cubicBezTo>
                    <a:pt x="6278" y="1177"/>
                    <a:pt x="6685" y="1135"/>
                    <a:pt x="7088" y="1135"/>
                  </a:cubicBezTo>
                  <a:close/>
                  <a:moveTo>
                    <a:pt x="9931" y="14759"/>
                  </a:moveTo>
                  <a:lnTo>
                    <a:pt x="9931" y="15323"/>
                  </a:lnTo>
                  <a:cubicBezTo>
                    <a:pt x="9931" y="15637"/>
                    <a:pt x="9678" y="15891"/>
                    <a:pt x="9364" y="15891"/>
                  </a:cubicBezTo>
                  <a:lnTo>
                    <a:pt x="4835" y="15891"/>
                  </a:lnTo>
                  <a:cubicBezTo>
                    <a:pt x="4521" y="15891"/>
                    <a:pt x="4270" y="15637"/>
                    <a:pt x="4270" y="15323"/>
                  </a:cubicBezTo>
                  <a:lnTo>
                    <a:pt x="4270" y="14759"/>
                  </a:lnTo>
                  <a:close/>
                  <a:moveTo>
                    <a:pt x="8699" y="17023"/>
                  </a:moveTo>
                  <a:cubicBezTo>
                    <a:pt x="8464" y="17694"/>
                    <a:pt x="7827" y="18192"/>
                    <a:pt x="7099" y="18192"/>
                  </a:cubicBezTo>
                  <a:cubicBezTo>
                    <a:pt x="6371" y="18192"/>
                    <a:pt x="5734" y="17694"/>
                    <a:pt x="5499" y="17023"/>
                  </a:cubicBezTo>
                  <a:close/>
                  <a:moveTo>
                    <a:pt x="7087" y="0"/>
                  </a:moveTo>
                  <a:cubicBezTo>
                    <a:pt x="6607" y="0"/>
                    <a:pt x="6123" y="50"/>
                    <a:pt x="5641" y="151"/>
                  </a:cubicBezTo>
                  <a:cubicBezTo>
                    <a:pt x="3053" y="712"/>
                    <a:pt x="1027" y="2729"/>
                    <a:pt x="462" y="5314"/>
                  </a:cubicBezTo>
                  <a:cubicBezTo>
                    <a:pt x="0" y="7488"/>
                    <a:pt x="568" y="9671"/>
                    <a:pt x="2020" y="11301"/>
                  </a:cubicBezTo>
                  <a:cubicBezTo>
                    <a:pt x="2730" y="12099"/>
                    <a:pt x="3135" y="13149"/>
                    <a:pt x="3135" y="14191"/>
                  </a:cubicBezTo>
                  <a:lnTo>
                    <a:pt x="3135" y="15323"/>
                  </a:lnTo>
                  <a:cubicBezTo>
                    <a:pt x="3138" y="16060"/>
                    <a:pt x="3612" y="16709"/>
                    <a:pt x="4309" y="16939"/>
                  </a:cubicBezTo>
                  <a:cubicBezTo>
                    <a:pt x="4409" y="17518"/>
                    <a:pt x="4681" y="18053"/>
                    <a:pt x="5094" y="18473"/>
                  </a:cubicBezTo>
                  <a:cubicBezTo>
                    <a:pt x="5642" y="19040"/>
                    <a:pt x="6371" y="19324"/>
                    <a:pt x="7099" y="19324"/>
                  </a:cubicBezTo>
                  <a:cubicBezTo>
                    <a:pt x="7828" y="19324"/>
                    <a:pt x="8556" y="19040"/>
                    <a:pt x="9104" y="18473"/>
                  </a:cubicBezTo>
                  <a:cubicBezTo>
                    <a:pt x="9518" y="18053"/>
                    <a:pt x="9790" y="17518"/>
                    <a:pt x="9889" y="16939"/>
                  </a:cubicBezTo>
                  <a:cubicBezTo>
                    <a:pt x="10587" y="16709"/>
                    <a:pt x="11061" y="16060"/>
                    <a:pt x="11064" y="15323"/>
                  </a:cubicBezTo>
                  <a:lnTo>
                    <a:pt x="11064" y="14191"/>
                  </a:lnTo>
                  <a:cubicBezTo>
                    <a:pt x="11064" y="13149"/>
                    <a:pt x="11471" y="12108"/>
                    <a:pt x="12211" y="11262"/>
                  </a:cubicBezTo>
                  <a:cubicBezTo>
                    <a:pt x="14747" y="8366"/>
                    <a:pt x="14370" y="3943"/>
                    <a:pt x="11381" y="1518"/>
                  </a:cubicBezTo>
                  <a:cubicBezTo>
                    <a:pt x="10159" y="525"/>
                    <a:pt x="8647" y="0"/>
                    <a:pt x="70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42" name="Google Shape;142;p16"/>
            <p:cNvSpPr/>
            <p:nvPr/>
          </p:nvSpPr>
          <p:spPr>
            <a:xfrm>
              <a:off x="1061925" y="2387463"/>
              <a:ext cx="56650" cy="28325"/>
            </a:xfrm>
            <a:custGeom>
              <a:avLst/>
              <a:gdLst/>
              <a:ahLst/>
              <a:cxnLst/>
              <a:rect l="l" t="t" r="r" b="b"/>
              <a:pathLst>
                <a:path w="2266" h="1133" extrusionOk="0">
                  <a:moveTo>
                    <a:pt x="569" y="0"/>
                  </a:moveTo>
                  <a:cubicBezTo>
                    <a:pt x="255" y="0"/>
                    <a:pt x="1" y="254"/>
                    <a:pt x="1" y="568"/>
                  </a:cubicBezTo>
                  <a:cubicBezTo>
                    <a:pt x="1" y="879"/>
                    <a:pt x="255" y="1133"/>
                    <a:pt x="569" y="1133"/>
                  </a:cubicBezTo>
                  <a:lnTo>
                    <a:pt x="1701" y="1133"/>
                  </a:lnTo>
                  <a:cubicBezTo>
                    <a:pt x="2012" y="1133"/>
                    <a:pt x="2266" y="879"/>
                    <a:pt x="2266" y="568"/>
                  </a:cubicBezTo>
                  <a:cubicBezTo>
                    <a:pt x="2266" y="254"/>
                    <a:pt x="2012" y="0"/>
                    <a:pt x="17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43" name="Google Shape;143;p16"/>
            <p:cNvSpPr/>
            <p:nvPr/>
          </p:nvSpPr>
          <p:spPr>
            <a:xfrm>
              <a:off x="1064875" y="2292688"/>
              <a:ext cx="50750" cy="48025"/>
            </a:xfrm>
            <a:custGeom>
              <a:avLst/>
              <a:gdLst/>
              <a:ahLst/>
              <a:cxnLst/>
              <a:rect l="l" t="t" r="r" b="b"/>
              <a:pathLst>
                <a:path w="2030" h="1921" extrusionOk="0">
                  <a:moveTo>
                    <a:pt x="622" y="0"/>
                  </a:moveTo>
                  <a:cubicBezTo>
                    <a:pt x="476" y="0"/>
                    <a:pt x="331" y="56"/>
                    <a:pt x="221" y="168"/>
                  </a:cubicBezTo>
                  <a:cubicBezTo>
                    <a:pt x="4" y="385"/>
                    <a:pt x="1" y="739"/>
                    <a:pt x="215" y="962"/>
                  </a:cubicBezTo>
                  <a:lnTo>
                    <a:pt x="1015" y="1762"/>
                  </a:lnTo>
                  <a:cubicBezTo>
                    <a:pt x="1125" y="1868"/>
                    <a:pt x="1267" y="1921"/>
                    <a:pt x="1409" y="1921"/>
                  </a:cubicBezTo>
                  <a:cubicBezTo>
                    <a:pt x="1554" y="1921"/>
                    <a:pt x="1699" y="1865"/>
                    <a:pt x="1809" y="1753"/>
                  </a:cubicBezTo>
                  <a:cubicBezTo>
                    <a:pt x="2027" y="1536"/>
                    <a:pt x="2030" y="1183"/>
                    <a:pt x="1815" y="962"/>
                  </a:cubicBezTo>
                  <a:lnTo>
                    <a:pt x="1015" y="159"/>
                  </a:lnTo>
                  <a:cubicBezTo>
                    <a:pt x="905" y="53"/>
                    <a:pt x="763" y="0"/>
                    <a:pt x="6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44" name="Google Shape;144;p16"/>
            <p:cNvSpPr/>
            <p:nvPr/>
          </p:nvSpPr>
          <p:spPr>
            <a:xfrm>
              <a:off x="1064425" y="2462538"/>
              <a:ext cx="51200" cy="48350"/>
            </a:xfrm>
            <a:custGeom>
              <a:avLst/>
              <a:gdLst/>
              <a:ahLst/>
              <a:cxnLst/>
              <a:rect l="l" t="t" r="r" b="b"/>
              <a:pathLst>
                <a:path w="2048" h="1934" extrusionOk="0">
                  <a:moveTo>
                    <a:pt x="1427" y="0"/>
                  </a:moveTo>
                  <a:cubicBezTo>
                    <a:pt x="1285" y="0"/>
                    <a:pt x="1143" y="53"/>
                    <a:pt x="1033" y="159"/>
                  </a:cubicBezTo>
                  <a:lnTo>
                    <a:pt x="233" y="962"/>
                  </a:lnTo>
                  <a:cubicBezTo>
                    <a:pt x="4" y="1179"/>
                    <a:pt x="1" y="1545"/>
                    <a:pt x="227" y="1768"/>
                  </a:cubicBezTo>
                  <a:cubicBezTo>
                    <a:pt x="338" y="1879"/>
                    <a:pt x="482" y="1934"/>
                    <a:pt x="627" y="1934"/>
                  </a:cubicBezTo>
                  <a:cubicBezTo>
                    <a:pt x="774" y="1934"/>
                    <a:pt x="922" y="1876"/>
                    <a:pt x="1033" y="1762"/>
                  </a:cubicBezTo>
                  <a:lnTo>
                    <a:pt x="1833" y="962"/>
                  </a:lnTo>
                  <a:cubicBezTo>
                    <a:pt x="2048" y="738"/>
                    <a:pt x="2045" y="385"/>
                    <a:pt x="1827" y="168"/>
                  </a:cubicBezTo>
                  <a:cubicBezTo>
                    <a:pt x="1717" y="56"/>
                    <a:pt x="1572" y="0"/>
                    <a:pt x="14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45" name="Google Shape;145;p16"/>
            <p:cNvSpPr/>
            <p:nvPr/>
          </p:nvSpPr>
          <p:spPr>
            <a:xfrm>
              <a:off x="1488425" y="2387463"/>
              <a:ext cx="56650" cy="28325"/>
            </a:xfrm>
            <a:custGeom>
              <a:avLst/>
              <a:gdLst/>
              <a:ahLst/>
              <a:cxnLst/>
              <a:rect l="l" t="t" r="r" b="b"/>
              <a:pathLst>
                <a:path w="2266" h="1133" extrusionOk="0">
                  <a:moveTo>
                    <a:pt x="568" y="0"/>
                  </a:moveTo>
                  <a:cubicBezTo>
                    <a:pt x="254" y="0"/>
                    <a:pt x="1" y="254"/>
                    <a:pt x="1" y="568"/>
                  </a:cubicBezTo>
                  <a:cubicBezTo>
                    <a:pt x="1" y="879"/>
                    <a:pt x="254" y="1133"/>
                    <a:pt x="568" y="1133"/>
                  </a:cubicBezTo>
                  <a:lnTo>
                    <a:pt x="1701" y="1133"/>
                  </a:lnTo>
                  <a:cubicBezTo>
                    <a:pt x="2012" y="1133"/>
                    <a:pt x="2265" y="879"/>
                    <a:pt x="2265" y="568"/>
                  </a:cubicBezTo>
                  <a:cubicBezTo>
                    <a:pt x="2265" y="254"/>
                    <a:pt x="2012" y="0"/>
                    <a:pt x="17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46" name="Google Shape;146;p16"/>
            <p:cNvSpPr/>
            <p:nvPr/>
          </p:nvSpPr>
          <p:spPr>
            <a:xfrm>
              <a:off x="1487825" y="2292688"/>
              <a:ext cx="54300" cy="48225"/>
            </a:xfrm>
            <a:custGeom>
              <a:avLst/>
              <a:gdLst/>
              <a:ahLst/>
              <a:cxnLst/>
              <a:rect l="l" t="t" r="r" b="b"/>
              <a:pathLst>
                <a:path w="2172" h="1929" extrusionOk="0">
                  <a:moveTo>
                    <a:pt x="1550" y="0"/>
                  </a:moveTo>
                  <a:cubicBezTo>
                    <a:pt x="1409" y="0"/>
                    <a:pt x="1267" y="53"/>
                    <a:pt x="1157" y="159"/>
                  </a:cubicBezTo>
                  <a:lnTo>
                    <a:pt x="357" y="962"/>
                  </a:lnTo>
                  <a:cubicBezTo>
                    <a:pt x="1" y="1318"/>
                    <a:pt x="251" y="1928"/>
                    <a:pt x="756" y="1928"/>
                  </a:cubicBezTo>
                  <a:cubicBezTo>
                    <a:pt x="907" y="1928"/>
                    <a:pt x="1051" y="1868"/>
                    <a:pt x="1157" y="1762"/>
                  </a:cubicBezTo>
                  <a:lnTo>
                    <a:pt x="1957" y="959"/>
                  </a:lnTo>
                  <a:cubicBezTo>
                    <a:pt x="2172" y="739"/>
                    <a:pt x="2169" y="385"/>
                    <a:pt x="1951" y="168"/>
                  </a:cubicBezTo>
                  <a:cubicBezTo>
                    <a:pt x="1841" y="56"/>
                    <a:pt x="1696" y="0"/>
                    <a:pt x="15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47" name="Google Shape;147;p16"/>
            <p:cNvSpPr/>
            <p:nvPr/>
          </p:nvSpPr>
          <p:spPr>
            <a:xfrm>
              <a:off x="1491375" y="2462538"/>
              <a:ext cx="54300" cy="48225"/>
            </a:xfrm>
            <a:custGeom>
              <a:avLst/>
              <a:gdLst/>
              <a:ahLst/>
              <a:cxnLst/>
              <a:rect l="l" t="t" r="r" b="b"/>
              <a:pathLst>
                <a:path w="2172" h="1929" extrusionOk="0">
                  <a:moveTo>
                    <a:pt x="622" y="0"/>
                  </a:moveTo>
                  <a:cubicBezTo>
                    <a:pt x="476" y="0"/>
                    <a:pt x="331" y="56"/>
                    <a:pt x="221" y="168"/>
                  </a:cubicBezTo>
                  <a:cubicBezTo>
                    <a:pt x="4" y="385"/>
                    <a:pt x="1" y="738"/>
                    <a:pt x="215" y="962"/>
                  </a:cubicBezTo>
                  <a:lnTo>
                    <a:pt x="1015" y="1762"/>
                  </a:lnTo>
                  <a:cubicBezTo>
                    <a:pt x="1121" y="1868"/>
                    <a:pt x="1266" y="1928"/>
                    <a:pt x="1417" y="1928"/>
                  </a:cubicBezTo>
                  <a:cubicBezTo>
                    <a:pt x="1921" y="1928"/>
                    <a:pt x="2172" y="1318"/>
                    <a:pt x="1815" y="962"/>
                  </a:cubicBezTo>
                  <a:lnTo>
                    <a:pt x="1015" y="159"/>
                  </a:lnTo>
                  <a:cubicBezTo>
                    <a:pt x="905" y="53"/>
                    <a:pt x="763" y="0"/>
                    <a:pt x="6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48" name="Google Shape;148;p16"/>
          <p:cNvGrpSpPr/>
          <p:nvPr/>
        </p:nvGrpSpPr>
        <p:grpSpPr>
          <a:xfrm>
            <a:off x="4330450" y="1760450"/>
            <a:ext cx="483125" cy="483125"/>
            <a:chOff x="4406650" y="2217650"/>
            <a:chExt cx="483125" cy="483125"/>
          </a:xfrm>
        </p:grpSpPr>
        <p:sp>
          <p:nvSpPr>
            <p:cNvPr id="149" name="Google Shape;149;p16"/>
            <p:cNvSpPr/>
            <p:nvPr/>
          </p:nvSpPr>
          <p:spPr>
            <a:xfrm>
              <a:off x="4406650" y="22176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10351" y="1132"/>
                  </a:moveTo>
                  <a:lnTo>
                    <a:pt x="10562" y="2008"/>
                  </a:lnTo>
                  <a:cubicBezTo>
                    <a:pt x="10614" y="2226"/>
                    <a:pt x="10789" y="2392"/>
                    <a:pt x="11009" y="2434"/>
                  </a:cubicBezTo>
                  <a:cubicBezTo>
                    <a:pt x="12021" y="2618"/>
                    <a:pt x="12981" y="3014"/>
                    <a:pt x="13826" y="3596"/>
                  </a:cubicBezTo>
                  <a:cubicBezTo>
                    <a:pt x="13922" y="3663"/>
                    <a:pt x="14033" y="3696"/>
                    <a:pt x="14146" y="3696"/>
                  </a:cubicBezTo>
                  <a:cubicBezTo>
                    <a:pt x="14247" y="3696"/>
                    <a:pt x="14349" y="3669"/>
                    <a:pt x="14439" y="3614"/>
                  </a:cubicBezTo>
                  <a:lnTo>
                    <a:pt x="15179" y="3171"/>
                  </a:lnTo>
                  <a:lnTo>
                    <a:pt x="16154" y="4146"/>
                  </a:lnTo>
                  <a:lnTo>
                    <a:pt x="15711" y="4889"/>
                  </a:lnTo>
                  <a:cubicBezTo>
                    <a:pt x="15596" y="5079"/>
                    <a:pt x="15602" y="5317"/>
                    <a:pt x="15729" y="5499"/>
                  </a:cubicBezTo>
                  <a:cubicBezTo>
                    <a:pt x="16311" y="6344"/>
                    <a:pt x="16707" y="7304"/>
                    <a:pt x="16891" y="8316"/>
                  </a:cubicBezTo>
                  <a:cubicBezTo>
                    <a:pt x="16933" y="8536"/>
                    <a:pt x="17100" y="8711"/>
                    <a:pt x="17317" y="8763"/>
                  </a:cubicBezTo>
                  <a:lnTo>
                    <a:pt x="18193" y="8974"/>
                  </a:lnTo>
                  <a:lnTo>
                    <a:pt x="18193" y="10351"/>
                  </a:lnTo>
                  <a:lnTo>
                    <a:pt x="17317" y="10562"/>
                  </a:lnTo>
                  <a:cubicBezTo>
                    <a:pt x="17100" y="10614"/>
                    <a:pt x="16933" y="10789"/>
                    <a:pt x="16894" y="11009"/>
                  </a:cubicBezTo>
                  <a:cubicBezTo>
                    <a:pt x="16710" y="12021"/>
                    <a:pt x="16311" y="12981"/>
                    <a:pt x="15729" y="13826"/>
                  </a:cubicBezTo>
                  <a:cubicBezTo>
                    <a:pt x="15605" y="14007"/>
                    <a:pt x="15596" y="14246"/>
                    <a:pt x="15711" y="14436"/>
                  </a:cubicBezTo>
                  <a:lnTo>
                    <a:pt x="16154" y="15179"/>
                  </a:lnTo>
                  <a:lnTo>
                    <a:pt x="15179" y="16154"/>
                  </a:lnTo>
                  <a:lnTo>
                    <a:pt x="14439" y="15710"/>
                  </a:lnTo>
                  <a:cubicBezTo>
                    <a:pt x="14349" y="15656"/>
                    <a:pt x="14247" y="15629"/>
                    <a:pt x="14146" y="15629"/>
                  </a:cubicBezTo>
                  <a:cubicBezTo>
                    <a:pt x="14033" y="15629"/>
                    <a:pt x="13922" y="15662"/>
                    <a:pt x="13826" y="15729"/>
                  </a:cubicBezTo>
                  <a:cubicBezTo>
                    <a:pt x="12981" y="16311"/>
                    <a:pt x="12021" y="16707"/>
                    <a:pt x="11009" y="16891"/>
                  </a:cubicBezTo>
                  <a:cubicBezTo>
                    <a:pt x="10789" y="16933"/>
                    <a:pt x="10614" y="17099"/>
                    <a:pt x="10562" y="17317"/>
                  </a:cubicBezTo>
                  <a:lnTo>
                    <a:pt x="10351" y="18192"/>
                  </a:lnTo>
                  <a:lnTo>
                    <a:pt x="8974" y="18192"/>
                  </a:lnTo>
                  <a:lnTo>
                    <a:pt x="8763" y="17317"/>
                  </a:lnTo>
                  <a:cubicBezTo>
                    <a:pt x="8712" y="17099"/>
                    <a:pt x="8536" y="16933"/>
                    <a:pt x="8316" y="16891"/>
                  </a:cubicBezTo>
                  <a:cubicBezTo>
                    <a:pt x="7304" y="16707"/>
                    <a:pt x="6344" y="16311"/>
                    <a:pt x="5499" y="15729"/>
                  </a:cubicBezTo>
                  <a:cubicBezTo>
                    <a:pt x="5404" y="15662"/>
                    <a:pt x="5293" y="15629"/>
                    <a:pt x="5181" y="15629"/>
                  </a:cubicBezTo>
                  <a:cubicBezTo>
                    <a:pt x="5081" y="15629"/>
                    <a:pt x="4979" y="15656"/>
                    <a:pt x="4889" y="15710"/>
                  </a:cubicBezTo>
                  <a:lnTo>
                    <a:pt x="4146" y="16154"/>
                  </a:lnTo>
                  <a:lnTo>
                    <a:pt x="3171" y="15179"/>
                  </a:lnTo>
                  <a:lnTo>
                    <a:pt x="3615" y="14436"/>
                  </a:lnTo>
                  <a:cubicBezTo>
                    <a:pt x="3729" y="14246"/>
                    <a:pt x="3723" y="14007"/>
                    <a:pt x="3597" y="13826"/>
                  </a:cubicBezTo>
                  <a:cubicBezTo>
                    <a:pt x="3014" y="12981"/>
                    <a:pt x="2618" y="12021"/>
                    <a:pt x="2434" y="11009"/>
                  </a:cubicBezTo>
                  <a:cubicBezTo>
                    <a:pt x="2392" y="10789"/>
                    <a:pt x="2226" y="10614"/>
                    <a:pt x="2011" y="10562"/>
                  </a:cubicBezTo>
                  <a:lnTo>
                    <a:pt x="1133" y="10351"/>
                  </a:lnTo>
                  <a:lnTo>
                    <a:pt x="1133" y="8974"/>
                  </a:lnTo>
                  <a:lnTo>
                    <a:pt x="2008" y="8763"/>
                  </a:lnTo>
                  <a:cubicBezTo>
                    <a:pt x="2226" y="8711"/>
                    <a:pt x="2392" y="8536"/>
                    <a:pt x="2431" y="8316"/>
                  </a:cubicBezTo>
                  <a:cubicBezTo>
                    <a:pt x="2615" y="7304"/>
                    <a:pt x="3014" y="6344"/>
                    <a:pt x="3597" y="5499"/>
                  </a:cubicBezTo>
                  <a:cubicBezTo>
                    <a:pt x="3720" y="5317"/>
                    <a:pt x="3729" y="5079"/>
                    <a:pt x="3615" y="4889"/>
                  </a:cubicBezTo>
                  <a:lnTo>
                    <a:pt x="3171" y="4146"/>
                  </a:lnTo>
                  <a:lnTo>
                    <a:pt x="4146" y="3171"/>
                  </a:lnTo>
                  <a:lnTo>
                    <a:pt x="4889" y="3614"/>
                  </a:lnTo>
                  <a:cubicBezTo>
                    <a:pt x="4979" y="3669"/>
                    <a:pt x="5081" y="3696"/>
                    <a:pt x="5181" y="3696"/>
                  </a:cubicBezTo>
                  <a:cubicBezTo>
                    <a:pt x="5293" y="3696"/>
                    <a:pt x="5404" y="3663"/>
                    <a:pt x="5499" y="3596"/>
                  </a:cubicBezTo>
                  <a:cubicBezTo>
                    <a:pt x="6344" y="3014"/>
                    <a:pt x="7304" y="2618"/>
                    <a:pt x="8316" y="2434"/>
                  </a:cubicBezTo>
                  <a:cubicBezTo>
                    <a:pt x="8536" y="2392"/>
                    <a:pt x="8712" y="2226"/>
                    <a:pt x="8763" y="2008"/>
                  </a:cubicBezTo>
                  <a:lnTo>
                    <a:pt x="8974" y="1132"/>
                  </a:lnTo>
                  <a:close/>
                  <a:moveTo>
                    <a:pt x="8530" y="0"/>
                  </a:moveTo>
                  <a:cubicBezTo>
                    <a:pt x="8268" y="0"/>
                    <a:pt x="8041" y="178"/>
                    <a:pt x="7981" y="432"/>
                  </a:cubicBezTo>
                  <a:lnTo>
                    <a:pt x="7748" y="1392"/>
                  </a:lnTo>
                  <a:cubicBezTo>
                    <a:pt x="6833" y="1604"/>
                    <a:pt x="5961" y="1963"/>
                    <a:pt x="5167" y="2461"/>
                  </a:cubicBezTo>
                  <a:lnTo>
                    <a:pt x="4348" y="1969"/>
                  </a:lnTo>
                  <a:cubicBezTo>
                    <a:pt x="4260" y="1915"/>
                    <a:pt x="4160" y="1889"/>
                    <a:pt x="4061" y="1889"/>
                  </a:cubicBezTo>
                  <a:cubicBezTo>
                    <a:pt x="3913" y="1889"/>
                    <a:pt x="3767" y="1946"/>
                    <a:pt x="3657" y="2056"/>
                  </a:cubicBezTo>
                  <a:lnTo>
                    <a:pt x="2057" y="3657"/>
                  </a:lnTo>
                  <a:cubicBezTo>
                    <a:pt x="1872" y="3841"/>
                    <a:pt x="1839" y="4125"/>
                    <a:pt x="1972" y="4348"/>
                  </a:cubicBezTo>
                  <a:lnTo>
                    <a:pt x="2461" y="5163"/>
                  </a:lnTo>
                  <a:cubicBezTo>
                    <a:pt x="1963" y="5958"/>
                    <a:pt x="1604" y="6830"/>
                    <a:pt x="1395" y="7745"/>
                  </a:cubicBezTo>
                  <a:lnTo>
                    <a:pt x="435" y="7978"/>
                  </a:lnTo>
                  <a:cubicBezTo>
                    <a:pt x="179" y="8041"/>
                    <a:pt x="0" y="8267"/>
                    <a:pt x="0" y="8530"/>
                  </a:cubicBezTo>
                  <a:lnTo>
                    <a:pt x="0" y="10795"/>
                  </a:lnTo>
                  <a:cubicBezTo>
                    <a:pt x="0" y="11057"/>
                    <a:pt x="179" y="11284"/>
                    <a:pt x="432" y="11344"/>
                  </a:cubicBezTo>
                  <a:lnTo>
                    <a:pt x="1392" y="11580"/>
                  </a:lnTo>
                  <a:cubicBezTo>
                    <a:pt x="1604" y="12492"/>
                    <a:pt x="1963" y="13364"/>
                    <a:pt x="2461" y="14158"/>
                  </a:cubicBezTo>
                  <a:lnTo>
                    <a:pt x="1969" y="14977"/>
                  </a:lnTo>
                  <a:cubicBezTo>
                    <a:pt x="1836" y="15200"/>
                    <a:pt x="1872" y="15484"/>
                    <a:pt x="2057" y="15668"/>
                  </a:cubicBezTo>
                  <a:lnTo>
                    <a:pt x="3657" y="17268"/>
                  </a:lnTo>
                  <a:cubicBezTo>
                    <a:pt x="3766" y="17378"/>
                    <a:pt x="3911" y="17435"/>
                    <a:pt x="4057" y="17435"/>
                  </a:cubicBezTo>
                  <a:cubicBezTo>
                    <a:pt x="4157" y="17435"/>
                    <a:pt x="4258" y="17408"/>
                    <a:pt x="4348" y="17353"/>
                  </a:cubicBezTo>
                  <a:lnTo>
                    <a:pt x="5164" y="16864"/>
                  </a:lnTo>
                  <a:cubicBezTo>
                    <a:pt x="5958" y="17362"/>
                    <a:pt x="6830" y="17721"/>
                    <a:pt x="7745" y="17930"/>
                  </a:cubicBezTo>
                  <a:lnTo>
                    <a:pt x="7978" y="18890"/>
                  </a:lnTo>
                  <a:cubicBezTo>
                    <a:pt x="8041" y="19147"/>
                    <a:pt x="8268" y="19325"/>
                    <a:pt x="8530" y="19325"/>
                  </a:cubicBezTo>
                  <a:lnTo>
                    <a:pt x="10795" y="19325"/>
                  </a:lnTo>
                  <a:cubicBezTo>
                    <a:pt x="11058" y="19325"/>
                    <a:pt x="11284" y="19147"/>
                    <a:pt x="11344" y="18893"/>
                  </a:cubicBezTo>
                  <a:lnTo>
                    <a:pt x="11577" y="17933"/>
                  </a:lnTo>
                  <a:cubicBezTo>
                    <a:pt x="12492" y="17721"/>
                    <a:pt x="13364" y="17362"/>
                    <a:pt x="14159" y="16864"/>
                  </a:cubicBezTo>
                  <a:lnTo>
                    <a:pt x="14977" y="17356"/>
                  </a:lnTo>
                  <a:cubicBezTo>
                    <a:pt x="15066" y="17410"/>
                    <a:pt x="15166" y="17436"/>
                    <a:pt x="15266" y="17436"/>
                  </a:cubicBezTo>
                  <a:cubicBezTo>
                    <a:pt x="15413" y="17436"/>
                    <a:pt x="15559" y="17379"/>
                    <a:pt x="15668" y="17271"/>
                  </a:cubicBezTo>
                  <a:lnTo>
                    <a:pt x="17269" y="15668"/>
                  </a:lnTo>
                  <a:cubicBezTo>
                    <a:pt x="17453" y="15484"/>
                    <a:pt x="17489" y="15200"/>
                    <a:pt x="17353" y="14977"/>
                  </a:cubicBezTo>
                  <a:lnTo>
                    <a:pt x="16864" y="14161"/>
                  </a:lnTo>
                  <a:cubicBezTo>
                    <a:pt x="17362" y="13367"/>
                    <a:pt x="17722" y="12495"/>
                    <a:pt x="17930" y="11580"/>
                  </a:cubicBezTo>
                  <a:lnTo>
                    <a:pt x="18890" y="11347"/>
                  </a:lnTo>
                  <a:cubicBezTo>
                    <a:pt x="19147" y="11284"/>
                    <a:pt x="19325" y="11057"/>
                    <a:pt x="19325" y="10795"/>
                  </a:cubicBezTo>
                  <a:lnTo>
                    <a:pt x="19325" y="8530"/>
                  </a:lnTo>
                  <a:cubicBezTo>
                    <a:pt x="19325" y="8267"/>
                    <a:pt x="19147" y="8041"/>
                    <a:pt x="18893" y="7981"/>
                  </a:cubicBezTo>
                  <a:lnTo>
                    <a:pt x="17933" y="7748"/>
                  </a:lnTo>
                  <a:cubicBezTo>
                    <a:pt x="17722" y="6833"/>
                    <a:pt x="17362" y="5961"/>
                    <a:pt x="16864" y="5166"/>
                  </a:cubicBezTo>
                  <a:lnTo>
                    <a:pt x="17356" y="4348"/>
                  </a:lnTo>
                  <a:cubicBezTo>
                    <a:pt x="17489" y="4128"/>
                    <a:pt x="17453" y="3841"/>
                    <a:pt x="17272" y="3657"/>
                  </a:cubicBezTo>
                  <a:lnTo>
                    <a:pt x="15668" y="2056"/>
                  </a:lnTo>
                  <a:cubicBezTo>
                    <a:pt x="15559" y="1947"/>
                    <a:pt x="15415" y="1890"/>
                    <a:pt x="15268" y="1890"/>
                  </a:cubicBezTo>
                  <a:cubicBezTo>
                    <a:pt x="15168" y="1890"/>
                    <a:pt x="15068" y="1917"/>
                    <a:pt x="14977" y="1972"/>
                  </a:cubicBezTo>
                  <a:lnTo>
                    <a:pt x="14162" y="2461"/>
                  </a:lnTo>
                  <a:cubicBezTo>
                    <a:pt x="13367" y="1963"/>
                    <a:pt x="12495" y="1604"/>
                    <a:pt x="11580" y="1395"/>
                  </a:cubicBezTo>
                  <a:lnTo>
                    <a:pt x="11347" y="435"/>
                  </a:lnTo>
                  <a:cubicBezTo>
                    <a:pt x="11284" y="178"/>
                    <a:pt x="11058" y="0"/>
                    <a:pt x="107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50" name="Google Shape;150;p16"/>
            <p:cNvSpPr/>
            <p:nvPr/>
          </p:nvSpPr>
          <p:spPr>
            <a:xfrm>
              <a:off x="4492550" y="2303550"/>
              <a:ext cx="311400" cy="311400"/>
            </a:xfrm>
            <a:custGeom>
              <a:avLst/>
              <a:gdLst/>
              <a:ahLst/>
              <a:cxnLst/>
              <a:rect l="l" t="t" r="r" b="b"/>
              <a:pathLst>
                <a:path w="12456" h="12456" extrusionOk="0">
                  <a:moveTo>
                    <a:pt x="6227" y="1133"/>
                  </a:moveTo>
                  <a:cubicBezTo>
                    <a:pt x="9038" y="1133"/>
                    <a:pt x="11323" y="3418"/>
                    <a:pt x="11323" y="6226"/>
                  </a:cubicBezTo>
                  <a:cubicBezTo>
                    <a:pt x="11323" y="9038"/>
                    <a:pt x="9038" y="11323"/>
                    <a:pt x="6227" y="11323"/>
                  </a:cubicBezTo>
                  <a:cubicBezTo>
                    <a:pt x="3419" y="11323"/>
                    <a:pt x="1133" y="9038"/>
                    <a:pt x="1133" y="6226"/>
                  </a:cubicBezTo>
                  <a:cubicBezTo>
                    <a:pt x="1133" y="3418"/>
                    <a:pt x="3419" y="1133"/>
                    <a:pt x="6227" y="1133"/>
                  </a:cubicBezTo>
                  <a:close/>
                  <a:moveTo>
                    <a:pt x="6227" y="0"/>
                  </a:moveTo>
                  <a:cubicBezTo>
                    <a:pt x="2794" y="0"/>
                    <a:pt x="1" y="2793"/>
                    <a:pt x="1" y="6226"/>
                  </a:cubicBezTo>
                  <a:cubicBezTo>
                    <a:pt x="1" y="9663"/>
                    <a:pt x="2794" y="12456"/>
                    <a:pt x="6227" y="12456"/>
                  </a:cubicBezTo>
                  <a:cubicBezTo>
                    <a:pt x="9663" y="12456"/>
                    <a:pt x="12456" y="9663"/>
                    <a:pt x="12456" y="6226"/>
                  </a:cubicBezTo>
                  <a:cubicBezTo>
                    <a:pt x="12456" y="2793"/>
                    <a:pt x="9663" y="0"/>
                    <a:pt x="62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51" name="Google Shape;151;p16"/>
            <p:cNvSpPr/>
            <p:nvPr/>
          </p:nvSpPr>
          <p:spPr>
            <a:xfrm>
              <a:off x="4541325" y="2360150"/>
              <a:ext cx="206025" cy="198150"/>
            </a:xfrm>
            <a:custGeom>
              <a:avLst/>
              <a:gdLst/>
              <a:ahLst/>
              <a:cxnLst/>
              <a:rect l="l" t="t" r="r" b="b"/>
              <a:pathLst>
                <a:path w="8241" h="7926" extrusionOk="0">
                  <a:moveTo>
                    <a:pt x="4275" y="1132"/>
                  </a:moveTo>
                  <a:cubicBezTo>
                    <a:pt x="4640" y="1132"/>
                    <a:pt x="5009" y="1203"/>
                    <a:pt x="5360" y="1348"/>
                  </a:cubicBezTo>
                  <a:cubicBezTo>
                    <a:pt x="6416" y="1785"/>
                    <a:pt x="7108" y="2818"/>
                    <a:pt x="7108" y="3962"/>
                  </a:cubicBezTo>
                  <a:cubicBezTo>
                    <a:pt x="7105" y="5527"/>
                    <a:pt x="5840" y="6792"/>
                    <a:pt x="4276" y="6795"/>
                  </a:cubicBezTo>
                  <a:cubicBezTo>
                    <a:pt x="3131" y="6795"/>
                    <a:pt x="2099" y="6103"/>
                    <a:pt x="1661" y="5046"/>
                  </a:cubicBezTo>
                  <a:cubicBezTo>
                    <a:pt x="1223" y="3987"/>
                    <a:pt x="1465" y="2770"/>
                    <a:pt x="2274" y="1961"/>
                  </a:cubicBezTo>
                  <a:cubicBezTo>
                    <a:pt x="2815" y="1419"/>
                    <a:pt x="3538" y="1132"/>
                    <a:pt x="4275" y="1132"/>
                  </a:cubicBezTo>
                  <a:close/>
                  <a:moveTo>
                    <a:pt x="4276" y="1"/>
                  </a:moveTo>
                  <a:cubicBezTo>
                    <a:pt x="2672" y="1"/>
                    <a:pt x="1229" y="964"/>
                    <a:pt x="613" y="2447"/>
                  </a:cubicBezTo>
                  <a:cubicBezTo>
                    <a:pt x="0" y="3926"/>
                    <a:pt x="341" y="5632"/>
                    <a:pt x="1474" y="6764"/>
                  </a:cubicBezTo>
                  <a:cubicBezTo>
                    <a:pt x="2232" y="7523"/>
                    <a:pt x="3247" y="7926"/>
                    <a:pt x="4279" y="7926"/>
                  </a:cubicBezTo>
                  <a:cubicBezTo>
                    <a:pt x="4789" y="7926"/>
                    <a:pt x="5302" y="7828"/>
                    <a:pt x="5791" y="7625"/>
                  </a:cubicBezTo>
                  <a:cubicBezTo>
                    <a:pt x="7274" y="7009"/>
                    <a:pt x="8240" y="5566"/>
                    <a:pt x="8240" y="3962"/>
                  </a:cubicBezTo>
                  <a:cubicBezTo>
                    <a:pt x="8237" y="1773"/>
                    <a:pt x="6465" y="1"/>
                    <a:pt x="42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52" name="Google Shape;152;p16"/>
          <p:cNvSpPr/>
          <p:nvPr/>
        </p:nvSpPr>
        <p:spPr>
          <a:xfrm>
            <a:off x="7674872" y="1760412"/>
            <a:ext cx="483102" cy="483227"/>
          </a:xfrm>
          <a:custGeom>
            <a:avLst/>
            <a:gdLst/>
            <a:ahLst/>
            <a:cxnLst/>
            <a:rect l="l" t="t" r="r" b="b"/>
            <a:pathLst>
              <a:path w="19326" h="19331" extrusionOk="0">
                <a:moveTo>
                  <a:pt x="9470" y="1131"/>
                </a:moveTo>
                <a:cubicBezTo>
                  <a:pt x="9519" y="1131"/>
                  <a:pt x="9569" y="1143"/>
                  <a:pt x="9615" y="1165"/>
                </a:cubicBezTo>
                <a:lnTo>
                  <a:pt x="17504" y="5208"/>
                </a:lnTo>
                <a:lnTo>
                  <a:pt x="14283" y="6820"/>
                </a:lnTo>
                <a:lnTo>
                  <a:pt x="6360" y="2756"/>
                </a:lnTo>
                <a:lnTo>
                  <a:pt x="9325" y="1168"/>
                </a:lnTo>
                <a:cubicBezTo>
                  <a:pt x="9369" y="1143"/>
                  <a:pt x="9419" y="1131"/>
                  <a:pt x="9470" y="1131"/>
                </a:cubicBezTo>
                <a:close/>
                <a:moveTo>
                  <a:pt x="5149" y="3405"/>
                </a:moveTo>
                <a:lnTo>
                  <a:pt x="13027" y="7448"/>
                </a:lnTo>
                <a:lnTo>
                  <a:pt x="9467" y="9230"/>
                </a:lnTo>
                <a:lnTo>
                  <a:pt x="1779" y="5208"/>
                </a:lnTo>
                <a:lnTo>
                  <a:pt x="5149" y="3405"/>
                </a:lnTo>
                <a:close/>
                <a:moveTo>
                  <a:pt x="1133" y="6150"/>
                </a:moveTo>
                <a:lnTo>
                  <a:pt x="8896" y="10208"/>
                </a:lnTo>
                <a:lnTo>
                  <a:pt x="8896" y="17935"/>
                </a:lnTo>
                <a:lnTo>
                  <a:pt x="1299" y="13916"/>
                </a:lnTo>
                <a:cubicBezTo>
                  <a:pt x="1196" y="13862"/>
                  <a:pt x="1133" y="13753"/>
                  <a:pt x="1133" y="13638"/>
                </a:cubicBezTo>
                <a:lnTo>
                  <a:pt x="1133" y="6150"/>
                </a:lnTo>
                <a:close/>
                <a:moveTo>
                  <a:pt x="18190" y="6132"/>
                </a:moveTo>
                <a:lnTo>
                  <a:pt x="18190" y="13629"/>
                </a:lnTo>
                <a:cubicBezTo>
                  <a:pt x="18193" y="13744"/>
                  <a:pt x="18126" y="13853"/>
                  <a:pt x="18021" y="13907"/>
                </a:cubicBezTo>
                <a:lnTo>
                  <a:pt x="10028" y="17953"/>
                </a:lnTo>
                <a:lnTo>
                  <a:pt x="10028" y="10217"/>
                </a:lnTo>
                <a:lnTo>
                  <a:pt x="13730" y="8363"/>
                </a:lnTo>
                <a:lnTo>
                  <a:pt x="13730" y="10281"/>
                </a:lnTo>
                <a:cubicBezTo>
                  <a:pt x="13730" y="10592"/>
                  <a:pt x="13984" y="10845"/>
                  <a:pt x="14298" y="10845"/>
                </a:cubicBezTo>
                <a:cubicBezTo>
                  <a:pt x="14609" y="10845"/>
                  <a:pt x="14862" y="10592"/>
                  <a:pt x="14862" y="10281"/>
                </a:cubicBezTo>
                <a:lnTo>
                  <a:pt x="14862" y="7796"/>
                </a:lnTo>
                <a:lnTo>
                  <a:pt x="18190" y="6132"/>
                </a:lnTo>
                <a:close/>
                <a:moveTo>
                  <a:pt x="9473" y="0"/>
                </a:moveTo>
                <a:cubicBezTo>
                  <a:pt x="9238" y="0"/>
                  <a:pt x="9003" y="58"/>
                  <a:pt x="8790" y="172"/>
                </a:cubicBezTo>
                <a:lnTo>
                  <a:pt x="765" y="4468"/>
                </a:lnTo>
                <a:cubicBezTo>
                  <a:pt x="294" y="4719"/>
                  <a:pt x="1" y="5208"/>
                  <a:pt x="1" y="5739"/>
                </a:cubicBezTo>
                <a:lnTo>
                  <a:pt x="1" y="13638"/>
                </a:lnTo>
                <a:cubicBezTo>
                  <a:pt x="1" y="14173"/>
                  <a:pt x="297" y="14665"/>
                  <a:pt x="771" y="14913"/>
                </a:cubicBezTo>
                <a:lnTo>
                  <a:pt x="8796" y="19164"/>
                </a:lnTo>
                <a:cubicBezTo>
                  <a:pt x="9008" y="19275"/>
                  <a:pt x="9240" y="19331"/>
                  <a:pt x="9473" y="19331"/>
                </a:cubicBezTo>
                <a:cubicBezTo>
                  <a:pt x="9696" y="19331"/>
                  <a:pt x="9919" y="19279"/>
                  <a:pt x="10125" y="19176"/>
                </a:cubicBezTo>
                <a:lnTo>
                  <a:pt x="18534" y="14916"/>
                </a:lnTo>
                <a:cubicBezTo>
                  <a:pt x="19020" y="14671"/>
                  <a:pt x="19325" y="14173"/>
                  <a:pt x="19325" y="13629"/>
                </a:cubicBezTo>
                <a:lnTo>
                  <a:pt x="19325" y="5752"/>
                </a:lnTo>
                <a:cubicBezTo>
                  <a:pt x="19325" y="5208"/>
                  <a:pt x="19023" y="4713"/>
                  <a:pt x="18537" y="4465"/>
                </a:cubicBezTo>
                <a:lnTo>
                  <a:pt x="10131" y="160"/>
                </a:lnTo>
                <a:cubicBezTo>
                  <a:pt x="9924" y="53"/>
                  <a:pt x="9698" y="0"/>
                  <a:pt x="94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153" name="Google Shape;153;p16"/>
          <p:cNvSpPr/>
          <p:nvPr/>
        </p:nvSpPr>
        <p:spPr>
          <a:xfrm rot="5400000">
            <a:off x="1954638" y="1907673"/>
            <a:ext cx="218100" cy="188700"/>
          </a:xfrm>
          <a:prstGeom prst="triangle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6"/>
          <p:cNvSpPr/>
          <p:nvPr/>
        </p:nvSpPr>
        <p:spPr>
          <a:xfrm rot="5400000">
            <a:off x="3626851" y="1907673"/>
            <a:ext cx="218100" cy="188700"/>
          </a:xfrm>
          <a:prstGeom prst="triangle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16"/>
          <p:cNvSpPr/>
          <p:nvPr/>
        </p:nvSpPr>
        <p:spPr>
          <a:xfrm rot="5400000">
            <a:off x="5299063" y="1907673"/>
            <a:ext cx="218100" cy="188700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6"/>
          <p:cNvSpPr/>
          <p:nvPr/>
        </p:nvSpPr>
        <p:spPr>
          <a:xfrm rot="5400000">
            <a:off x="6971276" y="1907673"/>
            <a:ext cx="218100" cy="1887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34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Kanban Methodology Infographics</a:t>
            </a:r>
            <a:endParaRPr/>
          </a:p>
        </p:txBody>
      </p:sp>
      <p:grpSp>
        <p:nvGrpSpPr>
          <p:cNvPr id="846" name="Google Shape;846;p34"/>
          <p:cNvGrpSpPr/>
          <p:nvPr/>
        </p:nvGrpSpPr>
        <p:grpSpPr>
          <a:xfrm>
            <a:off x="962875" y="1260426"/>
            <a:ext cx="1637443" cy="786231"/>
            <a:chOff x="962875" y="1260426"/>
            <a:chExt cx="1637443" cy="786231"/>
          </a:xfrm>
        </p:grpSpPr>
        <p:grpSp>
          <p:nvGrpSpPr>
            <p:cNvPr id="847" name="Google Shape;847;p34"/>
            <p:cNvGrpSpPr/>
            <p:nvPr/>
          </p:nvGrpSpPr>
          <p:grpSpPr>
            <a:xfrm>
              <a:off x="962875" y="1260426"/>
              <a:ext cx="1637443" cy="786231"/>
              <a:chOff x="962875" y="1031826"/>
              <a:chExt cx="1637443" cy="786231"/>
            </a:xfrm>
          </p:grpSpPr>
          <p:sp>
            <p:nvSpPr>
              <p:cNvPr id="848" name="Google Shape;848;p34"/>
              <p:cNvSpPr/>
              <p:nvPr/>
            </p:nvSpPr>
            <p:spPr>
              <a:xfrm>
                <a:off x="974424" y="1031826"/>
                <a:ext cx="1567289" cy="184330"/>
              </a:xfrm>
              <a:custGeom>
                <a:avLst/>
                <a:gdLst/>
                <a:ahLst/>
                <a:cxnLst/>
                <a:rect l="l" t="t" r="r" b="b"/>
                <a:pathLst>
                  <a:path w="47911" h="5634" extrusionOk="0">
                    <a:moveTo>
                      <a:pt x="13707" y="0"/>
                    </a:moveTo>
                    <a:lnTo>
                      <a:pt x="11116" y="51"/>
                    </a:lnTo>
                    <a:lnTo>
                      <a:pt x="8526" y="352"/>
                    </a:lnTo>
                    <a:lnTo>
                      <a:pt x="7243" y="604"/>
                    </a:lnTo>
                    <a:lnTo>
                      <a:pt x="6137" y="881"/>
                    </a:lnTo>
                    <a:lnTo>
                      <a:pt x="3999" y="1660"/>
                    </a:lnTo>
                    <a:lnTo>
                      <a:pt x="2993" y="2188"/>
                    </a:lnTo>
                    <a:lnTo>
                      <a:pt x="2515" y="2465"/>
                    </a:lnTo>
                    <a:lnTo>
                      <a:pt x="1610" y="3144"/>
                    </a:lnTo>
                    <a:lnTo>
                      <a:pt x="805" y="3924"/>
                    </a:lnTo>
                    <a:lnTo>
                      <a:pt x="201" y="4829"/>
                    </a:lnTo>
                    <a:lnTo>
                      <a:pt x="0" y="5357"/>
                    </a:lnTo>
                    <a:lnTo>
                      <a:pt x="0" y="5508"/>
                    </a:lnTo>
                    <a:lnTo>
                      <a:pt x="252" y="5634"/>
                    </a:lnTo>
                    <a:lnTo>
                      <a:pt x="377" y="5558"/>
                    </a:lnTo>
                    <a:lnTo>
                      <a:pt x="1081" y="4829"/>
                    </a:lnTo>
                    <a:lnTo>
                      <a:pt x="2163" y="3773"/>
                    </a:lnTo>
                    <a:lnTo>
                      <a:pt x="2968" y="3169"/>
                    </a:lnTo>
                    <a:lnTo>
                      <a:pt x="3395" y="2893"/>
                    </a:lnTo>
                    <a:lnTo>
                      <a:pt x="4326" y="2390"/>
                    </a:lnTo>
                    <a:lnTo>
                      <a:pt x="6288" y="1685"/>
                    </a:lnTo>
                    <a:lnTo>
                      <a:pt x="7294" y="1434"/>
                    </a:lnTo>
                    <a:lnTo>
                      <a:pt x="8576" y="1157"/>
                    </a:lnTo>
                    <a:lnTo>
                      <a:pt x="11167" y="855"/>
                    </a:lnTo>
                    <a:lnTo>
                      <a:pt x="13782" y="805"/>
                    </a:lnTo>
                    <a:lnTo>
                      <a:pt x="16373" y="956"/>
                    </a:lnTo>
                    <a:lnTo>
                      <a:pt x="17680" y="1107"/>
                    </a:lnTo>
                    <a:lnTo>
                      <a:pt x="20296" y="1509"/>
                    </a:lnTo>
                    <a:lnTo>
                      <a:pt x="25452" y="2641"/>
                    </a:lnTo>
                    <a:lnTo>
                      <a:pt x="28042" y="3295"/>
                    </a:lnTo>
                    <a:lnTo>
                      <a:pt x="30608" y="3924"/>
                    </a:lnTo>
                    <a:lnTo>
                      <a:pt x="33198" y="4527"/>
                    </a:lnTo>
                    <a:lnTo>
                      <a:pt x="34456" y="4829"/>
                    </a:lnTo>
                    <a:lnTo>
                      <a:pt x="36996" y="5307"/>
                    </a:lnTo>
                    <a:lnTo>
                      <a:pt x="38278" y="5408"/>
                    </a:lnTo>
                    <a:lnTo>
                      <a:pt x="38932" y="5408"/>
                    </a:lnTo>
                    <a:lnTo>
                      <a:pt x="40190" y="5357"/>
                    </a:lnTo>
                    <a:lnTo>
                      <a:pt x="42076" y="5055"/>
                    </a:lnTo>
                    <a:lnTo>
                      <a:pt x="44490" y="4251"/>
                    </a:lnTo>
                    <a:lnTo>
                      <a:pt x="46729" y="3018"/>
                    </a:lnTo>
                    <a:lnTo>
                      <a:pt x="47735" y="2264"/>
                    </a:lnTo>
                    <a:lnTo>
                      <a:pt x="47911" y="2063"/>
                    </a:lnTo>
                    <a:lnTo>
                      <a:pt x="47911" y="1660"/>
                    </a:lnTo>
                    <a:lnTo>
                      <a:pt x="47584" y="1358"/>
                    </a:lnTo>
                    <a:lnTo>
                      <a:pt x="47131" y="1308"/>
                    </a:lnTo>
                    <a:lnTo>
                      <a:pt x="46905" y="1434"/>
                    </a:lnTo>
                    <a:lnTo>
                      <a:pt x="45974" y="2113"/>
                    </a:lnTo>
                    <a:lnTo>
                      <a:pt x="43962" y="3194"/>
                    </a:lnTo>
                    <a:lnTo>
                      <a:pt x="41774" y="3899"/>
                    </a:lnTo>
                    <a:lnTo>
                      <a:pt x="39511" y="4200"/>
                    </a:lnTo>
                    <a:lnTo>
                      <a:pt x="38379" y="4200"/>
                    </a:lnTo>
                    <a:lnTo>
                      <a:pt x="37071" y="4100"/>
                    </a:lnTo>
                    <a:lnTo>
                      <a:pt x="34481" y="3622"/>
                    </a:lnTo>
                    <a:lnTo>
                      <a:pt x="33223" y="3320"/>
                    </a:lnTo>
                    <a:lnTo>
                      <a:pt x="30582" y="2717"/>
                    </a:lnTo>
                    <a:lnTo>
                      <a:pt x="27942" y="2138"/>
                    </a:lnTo>
                    <a:lnTo>
                      <a:pt x="25402" y="1560"/>
                    </a:lnTo>
                    <a:lnTo>
                      <a:pt x="20246" y="579"/>
                    </a:lnTo>
                    <a:lnTo>
                      <a:pt x="16322" y="126"/>
                    </a:lnTo>
                    <a:lnTo>
                      <a:pt x="137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" name="Google Shape;849;p34"/>
              <p:cNvSpPr/>
              <p:nvPr/>
            </p:nvSpPr>
            <p:spPr>
              <a:xfrm>
                <a:off x="1000728" y="1530459"/>
                <a:ext cx="1597777" cy="213155"/>
              </a:xfrm>
              <a:custGeom>
                <a:avLst/>
                <a:gdLst/>
                <a:ahLst/>
                <a:cxnLst/>
                <a:rect l="l" t="t" r="r" b="b"/>
                <a:pathLst>
                  <a:path w="48843" h="6515" extrusionOk="0">
                    <a:moveTo>
                      <a:pt x="13381" y="0"/>
                    </a:moveTo>
                    <a:lnTo>
                      <a:pt x="10891" y="76"/>
                    </a:lnTo>
                    <a:lnTo>
                      <a:pt x="9658" y="227"/>
                    </a:lnTo>
                    <a:lnTo>
                      <a:pt x="8401" y="403"/>
                    </a:lnTo>
                    <a:lnTo>
                      <a:pt x="5911" y="981"/>
                    </a:lnTo>
                    <a:lnTo>
                      <a:pt x="4679" y="1409"/>
                    </a:lnTo>
                    <a:lnTo>
                      <a:pt x="3472" y="1861"/>
                    </a:lnTo>
                    <a:lnTo>
                      <a:pt x="1711" y="2742"/>
                    </a:lnTo>
                    <a:lnTo>
                      <a:pt x="630" y="3446"/>
                    </a:lnTo>
                    <a:lnTo>
                      <a:pt x="127" y="3848"/>
                    </a:lnTo>
                    <a:lnTo>
                      <a:pt x="1" y="3974"/>
                    </a:lnTo>
                    <a:lnTo>
                      <a:pt x="1" y="4251"/>
                    </a:lnTo>
                    <a:lnTo>
                      <a:pt x="202" y="4502"/>
                    </a:lnTo>
                    <a:lnTo>
                      <a:pt x="479" y="4578"/>
                    </a:lnTo>
                    <a:lnTo>
                      <a:pt x="630" y="4527"/>
                    </a:lnTo>
                    <a:lnTo>
                      <a:pt x="1661" y="3924"/>
                    </a:lnTo>
                    <a:lnTo>
                      <a:pt x="3698" y="2842"/>
                    </a:lnTo>
                    <a:lnTo>
                      <a:pt x="4779" y="2389"/>
                    </a:lnTo>
                    <a:lnTo>
                      <a:pt x="5886" y="1987"/>
                    </a:lnTo>
                    <a:lnTo>
                      <a:pt x="8175" y="1409"/>
                    </a:lnTo>
                    <a:lnTo>
                      <a:pt x="9357" y="1207"/>
                    </a:lnTo>
                    <a:lnTo>
                      <a:pt x="10614" y="1057"/>
                    </a:lnTo>
                    <a:lnTo>
                      <a:pt x="13129" y="956"/>
                    </a:lnTo>
                    <a:lnTo>
                      <a:pt x="15669" y="1057"/>
                    </a:lnTo>
                    <a:lnTo>
                      <a:pt x="18184" y="1383"/>
                    </a:lnTo>
                    <a:lnTo>
                      <a:pt x="19417" y="1635"/>
                    </a:lnTo>
                    <a:lnTo>
                      <a:pt x="20699" y="1912"/>
                    </a:lnTo>
                    <a:lnTo>
                      <a:pt x="23214" y="2566"/>
                    </a:lnTo>
                    <a:lnTo>
                      <a:pt x="26936" y="3773"/>
                    </a:lnTo>
                    <a:lnTo>
                      <a:pt x="29401" y="4628"/>
                    </a:lnTo>
                    <a:lnTo>
                      <a:pt x="30583" y="5055"/>
                    </a:lnTo>
                    <a:lnTo>
                      <a:pt x="33023" y="5785"/>
                    </a:lnTo>
                    <a:lnTo>
                      <a:pt x="35538" y="6313"/>
                    </a:lnTo>
                    <a:lnTo>
                      <a:pt x="38053" y="6514"/>
                    </a:lnTo>
                    <a:lnTo>
                      <a:pt x="39335" y="6439"/>
                    </a:lnTo>
                    <a:lnTo>
                      <a:pt x="39964" y="6363"/>
                    </a:lnTo>
                    <a:lnTo>
                      <a:pt x="41222" y="6137"/>
                    </a:lnTo>
                    <a:lnTo>
                      <a:pt x="43033" y="5584"/>
                    </a:lnTo>
                    <a:lnTo>
                      <a:pt x="44215" y="5055"/>
                    </a:lnTo>
                    <a:lnTo>
                      <a:pt x="45371" y="4427"/>
                    </a:lnTo>
                    <a:lnTo>
                      <a:pt x="47534" y="2943"/>
                    </a:lnTo>
                    <a:lnTo>
                      <a:pt x="48591" y="2163"/>
                    </a:lnTo>
                    <a:lnTo>
                      <a:pt x="48792" y="1937"/>
                    </a:lnTo>
                    <a:lnTo>
                      <a:pt x="48842" y="1459"/>
                    </a:lnTo>
                    <a:lnTo>
                      <a:pt x="48540" y="1107"/>
                    </a:lnTo>
                    <a:lnTo>
                      <a:pt x="48213" y="1031"/>
                    </a:lnTo>
                    <a:lnTo>
                      <a:pt x="47962" y="1107"/>
                    </a:lnTo>
                    <a:lnTo>
                      <a:pt x="47861" y="1207"/>
                    </a:lnTo>
                    <a:lnTo>
                      <a:pt x="47031" y="2012"/>
                    </a:lnTo>
                    <a:lnTo>
                      <a:pt x="45120" y="3370"/>
                    </a:lnTo>
                    <a:lnTo>
                      <a:pt x="42982" y="4452"/>
                    </a:lnTo>
                    <a:lnTo>
                      <a:pt x="40744" y="5131"/>
                    </a:lnTo>
                    <a:lnTo>
                      <a:pt x="39612" y="5307"/>
                    </a:lnTo>
                    <a:lnTo>
                      <a:pt x="38983" y="5382"/>
                    </a:lnTo>
                    <a:lnTo>
                      <a:pt x="37701" y="5408"/>
                    </a:lnTo>
                    <a:lnTo>
                      <a:pt x="35789" y="5257"/>
                    </a:lnTo>
                    <a:lnTo>
                      <a:pt x="33249" y="4754"/>
                    </a:lnTo>
                    <a:lnTo>
                      <a:pt x="30784" y="4024"/>
                    </a:lnTo>
                    <a:lnTo>
                      <a:pt x="29577" y="3622"/>
                    </a:lnTo>
                    <a:lnTo>
                      <a:pt x="27087" y="2792"/>
                    </a:lnTo>
                    <a:lnTo>
                      <a:pt x="23365" y="1610"/>
                    </a:lnTo>
                    <a:lnTo>
                      <a:pt x="20850" y="956"/>
                    </a:lnTo>
                    <a:lnTo>
                      <a:pt x="19568" y="704"/>
                    </a:lnTo>
                    <a:lnTo>
                      <a:pt x="18335" y="478"/>
                    </a:lnTo>
                    <a:lnTo>
                      <a:pt x="15870" y="151"/>
                    </a:lnTo>
                    <a:lnTo>
                      <a:pt x="1338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34"/>
              <p:cNvSpPr/>
              <p:nvPr/>
            </p:nvSpPr>
            <p:spPr>
              <a:xfrm>
                <a:off x="2402833" y="1082013"/>
                <a:ext cx="197485" cy="501952"/>
              </a:xfrm>
              <a:custGeom>
                <a:avLst/>
                <a:gdLst/>
                <a:ahLst/>
                <a:cxnLst/>
                <a:rect l="l" t="t" r="r" b="b"/>
                <a:pathLst>
                  <a:path w="6037" h="15342" extrusionOk="0">
                    <a:moveTo>
                      <a:pt x="3999" y="0"/>
                    </a:moveTo>
                    <a:lnTo>
                      <a:pt x="3874" y="26"/>
                    </a:lnTo>
                    <a:lnTo>
                      <a:pt x="3672" y="202"/>
                    </a:lnTo>
                    <a:lnTo>
                      <a:pt x="3396" y="629"/>
                    </a:lnTo>
                    <a:lnTo>
                      <a:pt x="3069" y="1409"/>
                    </a:lnTo>
                    <a:lnTo>
                      <a:pt x="2893" y="1912"/>
                    </a:lnTo>
                    <a:lnTo>
                      <a:pt x="2390" y="3119"/>
                    </a:lnTo>
                    <a:lnTo>
                      <a:pt x="1912" y="4326"/>
                    </a:lnTo>
                    <a:lnTo>
                      <a:pt x="981" y="6766"/>
                    </a:lnTo>
                    <a:lnTo>
                      <a:pt x="26" y="9180"/>
                    </a:lnTo>
                    <a:lnTo>
                      <a:pt x="0" y="9407"/>
                    </a:lnTo>
                    <a:lnTo>
                      <a:pt x="126" y="9583"/>
                    </a:lnTo>
                    <a:lnTo>
                      <a:pt x="1283" y="10890"/>
                    </a:lnTo>
                    <a:lnTo>
                      <a:pt x="2465" y="12173"/>
                    </a:lnTo>
                    <a:lnTo>
                      <a:pt x="3044" y="12777"/>
                    </a:lnTo>
                    <a:lnTo>
                      <a:pt x="3597" y="13380"/>
                    </a:lnTo>
                    <a:lnTo>
                      <a:pt x="3899" y="13707"/>
                    </a:lnTo>
                    <a:lnTo>
                      <a:pt x="4628" y="14487"/>
                    </a:lnTo>
                    <a:lnTo>
                      <a:pt x="4829" y="14889"/>
                    </a:lnTo>
                    <a:lnTo>
                      <a:pt x="4930" y="15090"/>
                    </a:lnTo>
                    <a:lnTo>
                      <a:pt x="5156" y="15317"/>
                    </a:lnTo>
                    <a:lnTo>
                      <a:pt x="5433" y="15342"/>
                    </a:lnTo>
                    <a:lnTo>
                      <a:pt x="5684" y="15241"/>
                    </a:lnTo>
                    <a:lnTo>
                      <a:pt x="5986" y="14940"/>
                    </a:lnTo>
                    <a:lnTo>
                      <a:pt x="6036" y="14537"/>
                    </a:lnTo>
                    <a:lnTo>
                      <a:pt x="5886" y="14286"/>
                    </a:lnTo>
                    <a:lnTo>
                      <a:pt x="5735" y="14210"/>
                    </a:lnTo>
                    <a:lnTo>
                      <a:pt x="5357" y="13984"/>
                    </a:lnTo>
                    <a:lnTo>
                      <a:pt x="4729" y="13305"/>
                    </a:lnTo>
                    <a:lnTo>
                      <a:pt x="4427" y="12978"/>
                    </a:lnTo>
                    <a:lnTo>
                      <a:pt x="3798" y="12299"/>
                    </a:lnTo>
                    <a:lnTo>
                      <a:pt x="3169" y="11620"/>
                    </a:lnTo>
                    <a:lnTo>
                      <a:pt x="1962" y="10312"/>
                    </a:lnTo>
                    <a:lnTo>
                      <a:pt x="910" y="9196"/>
                    </a:lnTo>
                    <a:lnTo>
                      <a:pt x="910" y="9196"/>
                    </a:lnTo>
                    <a:lnTo>
                      <a:pt x="1736" y="7017"/>
                    </a:lnTo>
                    <a:lnTo>
                      <a:pt x="2666" y="4628"/>
                    </a:lnTo>
                    <a:lnTo>
                      <a:pt x="3094" y="3471"/>
                    </a:lnTo>
                    <a:lnTo>
                      <a:pt x="3521" y="2289"/>
                    </a:lnTo>
                    <a:lnTo>
                      <a:pt x="3723" y="1786"/>
                    </a:lnTo>
                    <a:lnTo>
                      <a:pt x="4024" y="931"/>
                    </a:lnTo>
                    <a:lnTo>
                      <a:pt x="4125" y="378"/>
                    </a:lnTo>
                    <a:lnTo>
                      <a:pt x="4075" y="126"/>
                    </a:lnTo>
                    <a:lnTo>
                      <a:pt x="399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851;p34"/>
              <p:cNvSpPr/>
              <p:nvPr/>
            </p:nvSpPr>
            <p:spPr>
              <a:xfrm>
                <a:off x="966180" y="1196390"/>
                <a:ext cx="171970" cy="475647"/>
              </a:xfrm>
              <a:custGeom>
                <a:avLst/>
                <a:gdLst/>
                <a:ahLst/>
                <a:cxnLst/>
                <a:rect l="l" t="t" r="r" b="b"/>
                <a:pathLst>
                  <a:path w="5257" h="14538" extrusionOk="0">
                    <a:moveTo>
                      <a:pt x="227" y="0"/>
                    </a:moveTo>
                    <a:lnTo>
                      <a:pt x="1" y="151"/>
                    </a:lnTo>
                    <a:lnTo>
                      <a:pt x="26" y="302"/>
                    </a:lnTo>
                    <a:lnTo>
                      <a:pt x="202" y="705"/>
                    </a:lnTo>
                    <a:lnTo>
                      <a:pt x="755" y="1409"/>
                    </a:lnTo>
                    <a:lnTo>
                      <a:pt x="1032" y="1761"/>
                    </a:lnTo>
                    <a:lnTo>
                      <a:pt x="1711" y="2515"/>
                    </a:lnTo>
                    <a:lnTo>
                      <a:pt x="2365" y="3295"/>
                    </a:lnTo>
                    <a:lnTo>
                      <a:pt x="3019" y="4075"/>
                    </a:lnTo>
                    <a:lnTo>
                      <a:pt x="3672" y="4854"/>
                    </a:lnTo>
                    <a:lnTo>
                      <a:pt x="4025" y="5232"/>
                    </a:lnTo>
                    <a:lnTo>
                      <a:pt x="4351" y="5634"/>
                    </a:lnTo>
                    <a:lnTo>
                      <a:pt x="4402" y="5785"/>
                    </a:lnTo>
                    <a:lnTo>
                      <a:pt x="4402" y="6137"/>
                    </a:lnTo>
                    <a:lnTo>
                      <a:pt x="4201" y="6640"/>
                    </a:lnTo>
                    <a:lnTo>
                      <a:pt x="4050" y="6942"/>
                    </a:lnTo>
                    <a:lnTo>
                      <a:pt x="3220" y="8828"/>
                    </a:lnTo>
                    <a:lnTo>
                      <a:pt x="2390" y="10714"/>
                    </a:lnTo>
                    <a:lnTo>
                      <a:pt x="1962" y="11645"/>
                    </a:lnTo>
                    <a:lnTo>
                      <a:pt x="1510" y="12575"/>
                    </a:lnTo>
                    <a:lnTo>
                      <a:pt x="1283" y="13003"/>
                    </a:lnTo>
                    <a:lnTo>
                      <a:pt x="1007" y="13632"/>
                    </a:lnTo>
                    <a:lnTo>
                      <a:pt x="981" y="14084"/>
                    </a:lnTo>
                    <a:lnTo>
                      <a:pt x="1082" y="14311"/>
                    </a:lnTo>
                    <a:lnTo>
                      <a:pt x="1157" y="14411"/>
                    </a:lnTo>
                    <a:lnTo>
                      <a:pt x="1434" y="14537"/>
                    </a:lnTo>
                    <a:lnTo>
                      <a:pt x="1585" y="14512"/>
                    </a:lnTo>
                    <a:lnTo>
                      <a:pt x="1811" y="14411"/>
                    </a:lnTo>
                    <a:lnTo>
                      <a:pt x="2113" y="14059"/>
                    </a:lnTo>
                    <a:lnTo>
                      <a:pt x="2390" y="13355"/>
                    </a:lnTo>
                    <a:lnTo>
                      <a:pt x="2541" y="12902"/>
                    </a:lnTo>
                    <a:lnTo>
                      <a:pt x="2943" y="11846"/>
                    </a:lnTo>
                    <a:lnTo>
                      <a:pt x="3345" y="10790"/>
                    </a:lnTo>
                    <a:lnTo>
                      <a:pt x="4226" y="8627"/>
                    </a:lnTo>
                    <a:lnTo>
                      <a:pt x="5106" y="6489"/>
                    </a:lnTo>
                    <a:lnTo>
                      <a:pt x="5181" y="6263"/>
                    </a:lnTo>
                    <a:lnTo>
                      <a:pt x="5257" y="5885"/>
                    </a:lnTo>
                    <a:lnTo>
                      <a:pt x="5106" y="5357"/>
                    </a:lnTo>
                    <a:lnTo>
                      <a:pt x="4829" y="4980"/>
                    </a:lnTo>
                    <a:lnTo>
                      <a:pt x="4100" y="4150"/>
                    </a:lnTo>
                    <a:lnTo>
                      <a:pt x="3371" y="3295"/>
                    </a:lnTo>
                    <a:lnTo>
                      <a:pt x="2641" y="2440"/>
                    </a:lnTo>
                    <a:lnTo>
                      <a:pt x="1912" y="1610"/>
                    </a:lnTo>
                    <a:lnTo>
                      <a:pt x="1560" y="1182"/>
                    </a:lnTo>
                    <a:lnTo>
                      <a:pt x="805" y="352"/>
                    </a:lnTo>
                    <a:lnTo>
                      <a:pt x="353" y="51"/>
                    </a:lnTo>
                    <a:lnTo>
                      <a:pt x="22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852;p34"/>
              <p:cNvSpPr/>
              <p:nvPr/>
            </p:nvSpPr>
            <p:spPr>
              <a:xfrm>
                <a:off x="962875" y="1277037"/>
                <a:ext cx="151426" cy="171996"/>
              </a:xfrm>
              <a:custGeom>
                <a:avLst/>
                <a:gdLst/>
                <a:ahLst/>
                <a:cxnLst/>
                <a:rect l="l" t="t" r="r" b="b"/>
                <a:pathLst>
                  <a:path w="4629" h="5257" extrusionOk="0">
                    <a:moveTo>
                      <a:pt x="152" y="0"/>
                    </a:moveTo>
                    <a:lnTo>
                      <a:pt x="26" y="151"/>
                    </a:lnTo>
                    <a:lnTo>
                      <a:pt x="1" y="327"/>
                    </a:lnTo>
                    <a:lnTo>
                      <a:pt x="76" y="428"/>
                    </a:lnTo>
                    <a:lnTo>
                      <a:pt x="1108" y="1610"/>
                    </a:lnTo>
                    <a:lnTo>
                      <a:pt x="2164" y="2792"/>
                    </a:lnTo>
                    <a:lnTo>
                      <a:pt x="2617" y="3320"/>
                    </a:lnTo>
                    <a:lnTo>
                      <a:pt x="3044" y="3873"/>
                    </a:lnTo>
                    <a:lnTo>
                      <a:pt x="3270" y="4175"/>
                    </a:lnTo>
                    <a:lnTo>
                      <a:pt x="3446" y="4477"/>
                    </a:lnTo>
                    <a:lnTo>
                      <a:pt x="3648" y="4829"/>
                    </a:lnTo>
                    <a:lnTo>
                      <a:pt x="3899" y="5131"/>
                    </a:lnTo>
                    <a:lnTo>
                      <a:pt x="4000" y="5206"/>
                    </a:lnTo>
                    <a:lnTo>
                      <a:pt x="4251" y="5256"/>
                    </a:lnTo>
                    <a:lnTo>
                      <a:pt x="4377" y="5231"/>
                    </a:lnTo>
                    <a:lnTo>
                      <a:pt x="4478" y="5156"/>
                    </a:lnTo>
                    <a:lnTo>
                      <a:pt x="4629" y="4955"/>
                    </a:lnTo>
                    <a:lnTo>
                      <a:pt x="4629" y="4829"/>
                    </a:lnTo>
                    <a:lnTo>
                      <a:pt x="4553" y="4452"/>
                    </a:lnTo>
                    <a:lnTo>
                      <a:pt x="4075" y="3747"/>
                    </a:lnTo>
                    <a:lnTo>
                      <a:pt x="3824" y="3446"/>
                    </a:lnTo>
                    <a:lnTo>
                      <a:pt x="3321" y="2842"/>
                    </a:lnTo>
                    <a:lnTo>
                      <a:pt x="2793" y="2314"/>
                    </a:lnTo>
                    <a:lnTo>
                      <a:pt x="1636" y="1182"/>
                    </a:lnTo>
                    <a:lnTo>
                      <a:pt x="454" y="75"/>
                    </a:lnTo>
                    <a:lnTo>
                      <a:pt x="35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34"/>
              <p:cNvSpPr/>
              <p:nvPr/>
            </p:nvSpPr>
            <p:spPr>
              <a:xfrm>
                <a:off x="2441504" y="1174994"/>
                <a:ext cx="120971" cy="258403"/>
              </a:xfrm>
              <a:custGeom>
                <a:avLst/>
                <a:gdLst/>
                <a:ahLst/>
                <a:cxnLst/>
                <a:rect l="l" t="t" r="r" b="b"/>
                <a:pathLst>
                  <a:path w="3698" h="7898" extrusionOk="0">
                    <a:moveTo>
                      <a:pt x="3522" y="0"/>
                    </a:moveTo>
                    <a:lnTo>
                      <a:pt x="3421" y="76"/>
                    </a:lnTo>
                    <a:lnTo>
                      <a:pt x="2490" y="1811"/>
                    </a:lnTo>
                    <a:lnTo>
                      <a:pt x="1610" y="3597"/>
                    </a:lnTo>
                    <a:lnTo>
                      <a:pt x="1208" y="4477"/>
                    </a:lnTo>
                    <a:lnTo>
                      <a:pt x="830" y="5357"/>
                    </a:lnTo>
                    <a:lnTo>
                      <a:pt x="453" y="6288"/>
                    </a:lnTo>
                    <a:lnTo>
                      <a:pt x="51" y="7218"/>
                    </a:lnTo>
                    <a:lnTo>
                      <a:pt x="1" y="7344"/>
                    </a:lnTo>
                    <a:lnTo>
                      <a:pt x="26" y="7621"/>
                    </a:lnTo>
                    <a:lnTo>
                      <a:pt x="177" y="7797"/>
                    </a:lnTo>
                    <a:lnTo>
                      <a:pt x="428" y="7898"/>
                    </a:lnTo>
                    <a:lnTo>
                      <a:pt x="554" y="7872"/>
                    </a:lnTo>
                    <a:lnTo>
                      <a:pt x="705" y="7847"/>
                    </a:lnTo>
                    <a:lnTo>
                      <a:pt x="881" y="7696"/>
                    </a:lnTo>
                    <a:lnTo>
                      <a:pt x="956" y="7596"/>
                    </a:lnTo>
                    <a:lnTo>
                      <a:pt x="1032" y="7445"/>
                    </a:lnTo>
                    <a:lnTo>
                      <a:pt x="992" y="7227"/>
                    </a:lnTo>
                    <a:lnTo>
                      <a:pt x="992" y="7227"/>
                    </a:lnTo>
                    <a:lnTo>
                      <a:pt x="1484" y="5709"/>
                    </a:lnTo>
                    <a:lnTo>
                      <a:pt x="2214" y="3924"/>
                    </a:lnTo>
                    <a:lnTo>
                      <a:pt x="2918" y="2063"/>
                    </a:lnTo>
                    <a:lnTo>
                      <a:pt x="3698" y="252"/>
                    </a:lnTo>
                    <a:lnTo>
                      <a:pt x="3698" y="101"/>
                    </a:lnTo>
                    <a:lnTo>
                      <a:pt x="352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34"/>
              <p:cNvSpPr/>
              <p:nvPr/>
            </p:nvSpPr>
            <p:spPr>
              <a:xfrm>
                <a:off x="964559" y="1606166"/>
                <a:ext cx="1042533" cy="172001"/>
              </a:xfrm>
              <a:custGeom>
                <a:avLst/>
                <a:gdLst/>
                <a:ahLst/>
                <a:cxnLst/>
                <a:rect l="l" t="t" r="r" b="b"/>
                <a:pathLst>
                  <a:path w="30055" h="4553" extrusionOk="0">
                    <a:moveTo>
                      <a:pt x="13305" y="0"/>
                    </a:moveTo>
                    <a:lnTo>
                      <a:pt x="11745" y="101"/>
                    </a:lnTo>
                    <a:lnTo>
                      <a:pt x="10261" y="302"/>
                    </a:lnTo>
                    <a:lnTo>
                      <a:pt x="7369" y="981"/>
                    </a:lnTo>
                    <a:lnTo>
                      <a:pt x="5936" y="1484"/>
                    </a:lnTo>
                    <a:lnTo>
                      <a:pt x="4401" y="2088"/>
                    </a:lnTo>
                    <a:lnTo>
                      <a:pt x="2892" y="2792"/>
                    </a:lnTo>
                    <a:lnTo>
                      <a:pt x="2163" y="3119"/>
                    </a:lnTo>
                    <a:lnTo>
                      <a:pt x="654" y="3873"/>
                    </a:lnTo>
                    <a:lnTo>
                      <a:pt x="25" y="4376"/>
                    </a:lnTo>
                    <a:lnTo>
                      <a:pt x="0" y="4452"/>
                    </a:lnTo>
                    <a:lnTo>
                      <a:pt x="76" y="4552"/>
                    </a:lnTo>
                    <a:lnTo>
                      <a:pt x="126" y="4552"/>
                    </a:lnTo>
                    <a:lnTo>
                      <a:pt x="780" y="4376"/>
                    </a:lnTo>
                    <a:lnTo>
                      <a:pt x="2037" y="3798"/>
                    </a:lnTo>
                    <a:lnTo>
                      <a:pt x="2641" y="3496"/>
                    </a:lnTo>
                    <a:lnTo>
                      <a:pt x="3999" y="2842"/>
                    </a:lnTo>
                    <a:lnTo>
                      <a:pt x="5382" y="2264"/>
                    </a:lnTo>
                    <a:lnTo>
                      <a:pt x="6766" y="1735"/>
                    </a:lnTo>
                    <a:lnTo>
                      <a:pt x="8928" y="1107"/>
                    </a:lnTo>
                    <a:lnTo>
                      <a:pt x="10387" y="830"/>
                    </a:lnTo>
                    <a:lnTo>
                      <a:pt x="11142" y="729"/>
                    </a:lnTo>
                    <a:lnTo>
                      <a:pt x="12676" y="604"/>
                    </a:lnTo>
                    <a:lnTo>
                      <a:pt x="15769" y="679"/>
                    </a:lnTo>
                    <a:lnTo>
                      <a:pt x="18838" y="1082"/>
                    </a:lnTo>
                    <a:lnTo>
                      <a:pt x="21881" y="1710"/>
                    </a:lnTo>
                    <a:lnTo>
                      <a:pt x="23365" y="2088"/>
                    </a:lnTo>
                    <a:lnTo>
                      <a:pt x="24999" y="2540"/>
                    </a:lnTo>
                    <a:lnTo>
                      <a:pt x="28269" y="3521"/>
                    </a:lnTo>
                    <a:lnTo>
                      <a:pt x="29904" y="3949"/>
                    </a:lnTo>
                    <a:lnTo>
                      <a:pt x="29979" y="3949"/>
                    </a:lnTo>
                    <a:lnTo>
                      <a:pt x="30054" y="3823"/>
                    </a:lnTo>
                    <a:lnTo>
                      <a:pt x="30004" y="3773"/>
                    </a:lnTo>
                    <a:lnTo>
                      <a:pt x="29300" y="3395"/>
                    </a:lnTo>
                    <a:lnTo>
                      <a:pt x="27892" y="2792"/>
                    </a:lnTo>
                    <a:lnTo>
                      <a:pt x="25704" y="2088"/>
                    </a:lnTo>
                    <a:lnTo>
                      <a:pt x="24195" y="1685"/>
                    </a:lnTo>
                    <a:lnTo>
                      <a:pt x="22660" y="1283"/>
                    </a:lnTo>
                    <a:lnTo>
                      <a:pt x="19567" y="629"/>
                    </a:lnTo>
                    <a:lnTo>
                      <a:pt x="17982" y="377"/>
                    </a:lnTo>
                    <a:lnTo>
                      <a:pt x="16448" y="176"/>
                    </a:lnTo>
                    <a:lnTo>
                      <a:pt x="1330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" name="Google Shape;855;p34"/>
              <p:cNvSpPr/>
              <p:nvPr/>
            </p:nvSpPr>
            <p:spPr>
              <a:xfrm>
                <a:off x="1976906" y="1660849"/>
                <a:ext cx="611872" cy="157208"/>
              </a:xfrm>
              <a:custGeom>
                <a:avLst/>
                <a:gdLst/>
                <a:ahLst/>
                <a:cxnLst/>
                <a:rect l="l" t="t" r="r" b="b"/>
                <a:pathLst>
                  <a:path w="17908" h="4805" extrusionOk="0">
                    <a:moveTo>
                      <a:pt x="17807" y="0"/>
                    </a:moveTo>
                    <a:lnTo>
                      <a:pt x="17731" y="26"/>
                    </a:lnTo>
                    <a:lnTo>
                      <a:pt x="16851" y="679"/>
                    </a:lnTo>
                    <a:lnTo>
                      <a:pt x="15115" y="2038"/>
                    </a:lnTo>
                    <a:lnTo>
                      <a:pt x="14160" y="2591"/>
                    </a:lnTo>
                    <a:lnTo>
                      <a:pt x="13154" y="3069"/>
                    </a:lnTo>
                    <a:lnTo>
                      <a:pt x="11066" y="3723"/>
                    </a:lnTo>
                    <a:lnTo>
                      <a:pt x="9985" y="3924"/>
                    </a:lnTo>
                    <a:lnTo>
                      <a:pt x="8753" y="4075"/>
                    </a:lnTo>
                    <a:lnTo>
                      <a:pt x="6263" y="4024"/>
                    </a:lnTo>
                    <a:lnTo>
                      <a:pt x="5030" y="3848"/>
                    </a:lnTo>
                    <a:lnTo>
                      <a:pt x="3773" y="3597"/>
                    </a:lnTo>
                    <a:lnTo>
                      <a:pt x="1358" y="2893"/>
                    </a:lnTo>
                    <a:lnTo>
                      <a:pt x="126" y="2566"/>
                    </a:lnTo>
                    <a:lnTo>
                      <a:pt x="51" y="2566"/>
                    </a:lnTo>
                    <a:lnTo>
                      <a:pt x="0" y="2691"/>
                    </a:lnTo>
                    <a:lnTo>
                      <a:pt x="51" y="2767"/>
                    </a:lnTo>
                    <a:lnTo>
                      <a:pt x="604" y="3119"/>
                    </a:lnTo>
                    <a:lnTo>
                      <a:pt x="1786" y="3723"/>
                    </a:lnTo>
                    <a:lnTo>
                      <a:pt x="3722" y="4326"/>
                    </a:lnTo>
                    <a:lnTo>
                      <a:pt x="5030" y="4578"/>
                    </a:lnTo>
                    <a:lnTo>
                      <a:pt x="6288" y="4779"/>
                    </a:lnTo>
                    <a:lnTo>
                      <a:pt x="8828" y="4804"/>
                    </a:lnTo>
                    <a:lnTo>
                      <a:pt x="10111" y="4653"/>
                    </a:lnTo>
                    <a:lnTo>
                      <a:pt x="11242" y="4427"/>
                    </a:lnTo>
                    <a:lnTo>
                      <a:pt x="13456" y="3672"/>
                    </a:lnTo>
                    <a:lnTo>
                      <a:pt x="14487" y="3144"/>
                    </a:lnTo>
                    <a:lnTo>
                      <a:pt x="15468" y="2591"/>
                    </a:lnTo>
                    <a:lnTo>
                      <a:pt x="16851" y="1535"/>
                    </a:lnTo>
                    <a:lnTo>
                      <a:pt x="17605" y="679"/>
                    </a:lnTo>
                    <a:lnTo>
                      <a:pt x="17882" y="176"/>
                    </a:lnTo>
                    <a:lnTo>
                      <a:pt x="17907" y="101"/>
                    </a:lnTo>
                    <a:lnTo>
                      <a:pt x="178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856;p34"/>
              <p:cNvSpPr/>
              <p:nvPr/>
            </p:nvSpPr>
            <p:spPr>
              <a:xfrm>
                <a:off x="981000" y="1230939"/>
                <a:ext cx="19758" cy="83953"/>
              </a:xfrm>
              <a:custGeom>
                <a:avLst/>
                <a:gdLst/>
                <a:ahLst/>
                <a:cxnLst/>
                <a:rect l="l" t="t" r="r" b="b"/>
                <a:pathLst>
                  <a:path w="604" h="2566" extrusionOk="0">
                    <a:moveTo>
                      <a:pt x="428" y="1"/>
                    </a:moveTo>
                    <a:lnTo>
                      <a:pt x="227" y="26"/>
                    </a:lnTo>
                    <a:lnTo>
                      <a:pt x="151" y="126"/>
                    </a:lnTo>
                    <a:lnTo>
                      <a:pt x="101" y="277"/>
                    </a:lnTo>
                    <a:lnTo>
                      <a:pt x="76" y="428"/>
                    </a:lnTo>
                    <a:lnTo>
                      <a:pt x="51" y="579"/>
                    </a:lnTo>
                    <a:lnTo>
                      <a:pt x="51" y="730"/>
                    </a:lnTo>
                    <a:lnTo>
                      <a:pt x="25" y="1032"/>
                    </a:lnTo>
                    <a:lnTo>
                      <a:pt x="0" y="1308"/>
                    </a:lnTo>
                    <a:lnTo>
                      <a:pt x="0" y="1610"/>
                    </a:lnTo>
                    <a:lnTo>
                      <a:pt x="0" y="1887"/>
                    </a:lnTo>
                    <a:lnTo>
                      <a:pt x="0" y="1987"/>
                    </a:lnTo>
                    <a:lnTo>
                      <a:pt x="0" y="2063"/>
                    </a:lnTo>
                    <a:lnTo>
                      <a:pt x="25" y="2138"/>
                    </a:lnTo>
                    <a:lnTo>
                      <a:pt x="51" y="2214"/>
                    </a:lnTo>
                    <a:lnTo>
                      <a:pt x="76" y="2365"/>
                    </a:lnTo>
                    <a:lnTo>
                      <a:pt x="126" y="2490"/>
                    </a:lnTo>
                    <a:lnTo>
                      <a:pt x="176" y="2566"/>
                    </a:lnTo>
                    <a:lnTo>
                      <a:pt x="302" y="2541"/>
                    </a:lnTo>
                    <a:lnTo>
                      <a:pt x="352" y="2490"/>
                    </a:lnTo>
                    <a:lnTo>
                      <a:pt x="428" y="2365"/>
                    </a:lnTo>
                    <a:lnTo>
                      <a:pt x="453" y="2214"/>
                    </a:lnTo>
                    <a:lnTo>
                      <a:pt x="478" y="2164"/>
                    </a:lnTo>
                    <a:lnTo>
                      <a:pt x="503" y="2088"/>
                    </a:lnTo>
                    <a:lnTo>
                      <a:pt x="528" y="2013"/>
                    </a:lnTo>
                    <a:lnTo>
                      <a:pt x="528" y="1887"/>
                    </a:lnTo>
                    <a:lnTo>
                      <a:pt x="554" y="1610"/>
                    </a:lnTo>
                    <a:lnTo>
                      <a:pt x="579" y="1308"/>
                    </a:lnTo>
                    <a:lnTo>
                      <a:pt x="604" y="705"/>
                    </a:lnTo>
                    <a:lnTo>
                      <a:pt x="503" y="126"/>
                    </a:lnTo>
                    <a:lnTo>
                      <a:pt x="42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857;p34"/>
              <p:cNvSpPr/>
              <p:nvPr/>
            </p:nvSpPr>
            <p:spPr>
              <a:xfrm>
                <a:off x="1027883" y="1273732"/>
                <a:ext cx="26366" cy="90529"/>
              </a:xfrm>
              <a:custGeom>
                <a:avLst/>
                <a:gdLst/>
                <a:ahLst/>
                <a:cxnLst/>
                <a:rect l="l" t="t" r="r" b="b"/>
                <a:pathLst>
                  <a:path w="806" h="2767" extrusionOk="0">
                    <a:moveTo>
                      <a:pt x="554" y="0"/>
                    </a:moveTo>
                    <a:lnTo>
                      <a:pt x="479" y="101"/>
                    </a:lnTo>
                    <a:lnTo>
                      <a:pt x="328" y="378"/>
                    </a:lnTo>
                    <a:lnTo>
                      <a:pt x="227" y="705"/>
                    </a:lnTo>
                    <a:lnTo>
                      <a:pt x="127" y="1032"/>
                    </a:lnTo>
                    <a:lnTo>
                      <a:pt x="76" y="1359"/>
                    </a:lnTo>
                    <a:lnTo>
                      <a:pt x="51" y="1535"/>
                    </a:lnTo>
                    <a:lnTo>
                      <a:pt x="26" y="1736"/>
                    </a:lnTo>
                    <a:lnTo>
                      <a:pt x="1" y="1887"/>
                    </a:lnTo>
                    <a:lnTo>
                      <a:pt x="1" y="2063"/>
                    </a:lnTo>
                    <a:lnTo>
                      <a:pt x="26" y="2138"/>
                    </a:lnTo>
                    <a:lnTo>
                      <a:pt x="51" y="2214"/>
                    </a:lnTo>
                    <a:lnTo>
                      <a:pt x="51" y="2289"/>
                    </a:lnTo>
                    <a:lnTo>
                      <a:pt x="76" y="2390"/>
                    </a:lnTo>
                    <a:lnTo>
                      <a:pt x="76" y="2541"/>
                    </a:lnTo>
                    <a:lnTo>
                      <a:pt x="152" y="2691"/>
                    </a:lnTo>
                    <a:lnTo>
                      <a:pt x="227" y="2767"/>
                    </a:lnTo>
                    <a:lnTo>
                      <a:pt x="328" y="2691"/>
                    </a:lnTo>
                    <a:lnTo>
                      <a:pt x="403" y="2566"/>
                    </a:lnTo>
                    <a:lnTo>
                      <a:pt x="453" y="2415"/>
                    </a:lnTo>
                    <a:lnTo>
                      <a:pt x="453" y="2339"/>
                    </a:lnTo>
                    <a:lnTo>
                      <a:pt x="479" y="2264"/>
                    </a:lnTo>
                    <a:lnTo>
                      <a:pt x="529" y="2188"/>
                    </a:lnTo>
                    <a:lnTo>
                      <a:pt x="554" y="2113"/>
                    </a:lnTo>
                    <a:lnTo>
                      <a:pt x="579" y="1937"/>
                    </a:lnTo>
                    <a:lnTo>
                      <a:pt x="604" y="1786"/>
                    </a:lnTo>
                    <a:lnTo>
                      <a:pt x="630" y="1635"/>
                    </a:lnTo>
                    <a:lnTo>
                      <a:pt x="655" y="1484"/>
                    </a:lnTo>
                    <a:lnTo>
                      <a:pt x="705" y="1157"/>
                    </a:lnTo>
                    <a:lnTo>
                      <a:pt x="755" y="856"/>
                    </a:lnTo>
                    <a:lnTo>
                      <a:pt x="806" y="503"/>
                    </a:lnTo>
                    <a:lnTo>
                      <a:pt x="806" y="176"/>
                    </a:lnTo>
                    <a:lnTo>
                      <a:pt x="780" y="51"/>
                    </a:lnTo>
                    <a:lnTo>
                      <a:pt x="55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34"/>
              <p:cNvSpPr/>
              <p:nvPr/>
            </p:nvSpPr>
            <p:spPr>
              <a:xfrm>
                <a:off x="1073163" y="1338740"/>
                <a:ext cx="20576" cy="62556"/>
              </a:xfrm>
              <a:custGeom>
                <a:avLst/>
                <a:gdLst/>
                <a:ahLst/>
                <a:cxnLst/>
                <a:rect l="l" t="t" r="r" b="b"/>
                <a:pathLst>
                  <a:path w="629" h="1912" extrusionOk="0">
                    <a:moveTo>
                      <a:pt x="377" y="0"/>
                    </a:moveTo>
                    <a:lnTo>
                      <a:pt x="277" y="76"/>
                    </a:lnTo>
                    <a:lnTo>
                      <a:pt x="226" y="201"/>
                    </a:lnTo>
                    <a:lnTo>
                      <a:pt x="176" y="327"/>
                    </a:lnTo>
                    <a:lnTo>
                      <a:pt x="126" y="428"/>
                    </a:lnTo>
                    <a:lnTo>
                      <a:pt x="101" y="528"/>
                    </a:lnTo>
                    <a:lnTo>
                      <a:pt x="75" y="654"/>
                    </a:lnTo>
                    <a:lnTo>
                      <a:pt x="50" y="780"/>
                    </a:lnTo>
                    <a:lnTo>
                      <a:pt x="25" y="931"/>
                    </a:lnTo>
                    <a:lnTo>
                      <a:pt x="50" y="981"/>
                    </a:lnTo>
                    <a:lnTo>
                      <a:pt x="50" y="1031"/>
                    </a:lnTo>
                    <a:lnTo>
                      <a:pt x="50" y="1082"/>
                    </a:lnTo>
                    <a:lnTo>
                      <a:pt x="50" y="1132"/>
                    </a:lnTo>
                    <a:lnTo>
                      <a:pt x="25" y="1233"/>
                    </a:lnTo>
                    <a:lnTo>
                      <a:pt x="25" y="1358"/>
                    </a:lnTo>
                    <a:lnTo>
                      <a:pt x="0" y="1585"/>
                    </a:lnTo>
                    <a:lnTo>
                      <a:pt x="25" y="1836"/>
                    </a:lnTo>
                    <a:lnTo>
                      <a:pt x="75" y="1912"/>
                    </a:lnTo>
                    <a:lnTo>
                      <a:pt x="226" y="1912"/>
                    </a:lnTo>
                    <a:lnTo>
                      <a:pt x="277" y="1861"/>
                    </a:lnTo>
                    <a:lnTo>
                      <a:pt x="402" y="1635"/>
                    </a:lnTo>
                    <a:lnTo>
                      <a:pt x="453" y="1384"/>
                    </a:lnTo>
                    <a:lnTo>
                      <a:pt x="478" y="1258"/>
                    </a:lnTo>
                    <a:lnTo>
                      <a:pt x="503" y="1157"/>
                    </a:lnTo>
                    <a:lnTo>
                      <a:pt x="528" y="1107"/>
                    </a:lnTo>
                    <a:lnTo>
                      <a:pt x="528" y="1069"/>
                    </a:lnTo>
                    <a:lnTo>
                      <a:pt x="528" y="1069"/>
                    </a:lnTo>
                    <a:lnTo>
                      <a:pt x="553" y="1031"/>
                    </a:lnTo>
                    <a:lnTo>
                      <a:pt x="578" y="956"/>
                    </a:lnTo>
                    <a:lnTo>
                      <a:pt x="604" y="881"/>
                    </a:lnTo>
                    <a:lnTo>
                      <a:pt x="629" y="654"/>
                    </a:lnTo>
                    <a:lnTo>
                      <a:pt x="629" y="428"/>
                    </a:lnTo>
                    <a:lnTo>
                      <a:pt x="629" y="302"/>
                    </a:lnTo>
                    <a:lnTo>
                      <a:pt x="629" y="201"/>
                    </a:lnTo>
                    <a:lnTo>
                      <a:pt x="604" y="101"/>
                    </a:lnTo>
                    <a:lnTo>
                      <a:pt x="47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34"/>
              <p:cNvSpPr/>
              <p:nvPr/>
            </p:nvSpPr>
            <p:spPr>
              <a:xfrm>
                <a:off x="996655" y="1650593"/>
                <a:ext cx="32936" cy="102378"/>
              </a:xfrm>
              <a:custGeom>
                <a:avLst/>
                <a:gdLst/>
                <a:ahLst/>
                <a:cxnLst/>
                <a:rect l="l" t="t" r="r" b="b"/>
                <a:pathLst>
                  <a:path w="882" h="2415" extrusionOk="0">
                    <a:moveTo>
                      <a:pt x="604" y="0"/>
                    </a:moveTo>
                    <a:lnTo>
                      <a:pt x="504" y="101"/>
                    </a:lnTo>
                    <a:lnTo>
                      <a:pt x="252" y="629"/>
                    </a:lnTo>
                    <a:lnTo>
                      <a:pt x="101" y="1182"/>
                    </a:lnTo>
                    <a:lnTo>
                      <a:pt x="51" y="1358"/>
                    </a:lnTo>
                    <a:lnTo>
                      <a:pt x="51" y="1509"/>
                    </a:lnTo>
                    <a:lnTo>
                      <a:pt x="51" y="1635"/>
                    </a:lnTo>
                    <a:lnTo>
                      <a:pt x="26" y="1761"/>
                    </a:lnTo>
                    <a:lnTo>
                      <a:pt x="1" y="2062"/>
                    </a:lnTo>
                    <a:lnTo>
                      <a:pt x="51" y="2339"/>
                    </a:lnTo>
                    <a:lnTo>
                      <a:pt x="127" y="2415"/>
                    </a:lnTo>
                    <a:lnTo>
                      <a:pt x="227" y="2364"/>
                    </a:lnTo>
                    <a:lnTo>
                      <a:pt x="328" y="2188"/>
                    </a:lnTo>
                    <a:lnTo>
                      <a:pt x="378" y="1987"/>
                    </a:lnTo>
                    <a:lnTo>
                      <a:pt x="454" y="1811"/>
                    </a:lnTo>
                    <a:lnTo>
                      <a:pt x="494" y="1650"/>
                    </a:lnTo>
                    <a:lnTo>
                      <a:pt x="554" y="1559"/>
                    </a:lnTo>
                    <a:lnTo>
                      <a:pt x="630" y="1358"/>
                    </a:lnTo>
                    <a:lnTo>
                      <a:pt x="680" y="1182"/>
                    </a:lnTo>
                    <a:lnTo>
                      <a:pt x="705" y="981"/>
                    </a:lnTo>
                    <a:lnTo>
                      <a:pt x="806" y="629"/>
                    </a:lnTo>
                    <a:lnTo>
                      <a:pt x="881" y="252"/>
                    </a:lnTo>
                    <a:lnTo>
                      <a:pt x="856" y="101"/>
                    </a:lnTo>
                    <a:lnTo>
                      <a:pt x="60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" name="Google Shape;860;p34"/>
              <p:cNvSpPr/>
              <p:nvPr/>
            </p:nvSpPr>
            <p:spPr>
              <a:xfrm>
                <a:off x="1078071" y="1604496"/>
                <a:ext cx="32941" cy="97138"/>
              </a:xfrm>
              <a:custGeom>
                <a:avLst/>
                <a:gdLst/>
                <a:ahLst/>
                <a:cxnLst/>
                <a:rect l="l" t="t" r="r" b="b"/>
                <a:pathLst>
                  <a:path w="1007" h="2969" extrusionOk="0">
                    <a:moveTo>
                      <a:pt x="781" y="1"/>
                    </a:moveTo>
                    <a:lnTo>
                      <a:pt x="630" y="51"/>
                    </a:lnTo>
                    <a:lnTo>
                      <a:pt x="579" y="152"/>
                    </a:lnTo>
                    <a:lnTo>
                      <a:pt x="328" y="806"/>
                    </a:lnTo>
                    <a:lnTo>
                      <a:pt x="127" y="1485"/>
                    </a:lnTo>
                    <a:lnTo>
                      <a:pt x="76" y="1837"/>
                    </a:lnTo>
                    <a:lnTo>
                      <a:pt x="1" y="2541"/>
                    </a:lnTo>
                    <a:lnTo>
                      <a:pt x="51" y="2893"/>
                    </a:lnTo>
                    <a:lnTo>
                      <a:pt x="102" y="2943"/>
                    </a:lnTo>
                    <a:lnTo>
                      <a:pt x="227" y="2968"/>
                    </a:lnTo>
                    <a:lnTo>
                      <a:pt x="278" y="2918"/>
                    </a:lnTo>
                    <a:lnTo>
                      <a:pt x="529" y="2289"/>
                    </a:lnTo>
                    <a:lnTo>
                      <a:pt x="655" y="1610"/>
                    </a:lnTo>
                    <a:lnTo>
                      <a:pt x="806" y="931"/>
                    </a:lnTo>
                    <a:lnTo>
                      <a:pt x="982" y="252"/>
                    </a:lnTo>
                    <a:lnTo>
                      <a:pt x="1007" y="152"/>
                    </a:lnTo>
                    <a:lnTo>
                      <a:pt x="931" y="26"/>
                    </a:lnTo>
                    <a:lnTo>
                      <a:pt x="78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34"/>
              <p:cNvSpPr/>
              <p:nvPr/>
            </p:nvSpPr>
            <p:spPr>
              <a:xfrm>
                <a:off x="1143896" y="1583100"/>
                <a:ext cx="31306" cy="88926"/>
              </a:xfrm>
              <a:custGeom>
                <a:avLst/>
                <a:gdLst/>
                <a:ahLst/>
                <a:cxnLst/>
                <a:rect l="l" t="t" r="r" b="b"/>
                <a:pathLst>
                  <a:path w="957" h="2718" extrusionOk="0">
                    <a:moveTo>
                      <a:pt x="781" y="1"/>
                    </a:moveTo>
                    <a:lnTo>
                      <a:pt x="730" y="51"/>
                    </a:lnTo>
                    <a:lnTo>
                      <a:pt x="630" y="202"/>
                    </a:lnTo>
                    <a:lnTo>
                      <a:pt x="554" y="328"/>
                    </a:lnTo>
                    <a:lnTo>
                      <a:pt x="479" y="504"/>
                    </a:lnTo>
                    <a:lnTo>
                      <a:pt x="428" y="655"/>
                    </a:lnTo>
                    <a:lnTo>
                      <a:pt x="303" y="957"/>
                    </a:lnTo>
                    <a:lnTo>
                      <a:pt x="202" y="1258"/>
                    </a:lnTo>
                    <a:lnTo>
                      <a:pt x="127" y="1560"/>
                    </a:lnTo>
                    <a:lnTo>
                      <a:pt x="51" y="1862"/>
                    </a:lnTo>
                    <a:lnTo>
                      <a:pt x="26" y="2038"/>
                    </a:lnTo>
                    <a:lnTo>
                      <a:pt x="1" y="2214"/>
                    </a:lnTo>
                    <a:lnTo>
                      <a:pt x="1" y="2390"/>
                    </a:lnTo>
                    <a:lnTo>
                      <a:pt x="1" y="2541"/>
                    </a:lnTo>
                    <a:lnTo>
                      <a:pt x="51" y="2667"/>
                    </a:lnTo>
                    <a:lnTo>
                      <a:pt x="227" y="2717"/>
                    </a:lnTo>
                    <a:lnTo>
                      <a:pt x="303" y="2642"/>
                    </a:lnTo>
                    <a:lnTo>
                      <a:pt x="403" y="2491"/>
                    </a:lnTo>
                    <a:lnTo>
                      <a:pt x="479" y="2365"/>
                    </a:lnTo>
                    <a:lnTo>
                      <a:pt x="554" y="2189"/>
                    </a:lnTo>
                    <a:lnTo>
                      <a:pt x="605" y="2013"/>
                    </a:lnTo>
                    <a:lnTo>
                      <a:pt x="705" y="1711"/>
                    </a:lnTo>
                    <a:lnTo>
                      <a:pt x="781" y="1409"/>
                    </a:lnTo>
                    <a:lnTo>
                      <a:pt x="856" y="1107"/>
                    </a:lnTo>
                    <a:lnTo>
                      <a:pt x="906" y="780"/>
                    </a:lnTo>
                    <a:lnTo>
                      <a:pt x="931" y="604"/>
                    </a:lnTo>
                    <a:lnTo>
                      <a:pt x="957" y="454"/>
                    </a:lnTo>
                    <a:lnTo>
                      <a:pt x="957" y="277"/>
                    </a:lnTo>
                    <a:lnTo>
                      <a:pt x="931" y="101"/>
                    </a:lnTo>
                    <a:lnTo>
                      <a:pt x="906" y="51"/>
                    </a:lnTo>
                    <a:lnTo>
                      <a:pt x="78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34"/>
              <p:cNvSpPr/>
              <p:nvPr/>
            </p:nvSpPr>
            <p:spPr>
              <a:xfrm>
                <a:off x="1225361" y="1565008"/>
                <a:ext cx="25548" cy="69165"/>
              </a:xfrm>
              <a:custGeom>
                <a:avLst/>
                <a:gdLst/>
                <a:ahLst/>
                <a:cxnLst/>
                <a:rect l="l" t="t" r="r" b="b"/>
                <a:pathLst>
                  <a:path w="781" h="2114" extrusionOk="0">
                    <a:moveTo>
                      <a:pt x="504" y="1"/>
                    </a:moveTo>
                    <a:lnTo>
                      <a:pt x="428" y="51"/>
                    </a:lnTo>
                    <a:lnTo>
                      <a:pt x="303" y="227"/>
                    </a:lnTo>
                    <a:lnTo>
                      <a:pt x="227" y="453"/>
                    </a:lnTo>
                    <a:lnTo>
                      <a:pt x="152" y="629"/>
                    </a:lnTo>
                    <a:lnTo>
                      <a:pt x="101" y="830"/>
                    </a:lnTo>
                    <a:lnTo>
                      <a:pt x="51" y="1032"/>
                    </a:lnTo>
                    <a:lnTo>
                      <a:pt x="26" y="1233"/>
                    </a:lnTo>
                    <a:lnTo>
                      <a:pt x="1" y="1384"/>
                    </a:lnTo>
                    <a:lnTo>
                      <a:pt x="1" y="1660"/>
                    </a:lnTo>
                    <a:lnTo>
                      <a:pt x="1" y="1837"/>
                    </a:lnTo>
                    <a:lnTo>
                      <a:pt x="76" y="2038"/>
                    </a:lnTo>
                    <a:lnTo>
                      <a:pt x="152" y="2113"/>
                    </a:lnTo>
                    <a:lnTo>
                      <a:pt x="252" y="2088"/>
                    </a:lnTo>
                    <a:lnTo>
                      <a:pt x="403" y="1937"/>
                    </a:lnTo>
                    <a:lnTo>
                      <a:pt x="472" y="1800"/>
                    </a:lnTo>
                    <a:lnTo>
                      <a:pt x="472" y="1800"/>
                    </a:lnTo>
                    <a:lnTo>
                      <a:pt x="504" y="1786"/>
                    </a:lnTo>
                    <a:lnTo>
                      <a:pt x="579" y="1610"/>
                    </a:lnTo>
                    <a:lnTo>
                      <a:pt x="604" y="1510"/>
                    </a:lnTo>
                    <a:lnTo>
                      <a:pt x="630" y="1409"/>
                    </a:lnTo>
                    <a:lnTo>
                      <a:pt x="680" y="1208"/>
                    </a:lnTo>
                    <a:lnTo>
                      <a:pt x="705" y="981"/>
                    </a:lnTo>
                    <a:lnTo>
                      <a:pt x="730" y="881"/>
                    </a:lnTo>
                    <a:lnTo>
                      <a:pt x="755" y="780"/>
                    </a:lnTo>
                    <a:lnTo>
                      <a:pt x="755" y="654"/>
                    </a:lnTo>
                    <a:lnTo>
                      <a:pt x="780" y="529"/>
                    </a:lnTo>
                    <a:lnTo>
                      <a:pt x="780" y="428"/>
                    </a:lnTo>
                    <a:lnTo>
                      <a:pt x="780" y="327"/>
                    </a:lnTo>
                    <a:lnTo>
                      <a:pt x="780" y="202"/>
                    </a:lnTo>
                    <a:lnTo>
                      <a:pt x="730" y="76"/>
                    </a:lnTo>
                    <a:lnTo>
                      <a:pt x="68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34"/>
              <p:cNvSpPr/>
              <p:nvPr/>
            </p:nvSpPr>
            <p:spPr>
              <a:xfrm>
                <a:off x="1322464" y="1541157"/>
                <a:ext cx="27184" cy="71619"/>
              </a:xfrm>
              <a:custGeom>
                <a:avLst/>
                <a:gdLst/>
                <a:ahLst/>
                <a:cxnLst/>
                <a:rect l="l" t="t" r="r" b="b"/>
                <a:pathLst>
                  <a:path w="831" h="2189" extrusionOk="0">
                    <a:moveTo>
                      <a:pt x="529" y="0"/>
                    </a:moveTo>
                    <a:lnTo>
                      <a:pt x="428" y="126"/>
                    </a:lnTo>
                    <a:lnTo>
                      <a:pt x="302" y="377"/>
                    </a:lnTo>
                    <a:lnTo>
                      <a:pt x="202" y="629"/>
                    </a:lnTo>
                    <a:lnTo>
                      <a:pt x="101" y="855"/>
                    </a:lnTo>
                    <a:lnTo>
                      <a:pt x="51" y="1082"/>
                    </a:lnTo>
                    <a:lnTo>
                      <a:pt x="0" y="1333"/>
                    </a:lnTo>
                    <a:lnTo>
                      <a:pt x="0" y="1610"/>
                    </a:lnTo>
                    <a:lnTo>
                      <a:pt x="0" y="1685"/>
                    </a:lnTo>
                    <a:lnTo>
                      <a:pt x="26" y="1786"/>
                    </a:lnTo>
                    <a:lnTo>
                      <a:pt x="51" y="1836"/>
                    </a:lnTo>
                    <a:lnTo>
                      <a:pt x="51" y="1861"/>
                    </a:lnTo>
                    <a:lnTo>
                      <a:pt x="76" y="1987"/>
                    </a:lnTo>
                    <a:lnTo>
                      <a:pt x="126" y="2113"/>
                    </a:lnTo>
                    <a:lnTo>
                      <a:pt x="227" y="2188"/>
                    </a:lnTo>
                    <a:lnTo>
                      <a:pt x="327" y="2138"/>
                    </a:lnTo>
                    <a:lnTo>
                      <a:pt x="403" y="2037"/>
                    </a:lnTo>
                    <a:lnTo>
                      <a:pt x="428" y="1937"/>
                    </a:lnTo>
                    <a:lnTo>
                      <a:pt x="453" y="1886"/>
                    </a:lnTo>
                    <a:lnTo>
                      <a:pt x="453" y="1912"/>
                    </a:lnTo>
                    <a:lnTo>
                      <a:pt x="503" y="1836"/>
                    </a:lnTo>
                    <a:lnTo>
                      <a:pt x="529" y="1786"/>
                    </a:lnTo>
                    <a:lnTo>
                      <a:pt x="554" y="1710"/>
                    </a:lnTo>
                    <a:lnTo>
                      <a:pt x="604" y="1484"/>
                    </a:lnTo>
                    <a:lnTo>
                      <a:pt x="680" y="1258"/>
                    </a:lnTo>
                    <a:lnTo>
                      <a:pt x="705" y="1006"/>
                    </a:lnTo>
                    <a:lnTo>
                      <a:pt x="755" y="780"/>
                    </a:lnTo>
                    <a:lnTo>
                      <a:pt x="805" y="528"/>
                    </a:lnTo>
                    <a:lnTo>
                      <a:pt x="830" y="302"/>
                    </a:lnTo>
                    <a:lnTo>
                      <a:pt x="830" y="126"/>
                    </a:lnTo>
                    <a:lnTo>
                      <a:pt x="705" y="25"/>
                    </a:lnTo>
                    <a:lnTo>
                      <a:pt x="52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34"/>
              <p:cNvSpPr/>
              <p:nvPr/>
            </p:nvSpPr>
            <p:spPr>
              <a:xfrm>
                <a:off x="1403110" y="1536217"/>
                <a:ext cx="28820" cy="78195"/>
              </a:xfrm>
              <a:custGeom>
                <a:avLst/>
                <a:gdLst/>
                <a:ahLst/>
                <a:cxnLst/>
                <a:rect l="l" t="t" r="r" b="b"/>
                <a:pathLst>
                  <a:path w="881" h="2390" extrusionOk="0">
                    <a:moveTo>
                      <a:pt x="579" y="0"/>
                    </a:moveTo>
                    <a:lnTo>
                      <a:pt x="453" y="101"/>
                    </a:lnTo>
                    <a:lnTo>
                      <a:pt x="302" y="378"/>
                    </a:lnTo>
                    <a:lnTo>
                      <a:pt x="252" y="554"/>
                    </a:lnTo>
                    <a:lnTo>
                      <a:pt x="176" y="830"/>
                    </a:lnTo>
                    <a:lnTo>
                      <a:pt x="101" y="1082"/>
                    </a:lnTo>
                    <a:lnTo>
                      <a:pt x="76" y="1233"/>
                    </a:lnTo>
                    <a:lnTo>
                      <a:pt x="25" y="1384"/>
                    </a:lnTo>
                    <a:lnTo>
                      <a:pt x="25" y="1534"/>
                    </a:lnTo>
                    <a:lnTo>
                      <a:pt x="0" y="1710"/>
                    </a:lnTo>
                    <a:lnTo>
                      <a:pt x="0" y="2012"/>
                    </a:lnTo>
                    <a:lnTo>
                      <a:pt x="50" y="2289"/>
                    </a:lnTo>
                    <a:lnTo>
                      <a:pt x="126" y="2364"/>
                    </a:lnTo>
                    <a:lnTo>
                      <a:pt x="302" y="2390"/>
                    </a:lnTo>
                    <a:lnTo>
                      <a:pt x="377" y="2339"/>
                    </a:lnTo>
                    <a:lnTo>
                      <a:pt x="553" y="2088"/>
                    </a:lnTo>
                    <a:lnTo>
                      <a:pt x="654" y="1786"/>
                    </a:lnTo>
                    <a:lnTo>
                      <a:pt x="704" y="1660"/>
                    </a:lnTo>
                    <a:lnTo>
                      <a:pt x="730" y="1534"/>
                    </a:lnTo>
                    <a:lnTo>
                      <a:pt x="755" y="1384"/>
                    </a:lnTo>
                    <a:lnTo>
                      <a:pt x="780" y="1258"/>
                    </a:lnTo>
                    <a:lnTo>
                      <a:pt x="830" y="956"/>
                    </a:lnTo>
                    <a:lnTo>
                      <a:pt x="855" y="679"/>
                    </a:lnTo>
                    <a:lnTo>
                      <a:pt x="880" y="528"/>
                    </a:lnTo>
                    <a:lnTo>
                      <a:pt x="880" y="176"/>
                    </a:lnTo>
                    <a:lnTo>
                      <a:pt x="805" y="51"/>
                    </a:lnTo>
                    <a:lnTo>
                      <a:pt x="70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34"/>
              <p:cNvSpPr/>
              <p:nvPr/>
            </p:nvSpPr>
            <p:spPr>
              <a:xfrm>
                <a:off x="1474695" y="1546097"/>
                <a:ext cx="28820" cy="66678"/>
              </a:xfrm>
              <a:custGeom>
                <a:avLst/>
                <a:gdLst/>
                <a:ahLst/>
                <a:cxnLst/>
                <a:rect l="l" t="t" r="r" b="b"/>
                <a:pathLst>
                  <a:path w="881" h="2038" extrusionOk="0">
                    <a:moveTo>
                      <a:pt x="579" y="0"/>
                    </a:moveTo>
                    <a:lnTo>
                      <a:pt x="403" y="101"/>
                    </a:lnTo>
                    <a:lnTo>
                      <a:pt x="352" y="201"/>
                    </a:lnTo>
                    <a:lnTo>
                      <a:pt x="227" y="579"/>
                    </a:lnTo>
                    <a:lnTo>
                      <a:pt x="126" y="931"/>
                    </a:lnTo>
                    <a:lnTo>
                      <a:pt x="101" y="1107"/>
                    </a:lnTo>
                    <a:lnTo>
                      <a:pt x="51" y="1283"/>
                    </a:lnTo>
                    <a:lnTo>
                      <a:pt x="25" y="1383"/>
                    </a:lnTo>
                    <a:lnTo>
                      <a:pt x="25" y="1484"/>
                    </a:lnTo>
                    <a:lnTo>
                      <a:pt x="0" y="1660"/>
                    </a:lnTo>
                    <a:lnTo>
                      <a:pt x="25" y="1698"/>
                    </a:lnTo>
                    <a:lnTo>
                      <a:pt x="25" y="1698"/>
                    </a:lnTo>
                    <a:lnTo>
                      <a:pt x="25" y="1710"/>
                    </a:lnTo>
                    <a:lnTo>
                      <a:pt x="25" y="1735"/>
                    </a:lnTo>
                    <a:lnTo>
                      <a:pt x="25" y="1761"/>
                    </a:lnTo>
                    <a:lnTo>
                      <a:pt x="25" y="1836"/>
                    </a:lnTo>
                    <a:lnTo>
                      <a:pt x="51" y="1886"/>
                    </a:lnTo>
                    <a:lnTo>
                      <a:pt x="76" y="1987"/>
                    </a:lnTo>
                    <a:lnTo>
                      <a:pt x="201" y="2037"/>
                    </a:lnTo>
                    <a:lnTo>
                      <a:pt x="302" y="2037"/>
                    </a:lnTo>
                    <a:lnTo>
                      <a:pt x="453" y="1836"/>
                    </a:lnTo>
                    <a:lnTo>
                      <a:pt x="478" y="1786"/>
                    </a:lnTo>
                    <a:lnTo>
                      <a:pt x="579" y="1685"/>
                    </a:lnTo>
                    <a:lnTo>
                      <a:pt x="654" y="1434"/>
                    </a:lnTo>
                    <a:lnTo>
                      <a:pt x="679" y="1258"/>
                    </a:lnTo>
                    <a:lnTo>
                      <a:pt x="730" y="1082"/>
                    </a:lnTo>
                    <a:lnTo>
                      <a:pt x="805" y="729"/>
                    </a:lnTo>
                    <a:lnTo>
                      <a:pt x="880" y="352"/>
                    </a:lnTo>
                    <a:lnTo>
                      <a:pt x="880" y="252"/>
                    </a:lnTo>
                    <a:lnTo>
                      <a:pt x="780" y="50"/>
                    </a:lnTo>
                    <a:lnTo>
                      <a:pt x="679" y="25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34"/>
              <p:cNvSpPr/>
              <p:nvPr/>
            </p:nvSpPr>
            <p:spPr>
              <a:xfrm>
                <a:off x="1542156" y="1552673"/>
                <a:ext cx="26366" cy="69132"/>
              </a:xfrm>
              <a:custGeom>
                <a:avLst/>
                <a:gdLst/>
                <a:ahLst/>
                <a:cxnLst/>
                <a:rect l="l" t="t" r="r" b="b"/>
                <a:pathLst>
                  <a:path w="806" h="2113" extrusionOk="0">
                    <a:moveTo>
                      <a:pt x="478" y="0"/>
                    </a:moveTo>
                    <a:lnTo>
                      <a:pt x="302" y="101"/>
                    </a:lnTo>
                    <a:lnTo>
                      <a:pt x="277" y="201"/>
                    </a:lnTo>
                    <a:lnTo>
                      <a:pt x="126" y="629"/>
                    </a:lnTo>
                    <a:lnTo>
                      <a:pt x="51" y="1057"/>
                    </a:lnTo>
                    <a:lnTo>
                      <a:pt x="26" y="1207"/>
                    </a:lnTo>
                    <a:lnTo>
                      <a:pt x="1" y="1333"/>
                    </a:lnTo>
                    <a:lnTo>
                      <a:pt x="26" y="1459"/>
                    </a:lnTo>
                    <a:lnTo>
                      <a:pt x="26" y="1509"/>
                    </a:lnTo>
                    <a:lnTo>
                      <a:pt x="26" y="1560"/>
                    </a:lnTo>
                    <a:lnTo>
                      <a:pt x="26" y="1610"/>
                    </a:lnTo>
                    <a:lnTo>
                      <a:pt x="26" y="1685"/>
                    </a:lnTo>
                    <a:lnTo>
                      <a:pt x="26" y="1786"/>
                    </a:lnTo>
                    <a:lnTo>
                      <a:pt x="101" y="1861"/>
                    </a:lnTo>
                    <a:lnTo>
                      <a:pt x="101" y="1861"/>
                    </a:lnTo>
                    <a:lnTo>
                      <a:pt x="51" y="1836"/>
                    </a:lnTo>
                    <a:lnTo>
                      <a:pt x="76" y="1887"/>
                    </a:lnTo>
                    <a:lnTo>
                      <a:pt x="76" y="1962"/>
                    </a:lnTo>
                    <a:lnTo>
                      <a:pt x="101" y="2012"/>
                    </a:lnTo>
                    <a:lnTo>
                      <a:pt x="151" y="2088"/>
                    </a:lnTo>
                    <a:lnTo>
                      <a:pt x="277" y="2113"/>
                    </a:lnTo>
                    <a:lnTo>
                      <a:pt x="327" y="2063"/>
                    </a:lnTo>
                    <a:lnTo>
                      <a:pt x="378" y="2012"/>
                    </a:lnTo>
                    <a:lnTo>
                      <a:pt x="403" y="1962"/>
                    </a:lnTo>
                    <a:lnTo>
                      <a:pt x="428" y="1912"/>
                    </a:lnTo>
                    <a:lnTo>
                      <a:pt x="453" y="1887"/>
                    </a:lnTo>
                    <a:lnTo>
                      <a:pt x="504" y="1861"/>
                    </a:lnTo>
                    <a:lnTo>
                      <a:pt x="579" y="1685"/>
                    </a:lnTo>
                    <a:lnTo>
                      <a:pt x="600" y="1582"/>
                    </a:lnTo>
                    <a:lnTo>
                      <a:pt x="654" y="1509"/>
                    </a:lnTo>
                    <a:lnTo>
                      <a:pt x="680" y="1384"/>
                    </a:lnTo>
                    <a:lnTo>
                      <a:pt x="705" y="1308"/>
                    </a:lnTo>
                    <a:lnTo>
                      <a:pt x="705" y="1233"/>
                    </a:lnTo>
                    <a:lnTo>
                      <a:pt x="730" y="1057"/>
                    </a:lnTo>
                    <a:lnTo>
                      <a:pt x="755" y="881"/>
                    </a:lnTo>
                    <a:lnTo>
                      <a:pt x="805" y="579"/>
                    </a:lnTo>
                    <a:lnTo>
                      <a:pt x="805" y="277"/>
                    </a:lnTo>
                    <a:lnTo>
                      <a:pt x="805" y="176"/>
                    </a:lnTo>
                    <a:lnTo>
                      <a:pt x="654" y="25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34"/>
              <p:cNvSpPr/>
              <p:nvPr/>
            </p:nvSpPr>
            <p:spPr>
              <a:xfrm>
                <a:off x="1607164" y="1553491"/>
                <a:ext cx="34577" cy="79831"/>
              </a:xfrm>
              <a:custGeom>
                <a:avLst/>
                <a:gdLst/>
                <a:ahLst/>
                <a:cxnLst/>
                <a:rect l="l" t="t" r="r" b="b"/>
                <a:pathLst>
                  <a:path w="1057" h="2440" extrusionOk="0">
                    <a:moveTo>
                      <a:pt x="755" y="0"/>
                    </a:moveTo>
                    <a:lnTo>
                      <a:pt x="629" y="126"/>
                    </a:lnTo>
                    <a:lnTo>
                      <a:pt x="453" y="378"/>
                    </a:lnTo>
                    <a:lnTo>
                      <a:pt x="327" y="629"/>
                    </a:lnTo>
                    <a:lnTo>
                      <a:pt x="202" y="906"/>
                    </a:lnTo>
                    <a:lnTo>
                      <a:pt x="126" y="1208"/>
                    </a:lnTo>
                    <a:lnTo>
                      <a:pt x="26" y="1484"/>
                    </a:lnTo>
                    <a:lnTo>
                      <a:pt x="0" y="1811"/>
                    </a:lnTo>
                    <a:lnTo>
                      <a:pt x="0" y="1862"/>
                    </a:lnTo>
                    <a:lnTo>
                      <a:pt x="0" y="1937"/>
                    </a:lnTo>
                    <a:lnTo>
                      <a:pt x="26" y="1962"/>
                    </a:lnTo>
                    <a:lnTo>
                      <a:pt x="26" y="2012"/>
                    </a:lnTo>
                    <a:lnTo>
                      <a:pt x="26" y="2088"/>
                    </a:lnTo>
                    <a:lnTo>
                      <a:pt x="51" y="2264"/>
                    </a:lnTo>
                    <a:lnTo>
                      <a:pt x="176" y="2415"/>
                    </a:lnTo>
                    <a:lnTo>
                      <a:pt x="277" y="2440"/>
                    </a:lnTo>
                    <a:lnTo>
                      <a:pt x="378" y="2415"/>
                    </a:lnTo>
                    <a:lnTo>
                      <a:pt x="503" y="2314"/>
                    </a:lnTo>
                    <a:lnTo>
                      <a:pt x="554" y="2163"/>
                    </a:lnTo>
                    <a:lnTo>
                      <a:pt x="629" y="2038"/>
                    </a:lnTo>
                    <a:lnTo>
                      <a:pt x="679" y="1887"/>
                    </a:lnTo>
                    <a:lnTo>
                      <a:pt x="755" y="1635"/>
                    </a:lnTo>
                    <a:lnTo>
                      <a:pt x="805" y="1359"/>
                    </a:lnTo>
                    <a:lnTo>
                      <a:pt x="855" y="1107"/>
                    </a:lnTo>
                    <a:lnTo>
                      <a:pt x="931" y="856"/>
                    </a:lnTo>
                    <a:lnTo>
                      <a:pt x="981" y="579"/>
                    </a:lnTo>
                    <a:lnTo>
                      <a:pt x="1057" y="302"/>
                    </a:lnTo>
                    <a:lnTo>
                      <a:pt x="1057" y="202"/>
                    </a:lnTo>
                    <a:lnTo>
                      <a:pt x="981" y="76"/>
                    </a:lnTo>
                    <a:lnTo>
                      <a:pt x="75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34"/>
              <p:cNvSpPr/>
              <p:nvPr/>
            </p:nvSpPr>
            <p:spPr>
              <a:xfrm>
                <a:off x="1661474" y="1575706"/>
                <a:ext cx="26366" cy="66678"/>
              </a:xfrm>
              <a:custGeom>
                <a:avLst/>
                <a:gdLst/>
                <a:ahLst/>
                <a:cxnLst/>
                <a:rect l="l" t="t" r="r" b="b"/>
                <a:pathLst>
                  <a:path w="806" h="2038" extrusionOk="0">
                    <a:moveTo>
                      <a:pt x="528" y="0"/>
                    </a:moveTo>
                    <a:lnTo>
                      <a:pt x="478" y="51"/>
                    </a:lnTo>
                    <a:lnTo>
                      <a:pt x="378" y="177"/>
                    </a:lnTo>
                    <a:lnTo>
                      <a:pt x="302" y="302"/>
                    </a:lnTo>
                    <a:lnTo>
                      <a:pt x="302" y="353"/>
                    </a:lnTo>
                    <a:lnTo>
                      <a:pt x="277" y="403"/>
                    </a:lnTo>
                    <a:lnTo>
                      <a:pt x="252" y="428"/>
                    </a:lnTo>
                    <a:lnTo>
                      <a:pt x="252" y="453"/>
                    </a:lnTo>
                    <a:lnTo>
                      <a:pt x="227" y="503"/>
                    </a:lnTo>
                    <a:lnTo>
                      <a:pt x="227" y="478"/>
                    </a:lnTo>
                    <a:lnTo>
                      <a:pt x="151" y="705"/>
                    </a:lnTo>
                    <a:lnTo>
                      <a:pt x="76" y="956"/>
                    </a:lnTo>
                    <a:lnTo>
                      <a:pt x="0" y="1233"/>
                    </a:lnTo>
                    <a:lnTo>
                      <a:pt x="0" y="1510"/>
                    </a:lnTo>
                    <a:lnTo>
                      <a:pt x="0" y="1585"/>
                    </a:lnTo>
                    <a:lnTo>
                      <a:pt x="0" y="1686"/>
                    </a:lnTo>
                    <a:lnTo>
                      <a:pt x="25" y="1811"/>
                    </a:lnTo>
                    <a:lnTo>
                      <a:pt x="76" y="1937"/>
                    </a:lnTo>
                    <a:lnTo>
                      <a:pt x="176" y="2038"/>
                    </a:lnTo>
                    <a:lnTo>
                      <a:pt x="327" y="2013"/>
                    </a:lnTo>
                    <a:lnTo>
                      <a:pt x="428" y="1937"/>
                    </a:lnTo>
                    <a:lnTo>
                      <a:pt x="478" y="1811"/>
                    </a:lnTo>
                    <a:lnTo>
                      <a:pt x="554" y="1711"/>
                    </a:lnTo>
                    <a:lnTo>
                      <a:pt x="604" y="1610"/>
                    </a:lnTo>
                    <a:lnTo>
                      <a:pt x="730" y="1333"/>
                    </a:lnTo>
                    <a:lnTo>
                      <a:pt x="755" y="1032"/>
                    </a:lnTo>
                    <a:lnTo>
                      <a:pt x="780" y="805"/>
                    </a:lnTo>
                    <a:lnTo>
                      <a:pt x="805" y="579"/>
                    </a:lnTo>
                    <a:lnTo>
                      <a:pt x="805" y="478"/>
                    </a:lnTo>
                    <a:lnTo>
                      <a:pt x="805" y="353"/>
                    </a:lnTo>
                    <a:lnTo>
                      <a:pt x="805" y="227"/>
                    </a:lnTo>
                    <a:lnTo>
                      <a:pt x="755" y="101"/>
                    </a:lnTo>
                    <a:lnTo>
                      <a:pt x="73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34"/>
              <p:cNvSpPr/>
              <p:nvPr/>
            </p:nvSpPr>
            <p:spPr>
              <a:xfrm>
                <a:off x="1745392" y="1591344"/>
                <a:ext cx="28002" cy="77377"/>
              </a:xfrm>
              <a:custGeom>
                <a:avLst/>
                <a:gdLst/>
                <a:ahLst/>
                <a:cxnLst/>
                <a:rect l="l" t="t" r="r" b="b"/>
                <a:pathLst>
                  <a:path w="856" h="2365" extrusionOk="0">
                    <a:moveTo>
                      <a:pt x="654" y="0"/>
                    </a:moveTo>
                    <a:lnTo>
                      <a:pt x="478" y="25"/>
                    </a:lnTo>
                    <a:lnTo>
                      <a:pt x="403" y="176"/>
                    </a:lnTo>
                    <a:lnTo>
                      <a:pt x="353" y="277"/>
                    </a:lnTo>
                    <a:lnTo>
                      <a:pt x="331" y="342"/>
                    </a:lnTo>
                    <a:lnTo>
                      <a:pt x="331" y="342"/>
                    </a:lnTo>
                    <a:lnTo>
                      <a:pt x="277" y="428"/>
                    </a:lnTo>
                    <a:lnTo>
                      <a:pt x="202" y="679"/>
                    </a:lnTo>
                    <a:lnTo>
                      <a:pt x="151" y="855"/>
                    </a:lnTo>
                    <a:lnTo>
                      <a:pt x="101" y="1057"/>
                    </a:lnTo>
                    <a:lnTo>
                      <a:pt x="51" y="1258"/>
                    </a:lnTo>
                    <a:lnTo>
                      <a:pt x="26" y="1434"/>
                    </a:lnTo>
                    <a:lnTo>
                      <a:pt x="1" y="1585"/>
                    </a:lnTo>
                    <a:lnTo>
                      <a:pt x="1" y="1711"/>
                    </a:lnTo>
                    <a:lnTo>
                      <a:pt x="1" y="1836"/>
                    </a:lnTo>
                    <a:lnTo>
                      <a:pt x="26" y="1912"/>
                    </a:lnTo>
                    <a:lnTo>
                      <a:pt x="26" y="1987"/>
                    </a:lnTo>
                    <a:lnTo>
                      <a:pt x="76" y="2264"/>
                    </a:lnTo>
                    <a:lnTo>
                      <a:pt x="202" y="2364"/>
                    </a:lnTo>
                    <a:lnTo>
                      <a:pt x="277" y="2339"/>
                    </a:lnTo>
                    <a:lnTo>
                      <a:pt x="428" y="2214"/>
                    </a:lnTo>
                    <a:lnTo>
                      <a:pt x="504" y="2063"/>
                    </a:lnTo>
                    <a:lnTo>
                      <a:pt x="529" y="1987"/>
                    </a:lnTo>
                    <a:lnTo>
                      <a:pt x="579" y="1912"/>
                    </a:lnTo>
                    <a:lnTo>
                      <a:pt x="629" y="1811"/>
                    </a:lnTo>
                    <a:lnTo>
                      <a:pt x="654" y="1685"/>
                    </a:lnTo>
                    <a:lnTo>
                      <a:pt x="755" y="1333"/>
                    </a:lnTo>
                    <a:lnTo>
                      <a:pt x="805" y="956"/>
                    </a:lnTo>
                    <a:lnTo>
                      <a:pt x="831" y="780"/>
                    </a:lnTo>
                    <a:lnTo>
                      <a:pt x="856" y="604"/>
                    </a:lnTo>
                    <a:lnTo>
                      <a:pt x="856" y="428"/>
                    </a:lnTo>
                    <a:lnTo>
                      <a:pt x="856" y="227"/>
                    </a:lnTo>
                    <a:lnTo>
                      <a:pt x="805" y="76"/>
                    </a:lnTo>
                    <a:lnTo>
                      <a:pt x="65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870;p34"/>
              <p:cNvSpPr/>
              <p:nvPr/>
            </p:nvSpPr>
            <p:spPr>
              <a:xfrm>
                <a:off x="1818612" y="1618499"/>
                <a:ext cx="28852" cy="67496"/>
              </a:xfrm>
              <a:custGeom>
                <a:avLst/>
                <a:gdLst/>
                <a:ahLst/>
                <a:cxnLst/>
                <a:rect l="l" t="t" r="r" b="b"/>
                <a:pathLst>
                  <a:path w="882" h="2063" extrusionOk="0">
                    <a:moveTo>
                      <a:pt x="655" y="0"/>
                    </a:moveTo>
                    <a:lnTo>
                      <a:pt x="579" y="76"/>
                    </a:lnTo>
                    <a:lnTo>
                      <a:pt x="428" y="277"/>
                    </a:lnTo>
                    <a:lnTo>
                      <a:pt x="303" y="503"/>
                    </a:lnTo>
                    <a:lnTo>
                      <a:pt x="202" y="730"/>
                    </a:lnTo>
                    <a:lnTo>
                      <a:pt x="127" y="981"/>
                    </a:lnTo>
                    <a:lnTo>
                      <a:pt x="51" y="1208"/>
                    </a:lnTo>
                    <a:lnTo>
                      <a:pt x="1" y="1434"/>
                    </a:lnTo>
                    <a:lnTo>
                      <a:pt x="1" y="1534"/>
                    </a:lnTo>
                    <a:lnTo>
                      <a:pt x="1" y="1610"/>
                    </a:lnTo>
                    <a:lnTo>
                      <a:pt x="26" y="1711"/>
                    </a:lnTo>
                    <a:lnTo>
                      <a:pt x="51" y="1786"/>
                    </a:lnTo>
                    <a:lnTo>
                      <a:pt x="51" y="1811"/>
                    </a:lnTo>
                    <a:lnTo>
                      <a:pt x="51" y="1861"/>
                    </a:lnTo>
                    <a:lnTo>
                      <a:pt x="76" y="1912"/>
                    </a:lnTo>
                    <a:lnTo>
                      <a:pt x="102" y="1987"/>
                    </a:lnTo>
                    <a:lnTo>
                      <a:pt x="177" y="2063"/>
                    </a:lnTo>
                    <a:lnTo>
                      <a:pt x="278" y="2037"/>
                    </a:lnTo>
                    <a:lnTo>
                      <a:pt x="378" y="1912"/>
                    </a:lnTo>
                    <a:lnTo>
                      <a:pt x="454" y="1811"/>
                    </a:lnTo>
                    <a:lnTo>
                      <a:pt x="378" y="1887"/>
                    </a:lnTo>
                    <a:lnTo>
                      <a:pt x="378" y="1887"/>
                    </a:lnTo>
                    <a:lnTo>
                      <a:pt x="554" y="1685"/>
                    </a:lnTo>
                    <a:lnTo>
                      <a:pt x="630" y="1434"/>
                    </a:lnTo>
                    <a:lnTo>
                      <a:pt x="680" y="1233"/>
                    </a:lnTo>
                    <a:lnTo>
                      <a:pt x="755" y="1031"/>
                    </a:lnTo>
                    <a:lnTo>
                      <a:pt x="831" y="604"/>
                    </a:lnTo>
                    <a:lnTo>
                      <a:pt x="881" y="151"/>
                    </a:lnTo>
                    <a:lnTo>
                      <a:pt x="856" y="51"/>
                    </a:lnTo>
                    <a:lnTo>
                      <a:pt x="78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34"/>
              <p:cNvSpPr/>
              <p:nvPr/>
            </p:nvSpPr>
            <p:spPr>
              <a:xfrm>
                <a:off x="1871286" y="1647290"/>
                <a:ext cx="28002" cy="69983"/>
              </a:xfrm>
              <a:custGeom>
                <a:avLst/>
                <a:gdLst/>
                <a:ahLst/>
                <a:cxnLst/>
                <a:rect l="l" t="t" r="r" b="b"/>
                <a:pathLst>
                  <a:path w="856" h="2139" extrusionOk="0">
                    <a:moveTo>
                      <a:pt x="554" y="1"/>
                    </a:moveTo>
                    <a:lnTo>
                      <a:pt x="428" y="101"/>
                    </a:lnTo>
                    <a:lnTo>
                      <a:pt x="302" y="328"/>
                    </a:lnTo>
                    <a:lnTo>
                      <a:pt x="202" y="554"/>
                    </a:lnTo>
                    <a:lnTo>
                      <a:pt x="101" y="805"/>
                    </a:lnTo>
                    <a:lnTo>
                      <a:pt x="51" y="1057"/>
                    </a:lnTo>
                    <a:lnTo>
                      <a:pt x="1" y="1208"/>
                    </a:lnTo>
                    <a:lnTo>
                      <a:pt x="1" y="1359"/>
                    </a:lnTo>
                    <a:lnTo>
                      <a:pt x="1" y="1484"/>
                    </a:lnTo>
                    <a:lnTo>
                      <a:pt x="26" y="1610"/>
                    </a:lnTo>
                    <a:lnTo>
                      <a:pt x="51" y="1786"/>
                    </a:lnTo>
                    <a:lnTo>
                      <a:pt x="101" y="1912"/>
                    </a:lnTo>
                    <a:lnTo>
                      <a:pt x="126" y="1962"/>
                    </a:lnTo>
                    <a:lnTo>
                      <a:pt x="151" y="1987"/>
                    </a:lnTo>
                    <a:lnTo>
                      <a:pt x="177" y="2013"/>
                    </a:lnTo>
                    <a:lnTo>
                      <a:pt x="177" y="2038"/>
                    </a:lnTo>
                    <a:lnTo>
                      <a:pt x="227" y="2088"/>
                    </a:lnTo>
                    <a:lnTo>
                      <a:pt x="277" y="2113"/>
                    </a:lnTo>
                    <a:lnTo>
                      <a:pt x="327" y="2138"/>
                    </a:lnTo>
                    <a:lnTo>
                      <a:pt x="378" y="2113"/>
                    </a:lnTo>
                    <a:lnTo>
                      <a:pt x="428" y="2088"/>
                    </a:lnTo>
                    <a:lnTo>
                      <a:pt x="478" y="2038"/>
                    </a:lnTo>
                    <a:lnTo>
                      <a:pt x="478" y="2013"/>
                    </a:lnTo>
                    <a:lnTo>
                      <a:pt x="504" y="1962"/>
                    </a:lnTo>
                    <a:lnTo>
                      <a:pt x="579" y="1837"/>
                    </a:lnTo>
                    <a:lnTo>
                      <a:pt x="629" y="1711"/>
                    </a:lnTo>
                    <a:lnTo>
                      <a:pt x="654" y="1585"/>
                    </a:lnTo>
                    <a:lnTo>
                      <a:pt x="680" y="1484"/>
                    </a:lnTo>
                    <a:lnTo>
                      <a:pt x="705" y="1384"/>
                    </a:lnTo>
                    <a:lnTo>
                      <a:pt x="730" y="1283"/>
                    </a:lnTo>
                    <a:lnTo>
                      <a:pt x="730" y="1258"/>
                    </a:lnTo>
                    <a:lnTo>
                      <a:pt x="730" y="1233"/>
                    </a:lnTo>
                    <a:lnTo>
                      <a:pt x="730" y="1183"/>
                    </a:lnTo>
                    <a:lnTo>
                      <a:pt x="730" y="1157"/>
                    </a:lnTo>
                    <a:lnTo>
                      <a:pt x="755" y="1132"/>
                    </a:lnTo>
                    <a:lnTo>
                      <a:pt x="755" y="1057"/>
                    </a:lnTo>
                    <a:lnTo>
                      <a:pt x="780" y="981"/>
                    </a:lnTo>
                    <a:lnTo>
                      <a:pt x="780" y="856"/>
                    </a:lnTo>
                    <a:lnTo>
                      <a:pt x="805" y="730"/>
                    </a:lnTo>
                    <a:lnTo>
                      <a:pt x="805" y="604"/>
                    </a:lnTo>
                    <a:lnTo>
                      <a:pt x="805" y="529"/>
                    </a:lnTo>
                    <a:lnTo>
                      <a:pt x="830" y="403"/>
                    </a:lnTo>
                    <a:lnTo>
                      <a:pt x="856" y="277"/>
                    </a:lnTo>
                    <a:lnTo>
                      <a:pt x="856" y="126"/>
                    </a:lnTo>
                    <a:lnTo>
                      <a:pt x="730" y="26"/>
                    </a:lnTo>
                    <a:lnTo>
                      <a:pt x="55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" name="Google Shape;872;p34"/>
              <p:cNvSpPr/>
              <p:nvPr/>
            </p:nvSpPr>
            <p:spPr>
              <a:xfrm>
                <a:off x="1937112" y="1668686"/>
                <a:ext cx="26366" cy="54344"/>
              </a:xfrm>
              <a:custGeom>
                <a:avLst/>
                <a:gdLst/>
                <a:ahLst/>
                <a:cxnLst/>
                <a:rect l="l" t="t" r="r" b="b"/>
                <a:pathLst>
                  <a:path w="806" h="1661" extrusionOk="0">
                    <a:moveTo>
                      <a:pt x="428" y="0"/>
                    </a:moveTo>
                    <a:lnTo>
                      <a:pt x="227" y="126"/>
                    </a:lnTo>
                    <a:lnTo>
                      <a:pt x="177" y="227"/>
                    </a:lnTo>
                    <a:lnTo>
                      <a:pt x="126" y="403"/>
                    </a:lnTo>
                    <a:lnTo>
                      <a:pt x="76" y="554"/>
                    </a:lnTo>
                    <a:lnTo>
                      <a:pt x="51" y="654"/>
                    </a:lnTo>
                    <a:lnTo>
                      <a:pt x="26" y="730"/>
                    </a:lnTo>
                    <a:lnTo>
                      <a:pt x="26" y="780"/>
                    </a:lnTo>
                    <a:lnTo>
                      <a:pt x="1" y="856"/>
                    </a:lnTo>
                    <a:lnTo>
                      <a:pt x="1" y="906"/>
                    </a:lnTo>
                    <a:lnTo>
                      <a:pt x="23" y="951"/>
                    </a:lnTo>
                    <a:lnTo>
                      <a:pt x="1" y="1107"/>
                    </a:lnTo>
                    <a:lnTo>
                      <a:pt x="1" y="1258"/>
                    </a:lnTo>
                    <a:lnTo>
                      <a:pt x="1" y="1409"/>
                    </a:lnTo>
                    <a:lnTo>
                      <a:pt x="26" y="1585"/>
                    </a:lnTo>
                    <a:lnTo>
                      <a:pt x="101" y="1660"/>
                    </a:lnTo>
                    <a:lnTo>
                      <a:pt x="202" y="1635"/>
                    </a:lnTo>
                    <a:lnTo>
                      <a:pt x="302" y="1509"/>
                    </a:lnTo>
                    <a:lnTo>
                      <a:pt x="378" y="1359"/>
                    </a:lnTo>
                    <a:lnTo>
                      <a:pt x="428" y="1283"/>
                    </a:lnTo>
                    <a:lnTo>
                      <a:pt x="453" y="1208"/>
                    </a:lnTo>
                    <a:lnTo>
                      <a:pt x="504" y="1157"/>
                    </a:lnTo>
                    <a:lnTo>
                      <a:pt x="522" y="1103"/>
                    </a:lnTo>
                    <a:lnTo>
                      <a:pt x="522" y="1103"/>
                    </a:lnTo>
                    <a:lnTo>
                      <a:pt x="554" y="1082"/>
                    </a:lnTo>
                    <a:lnTo>
                      <a:pt x="604" y="1006"/>
                    </a:lnTo>
                    <a:lnTo>
                      <a:pt x="629" y="956"/>
                    </a:lnTo>
                    <a:lnTo>
                      <a:pt x="654" y="906"/>
                    </a:lnTo>
                    <a:lnTo>
                      <a:pt x="680" y="805"/>
                    </a:lnTo>
                    <a:lnTo>
                      <a:pt x="705" y="730"/>
                    </a:lnTo>
                    <a:lnTo>
                      <a:pt x="755" y="579"/>
                    </a:lnTo>
                    <a:lnTo>
                      <a:pt x="805" y="403"/>
                    </a:lnTo>
                    <a:lnTo>
                      <a:pt x="805" y="277"/>
                    </a:lnTo>
                    <a:lnTo>
                      <a:pt x="680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" name="Google Shape;873;p34"/>
              <p:cNvSpPr/>
              <p:nvPr/>
            </p:nvSpPr>
            <p:spPr>
              <a:xfrm>
                <a:off x="2047367" y="1703235"/>
                <a:ext cx="32124" cy="72437"/>
              </a:xfrm>
              <a:custGeom>
                <a:avLst/>
                <a:gdLst/>
                <a:ahLst/>
                <a:cxnLst/>
                <a:rect l="l" t="t" r="r" b="b"/>
                <a:pathLst>
                  <a:path w="982" h="2214" extrusionOk="0">
                    <a:moveTo>
                      <a:pt x="705" y="1"/>
                    </a:moveTo>
                    <a:lnTo>
                      <a:pt x="579" y="51"/>
                    </a:lnTo>
                    <a:lnTo>
                      <a:pt x="504" y="152"/>
                    </a:lnTo>
                    <a:lnTo>
                      <a:pt x="428" y="227"/>
                    </a:lnTo>
                    <a:lnTo>
                      <a:pt x="353" y="378"/>
                    </a:lnTo>
                    <a:lnTo>
                      <a:pt x="328" y="403"/>
                    </a:lnTo>
                    <a:lnTo>
                      <a:pt x="328" y="428"/>
                    </a:lnTo>
                    <a:lnTo>
                      <a:pt x="277" y="479"/>
                    </a:lnTo>
                    <a:lnTo>
                      <a:pt x="252" y="554"/>
                    </a:lnTo>
                    <a:lnTo>
                      <a:pt x="227" y="630"/>
                    </a:lnTo>
                    <a:lnTo>
                      <a:pt x="152" y="856"/>
                    </a:lnTo>
                    <a:lnTo>
                      <a:pt x="76" y="1057"/>
                    </a:lnTo>
                    <a:lnTo>
                      <a:pt x="1" y="1359"/>
                    </a:lnTo>
                    <a:lnTo>
                      <a:pt x="1" y="1661"/>
                    </a:lnTo>
                    <a:lnTo>
                      <a:pt x="51" y="1887"/>
                    </a:lnTo>
                    <a:lnTo>
                      <a:pt x="126" y="2113"/>
                    </a:lnTo>
                    <a:lnTo>
                      <a:pt x="202" y="2214"/>
                    </a:lnTo>
                    <a:lnTo>
                      <a:pt x="453" y="2214"/>
                    </a:lnTo>
                    <a:lnTo>
                      <a:pt x="554" y="2113"/>
                    </a:lnTo>
                    <a:lnTo>
                      <a:pt x="604" y="1988"/>
                    </a:lnTo>
                    <a:lnTo>
                      <a:pt x="655" y="1862"/>
                    </a:lnTo>
                    <a:lnTo>
                      <a:pt x="680" y="1837"/>
                    </a:lnTo>
                    <a:lnTo>
                      <a:pt x="705" y="1786"/>
                    </a:lnTo>
                    <a:lnTo>
                      <a:pt x="705" y="1761"/>
                    </a:lnTo>
                    <a:lnTo>
                      <a:pt x="755" y="1610"/>
                    </a:lnTo>
                    <a:lnTo>
                      <a:pt x="755" y="1535"/>
                    </a:lnTo>
                    <a:lnTo>
                      <a:pt x="780" y="1459"/>
                    </a:lnTo>
                    <a:lnTo>
                      <a:pt x="780" y="1359"/>
                    </a:lnTo>
                    <a:lnTo>
                      <a:pt x="805" y="1258"/>
                    </a:lnTo>
                    <a:lnTo>
                      <a:pt x="831" y="1032"/>
                    </a:lnTo>
                    <a:lnTo>
                      <a:pt x="881" y="831"/>
                    </a:lnTo>
                    <a:lnTo>
                      <a:pt x="906" y="755"/>
                    </a:lnTo>
                    <a:lnTo>
                      <a:pt x="931" y="655"/>
                    </a:lnTo>
                    <a:lnTo>
                      <a:pt x="931" y="604"/>
                    </a:lnTo>
                    <a:lnTo>
                      <a:pt x="956" y="453"/>
                    </a:lnTo>
                    <a:lnTo>
                      <a:pt x="981" y="328"/>
                    </a:lnTo>
                    <a:lnTo>
                      <a:pt x="956" y="227"/>
                    </a:lnTo>
                    <a:lnTo>
                      <a:pt x="931" y="76"/>
                    </a:lnTo>
                    <a:lnTo>
                      <a:pt x="70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" name="Google Shape;874;p34"/>
              <p:cNvSpPr/>
              <p:nvPr/>
            </p:nvSpPr>
            <p:spPr>
              <a:xfrm>
                <a:off x="2109070" y="1721360"/>
                <a:ext cx="28852" cy="61738"/>
              </a:xfrm>
              <a:custGeom>
                <a:avLst/>
                <a:gdLst/>
                <a:ahLst/>
                <a:cxnLst/>
                <a:rect l="l" t="t" r="r" b="b"/>
                <a:pathLst>
                  <a:path w="882" h="1887" extrusionOk="0">
                    <a:moveTo>
                      <a:pt x="655" y="0"/>
                    </a:moveTo>
                    <a:lnTo>
                      <a:pt x="529" y="25"/>
                    </a:lnTo>
                    <a:lnTo>
                      <a:pt x="378" y="76"/>
                    </a:lnTo>
                    <a:lnTo>
                      <a:pt x="328" y="176"/>
                    </a:lnTo>
                    <a:lnTo>
                      <a:pt x="227" y="277"/>
                    </a:lnTo>
                    <a:lnTo>
                      <a:pt x="152" y="503"/>
                    </a:lnTo>
                    <a:lnTo>
                      <a:pt x="127" y="579"/>
                    </a:lnTo>
                    <a:lnTo>
                      <a:pt x="101" y="654"/>
                    </a:lnTo>
                    <a:lnTo>
                      <a:pt x="76" y="704"/>
                    </a:lnTo>
                    <a:lnTo>
                      <a:pt x="76" y="755"/>
                    </a:lnTo>
                    <a:lnTo>
                      <a:pt x="51" y="880"/>
                    </a:lnTo>
                    <a:lnTo>
                      <a:pt x="26" y="981"/>
                    </a:lnTo>
                    <a:lnTo>
                      <a:pt x="26" y="1182"/>
                    </a:lnTo>
                    <a:lnTo>
                      <a:pt x="1" y="1408"/>
                    </a:lnTo>
                    <a:lnTo>
                      <a:pt x="61" y="1505"/>
                    </a:lnTo>
                    <a:lnTo>
                      <a:pt x="61" y="1505"/>
                    </a:lnTo>
                    <a:lnTo>
                      <a:pt x="76" y="1610"/>
                    </a:lnTo>
                    <a:lnTo>
                      <a:pt x="101" y="1786"/>
                    </a:lnTo>
                    <a:lnTo>
                      <a:pt x="152" y="1836"/>
                    </a:lnTo>
                    <a:lnTo>
                      <a:pt x="278" y="1886"/>
                    </a:lnTo>
                    <a:lnTo>
                      <a:pt x="328" y="1836"/>
                    </a:lnTo>
                    <a:lnTo>
                      <a:pt x="454" y="1710"/>
                    </a:lnTo>
                    <a:lnTo>
                      <a:pt x="506" y="1605"/>
                    </a:lnTo>
                    <a:lnTo>
                      <a:pt x="506" y="1605"/>
                    </a:lnTo>
                    <a:lnTo>
                      <a:pt x="579" y="1559"/>
                    </a:lnTo>
                    <a:lnTo>
                      <a:pt x="680" y="1358"/>
                    </a:lnTo>
                    <a:lnTo>
                      <a:pt x="730" y="1258"/>
                    </a:lnTo>
                    <a:lnTo>
                      <a:pt x="755" y="1157"/>
                    </a:lnTo>
                    <a:lnTo>
                      <a:pt x="781" y="1107"/>
                    </a:lnTo>
                    <a:lnTo>
                      <a:pt x="781" y="1082"/>
                    </a:lnTo>
                    <a:lnTo>
                      <a:pt x="781" y="1056"/>
                    </a:lnTo>
                    <a:lnTo>
                      <a:pt x="806" y="981"/>
                    </a:lnTo>
                    <a:lnTo>
                      <a:pt x="831" y="905"/>
                    </a:lnTo>
                    <a:lnTo>
                      <a:pt x="831" y="880"/>
                    </a:lnTo>
                    <a:lnTo>
                      <a:pt x="856" y="830"/>
                    </a:lnTo>
                    <a:lnTo>
                      <a:pt x="856" y="755"/>
                    </a:lnTo>
                    <a:lnTo>
                      <a:pt x="856" y="679"/>
                    </a:lnTo>
                    <a:lnTo>
                      <a:pt x="881" y="553"/>
                    </a:lnTo>
                    <a:lnTo>
                      <a:pt x="881" y="453"/>
                    </a:lnTo>
                    <a:lnTo>
                      <a:pt x="856" y="277"/>
                    </a:lnTo>
                    <a:lnTo>
                      <a:pt x="831" y="176"/>
                    </a:lnTo>
                    <a:lnTo>
                      <a:pt x="755" y="101"/>
                    </a:lnTo>
                    <a:lnTo>
                      <a:pt x="65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5" name="Google Shape;875;p34"/>
              <p:cNvSpPr/>
              <p:nvPr/>
            </p:nvSpPr>
            <p:spPr>
              <a:xfrm>
                <a:off x="2193021" y="1723814"/>
                <a:ext cx="27184" cy="71619"/>
              </a:xfrm>
              <a:custGeom>
                <a:avLst/>
                <a:gdLst/>
                <a:ahLst/>
                <a:cxnLst/>
                <a:rect l="l" t="t" r="r" b="b"/>
                <a:pathLst>
                  <a:path w="831" h="2189" extrusionOk="0">
                    <a:moveTo>
                      <a:pt x="503" y="1"/>
                    </a:moveTo>
                    <a:lnTo>
                      <a:pt x="352" y="101"/>
                    </a:lnTo>
                    <a:lnTo>
                      <a:pt x="327" y="202"/>
                    </a:lnTo>
                    <a:lnTo>
                      <a:pt x="252" y="378"/>
                    </a:lnTo>
                    <a:lnTo>
                      <a:pt x="176" y="554"/>
                    </a:lnTo>
                    <a:lnTo>
                      <a:pt x="126" y="755"/>
                    </a:lnTo>
                    <a:lnTo>
                      <a:pt x="76" y="956"/>
                    </a:lnTo>
                    <a:lnTo>
                      <a:pt x="51" y="1183"/>
                    </a:lnTo>
                    <a:lnTo>
                      <a:pt x="25" y="1409"/>
                    </a:lnTo>
                    <a:lnTo>
                      <a:pt x="0" y="1635"/>
                    </a:lnTo>
                    <a:lnTo>
                      <a:pt x="76" y="1824"/>
                    </a:lnTo>
                    <a:lnTo>
                      <a:pt x="76" y="1937"/>
                    </a:lnTo>
                    <a:lnTo>
                      <a:pt x="126" y="2088"/>
                    </a:lnTo>
                    <a:lnTo>
                      <a:pt x="201" y="2189"/>
                    </a:lnTo>
                    <a:lnTo>
                      <a:pt x="327" y="2138"/>
                    </a:lnTo>
                    <a:lnTo>
                      <a:pt x="403" y="2038"/>
                    </a:lnTo>
                    <a:lnTo>
                      <a:pt x="453" y="1937"/>
                    </a:lnTo>
                    <a:lnTo>
                      <a:pt x="528" y="1836"/>
                    </a:lnTo>
                    <a:lnTo>
                      <a:pt x="579" y="1736"/>
                    </a:lnTo>
                    <a:lnTo>
                      <a:pt x="679" y="1510"/>
                    </a:lnTo>
                    <a:lnTo>
                      <a:pt x="755" y="1258"/>
                    </a:lnTo>
                    <a:lnTo>
                      <a:pt x="780" y="981"/>
                    </a:lnTo>
                    <a:lnTo>
                      <a:pt x="805" y="730"/>
                    </a:lnTo>
                    <a:lnTo>
                      <a:pt x="830" y="504"/>
                    </a:lnTo>
                    <a:lnTo>
                      <a:pt x="830" y="252"/>
                    </a:lnTo>
                    <a:lnTo>
                      <a:pt x="805" y="177"/>
                    </a:lnTo>
                    <a:lnTo>
                      <a:pt x="679" y="26"/>
                    </a:lnTo>
                    <a:lnTo>
                      <a:pt x="60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" name="Google Shape;876;p34"/>
              <p:cNvSpPr/>
              <p:nvPr/>
            </p:nvSpPr>
            <p:spPr>
              <a:xfrm>
                <a:off x="2258029" y="1724632"/>
                <a:ext cx="30455" cy="81499"/>
              </a:xfrm>
              <a:custGeom>
                <a:avLst/>
                <a:gdLst/>
                <a:ahLst/>
                <a:cxnLst/>
                <a:rect l="l" t="t" r="r" b="b"/>
                <a:pathLst>
                  <a:path w="931" h="2491" extrusionOk="0">
                    <a:moveTo>
                      <a:pt x="579" y="1"/>
                    </a:moveTo>
                    <a:lnTo>
                      <a:pt x="478" y="126"/>
                    </a:lnTo>
                    <a:lnTo>
                      <a:pt x="377" y="277"/>
                    </a:lnTo>
                    <a:lnTo>
                      <a:pt x="302" y="428"/>
                    </a:lnTo>
                    <a:lnTo>
                      <a:pt x="252" y="579"/>
                    </a:lnTo>
                    <a:lnTo>
                      <a:pt x="226" y="705"/>
                    </a:lnTo>
                    <a:lnTo>
                      <a:pt x="151" y="982"/>
                    </a:lnTo>
                    <a:lnTo>
                      <a:pt x="76" y="1283"/>
                    </a:lnTo>
                    <a:lnTo>
                      <a:pt x="50" y="1409"/>
                    </a:lnTo>
                    <a:lnTo>
                      <a:pt x="25" y="1560"/>
                    </a:lnTo>
                    <a:lnTo>
                      <a:pt x="0" y="1661"/>
                    </a:lnTo>
                    <a:lnTo>
                      <a:pt x="0" y="1786"/>
                    </a:lnTo>
                    <a:lnTo>
                      <a:pt x="0" y="1862"/>
                    </a:lnTo>
                    <a:lnTo>
                      <a:pt x="25" y="1912"/>
                    </a:lnTo>
                    <a:lnTo>
                      <a:pt x="76" y="2038"/>
                    </a:lnTo>
                    <a:lnTo>
                      <a:pt x="25" y="1937"/>
                    </a:lnTo>
                    <a:lnTo>
                      <a:pt x="50" y="2088"/>
                    </a:lnTo>
                    <a:lnTo>
                      <a:pt x="50" y="2239"/>
                    </a:lnTo>
                    <a:lnTo>
                      <a:pt x="76" y="2415"/>
                    </a:lnTo>
                    <a:lnTo>
                      <a:pt x="226" y="2491"/>
                    </a:lnTo>
                    <a:lnTo>
                      <a:pt x="377" y="2491"/>
                    </a:lnTo>
                    <a:lnTo>
                      <a:pt x="553" y="2239"/>
                    </a:lnTo>
                    <a:lnTo>
                      <a:pt x="604" y="2113"/>
                    </a:lnTo>
                    <a:lnTo>
                      <a:pt x="629" y="2063"/>
                    </a:lnTo>
                    <a:lnTo>
                      <a:pt x="629" y="2088"/>
                    </a:lnTo>
                    <a:lnTo>
                      <a:pt x="654" y="2038"/>
                    </a:lnTo>
                    <a:lnTo>
                      <a:pt x="704" y="1962"/>
                    </a:lnTo>
                    <a:lnTo>
                      <a:pt x="729" y="1887"/>
                    </a:lnTo>
                    <a:lnTo>
                      <a:pt x="755" y="1786"/>
                    </a:lnTo>
                    <a:lnTo>
                      <a:pt x="805" y="1635"/>
                    </a:lnTo>
                    <a:lnTo>
                      <a:pt x="830" y="1485"/>
                    </a:lnTo>
                    <a:lnTo>
                      <a:pt x="880" y="1158"/>
                    </a:lnTo>
                    <a:lnTo>
                      <a:pt x="905" y="856"/>
                    </a:lnTo>
                    <a:lnTo>
                      <a:pt x="931" y="705"/>
                    </a:lnTo>
                    <a:lnTo>
                      <a:pt x="931" y="554"/>
                    </a:lnTo>
                    <a:lnTo>
                      <a:pt x="931" y="403"/>
                    </a:lnTo>
                    <a:lnTo>
                      <a:pt x="905" y="227"/>
                    </a:lnTo>
                    <a:lnTo>
                      <a:pt x="880" y="76"/>
                    </a:lnTo>
                    <a:lnTo>
                      <a:pt x="72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" name="Google Shape;877;p34"/>
              <p:cNvSpPr/>
              <p:nvPr/>
            </p:nvSpPr>
            <p:spPr>
              <a:xfrm>
                <a:off x="2347706" y="1715602"/>
                <a:ext cx="29638" cy="66678"/>
              </a:xfrm>
              <a:custGeom>
                <a:avLst/>
                <a:gdLst/>
                <a:ahLst/>
                <a:cxnLst/>
                <a:rect l="l" t="t" r="r" b="b"/>
                <a:pathLst>
                  <a:path w="906" h="2038" extrusionOk="0">
                    <a:moveTo>
                      <a:pt x="503" y="0"/>
                    </a:moveTo>
                    <a:lnTo>
                      <a:pt x="327" y="126"/>
                    </a:lnTo>
                    <a:lnTo>
                      <a:pt x="277" y="226"/>
                    </a:lnTo>
                    <a:lnTo>
                      <a:pt x="176" y="604"/>
                    </a:lnTo>
                    <a:lnTo>
                      <a:pt x="76" y="981"/>
                    </a:lnTo>
                    <a:lnTo>
                      <a:pt x="0" y="1258"/>
                    </a:lnTo>
                    <a:lnTo>
                      <a:pt x="26" y="1509"/>
                    </a:lnTo>
                    <a:lnTo>
                      <a:pt x="26" y="1534"/>
                    </a:lnTo>
                    <a:lnTo>
                      <a:pt x="26" y="1584"/>
                    </a:lnTo>
                    <a:lnTo>
                      <a:pt x="26" y="1635"/>
                    </a:lnTo>
                    <a:lnTo>
                      <a:pt x="26" y="1761"/>
                    </a:lnTo>
                    <a:lnTo>
                      <a:pt x="51" y="1861"/>
                    </a:lnTo>
                    <a:lnTo>
                      <a:pt x="101" y="1987"/>
                    </a:lnTo>
                    <a:lnTo>
                      <a:pt x="252" y="2037"/>
                    </a:lnTo>
                    <a:lnTo>
                      <a:pt x="403" y="2037"/>
                    </a:lnTo>
                    <a:lnTo>
                      <a:pt x="503" y="1937"/>
                    </a:lnTo>
                    <a:lnTo>
                      <a:pt x="579" y="1761"/>
                    </a:lnTo>
                    <a:lnTo>
                      <a:pt x="654" y="1610"/>
                    </a:lnTo>
                    <a:lnTo>
                      <a:pt x="755" y="1383"/>
                    </a:lnTo>
                    <a:lnTo>
                      <a:pt x="780" y="1157"/>
                    </a:lnTo>
                    <a:lnTo>
                      <a:pt x="856" y="729"/>
                    </a:lnTo>
                    <a:lnTo>
                      <a:pt x="906" y="327"/>
                    </a:lnTo>
                    <a:lnTo>
                      <a:pt x="906" y="201"/>
                    </a:lnTo>
                    <a:lnTo>
                      <a:pt x="730" y="50"/>
                    </a:lnTo>
                    <a:lnTo>
                      <a:pt x="62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" name="Google Shape;878;p34"/>
              <p:cNvSpPr/>
              <p:nvPr/>
            </p:nvSpPr>
            <p:spPr>
              <a:xfrm>
                <a:off x="2426684" y="1671991"/>
                <a:ext cx="29670" cy="93834"/>
              </a:xfrm>
              <a:custGeom>
                <a:avLst/>
                <a:gdLst/>
                <a:ahLst/>
                <a:cxnLst/>
                <a:rect l="l" t="t" r="r" b="b"/>
                <a:pathLst>
                  <a:path w="907" h="2868" extrusionOk="0">
                    <a:moveTo>
                      <a:pt x="755" y="0"/>
                    </a:moveTo>
                    <a:lnTo>
                      <a:pt x="655" y="25"/>
                    </a:lnTo>
                    <a:lnTo>
                      <a:pt x="529" y="126"/>
                    </a:lnTo>
                    <a:lnTo>
                      <a:pt x="428" y="302"/>
                    </a:lnTo>
                    <a:lnTo>
                      <a:pt x="353" y="453"/>
                    </a:lnTo>
                    <a:lnTo>
                      <a:pt x="303" y="629"/>
                    </a:lnTo>
                    <a:lnTo>
                      <a:pt x="202" y="981"/>
                    </a:lnTo>
                    <a:lnTo>
                      <a:pt x="127" y="1308"/>
                    </a:lnTo>
                    <a:lnTo>
                      <a:pt x="76" y="1685"/>
                    </a:lnTo>
                    <a:lnTo>
                      <a:pt x="26" y="2062"/>
                    </a:lnTo>
                    <a:lnTo>
                      <a:pt x="1" y="2238"/>
                    </a:lnTo>
                    <a:lnTo>
                      <a:pt x="26" y="2414"/>
                    </a:lnTo>
                    <a:lnTo>
                      <a:pt x="76" y="2616"/>
                    </a:lnTo>
                    <a:lnTo>
                      <a:pt x="152" y="2767"/>
                    </a:lnTo>
                    <a:lnTo>
                      <a:pt x="202" y="2842"/>
                    </a:lnTo>
                    <a:lnTo>
                      <a:pt x="353" y="2867"/>
                    </a:lnTo>
                    <a:lnTo>
                      <a:pt x="428" y="2817"/>
                    </a:lnTo>
                    <a:lnTo>
                      <a:pt x="529" y="2666"/>
                    </a:lnTo>
                    <a:lnTo>
                      <a:pt x="579" y="2490"/>
                    </a:lnTo>
                    <a:lnTo>
                      <a:pt x="630" y="2414"/>
                    </a:lnTo>
                    <a:lnTo>
                      <a:pt x="655" y="2339"/>
                    </a:lnTo>
                    <a:lnTo>
                      <a:pt x="680" y="2213"/>
                    </a:lnTo>
                    <a:lnTo>
                      <a:pt x="680" y="2113"/>
                    </a:lnTo>
                    <a:lnTo>
                      <a:pt x="730" y="1761"/>
                    </a:lnTo>
                    <a:lnTo>
                      <a:pt x="780" y="1434"/>
                    </a:lnTo>
                    <a:lnTo>
                      <a:pt x="831" y="1107"/>
                    </a:lnTo>
                    <a:lnTo>
                      <a:pt x="881" y="780"/>
                    </a:lnTo>
                    <a:lnTo>
                      <a:pt x="906" y="604"/>
                    </a:lnTo>
                    <a:lnTo>
                      <a:pt x="906" y="428"/>
                    </a:lnTo>
                    <a:lnTo>
                      <a:pt x="906" y="252"/>
                    </a:lnTo>
                    <a:lnTo>
                      <a:pt x="831" y="76"/>
                    </a:lnTo>
                    <a:lnTo>
                      <a:pt x="75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" name="Google Shape;879;p34"/>
              <p:cNvSpPr/>
              <p:nvPr/>
            </p:nvSpPr>
            <p:spPr>
              <a:xfrm>
                <a:off x="2506512" y="1643985"/>
                <a:ext cx="34577" cy="88926"/>
              </a:xfrm>
              <a:custGeom>
                <a:avLst/>
                <a:gdLst/>
                <a:ahLst/>
                <a:cxnLst/>
                <a:rect l="l" t="t" r="r" b="b"/>
                <a:pathLst>
                  <a:path w="1057" h="2718" extrusionOk="0">
                    <a:moveTo>
                      <a:pt x="679" y="1"/>
                    </a:moveTo>
                    <a:lnTo>
                      <a:pt x="453" y="127"/>
                    </a:lnTo>
                    <a:lnTo>
                      <a:pt x="403" y="227"/>
                    </a:lnTo>
                    <a:lnTo>
                      <a:pt x="227" y="806"/>
                    </a:lnTo>
                    <a:lnTo>
                      <a:pt x="101" y="1409"/>
                    </a:lnTo>
                    <a:lnTo>
                      <a:pt x="0" y="1736"/>
                    </a:lnTo>
                    <a:lnTo>
                      <a:pt x="0" y="2088"/>
                    </a:lnTo>
                    <a:lnTo>
                      <a:pt x="0" y="2214"/>
                    </a:lnTo>
                    <a:lnTo>
                      <a:pt x="26" y="2365"/>
                    </a:lnTo>
                    <a:lnTo>
                      <a:pt x="51" y="2415"/>
                    </a:lnTo>
                    <a:lnTo>
                      <a:pt x="51" y="2466"/>
                    </a:lnTo>
                    <a:lnTo>
                      <a:pt x="76" y="2541"/>
                    </a:lnTo>
                    <a:lnTo>
                      <a:pt x="101" y="2591"/>
                    </a:lnTo>
                    <a:lnTo>
                      <a:pt x="126" y="2667"/>
                    </a:lnTo>
                    <a:lnTo>
                      <a:pt x="277" y="2717"/>
                    </a:lnTo>
                    <a:lnTo>
                      <a:pt x="327" y="2642"/>
                    </a:lnTo>
                    <a:lnTo>
                      <a:pt x="378" y="2617"/>
                    </a:lnTo>
                    <a:lnTo>
                      <a:pt x="403" y="2566"/>
                    </a:lnTo>
                    <a:lnTo>
                      <a:pt x="453" y="2516"/>
                    </a:lnTo>
                    <a:lnTo>
                      <a:pt x="478" y="2491"/>
                    </a:lnTo>
                    <a:lnTo>
                      <a:pt x="579" y="2340"/>
                    </a:lnTo>
                    <a:lnTo>
                      <a:pt x="654" y="2214"/>
                    </a:lnTo>
                    <a:lnTo>
                      <a:pt x="780" y="1912"/>
                    </a:lnTo>
                    <a:lnTo>
                      <a:pt x="830" y="1611"/>
                    </a:lnTo>
                    <a:lnTo>
                      <a:pt x="956" y="1007"/>
                    </a:lnTo>
                    <a:lnTo>
                      <a:pt x="1032" y="403"/>
                    </a:lnTo>
                    <a:lnTo>
                      <a:pt x="1057" y="278"/>
                    </a:lnTo>
                    <a:lnTo>
                      <a:pt x="931" y="51"/>
                    </a:lnTo>
                    <a:lnTo>
                      <a:pt x="80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" name="Google Shape;880;p34"/>
              <p:cNvSpPr/>
              <p:nvPr/>
            </p:nvSpPr>
            <p:spPr>
              <a:xfrm>
                <a:off x="2558336" y="1592162"/>
                <a:ext cx="30488" cy="95470"/>
              </a:xfrm>
              <a:custGeom>
                <a:avLst/>
                <a:gdLst/>
                <a:ahLst/>
                <a:cxnLst/>
                <a:rect l="l" t="t" r="r" b="b"/>
                <a:pathLst>
                  <a:path w="932" h="2918" extrusionOk="0">
                    <a:moveTo>
                      <a:pt x="655" y="0"/>
                    </a:moveTo>
                    <a:lnTo>
                      <a:pt x="554" y="101"/>
                    </a:lnTo>
                    <a:lnTo>
                      <a:pt x="403" y="403"/>
                    </a:lnTo>
                    <a:lnTo>
                      <a:pt x="252" y="730"/>
                    </a:lnTo>
                    <a:lnTo>
                      <a:pt x="152" y="1057"/>
                    </a:lnTo>
                    <a:lnTo>
                      <a:pt x="76" y="1409"/>
                    </a:lnTo>
                    <a:lnTo>
                      <a:pt x="1" y="1786"/>
                    </a:lnTo>
                    <a:lnTo>
                      <a:pt x="1" y="2163"/>
                    </a:lnTo>
                    <a:lnTo>
                      <a:pt x="1" y="2490"/>
                    </a:lnTo>
                    <a:lnTo>
                      <a:pt x="26" y="2792"/>
                    </a:lnTo>
                    <a:lnTo>
                      <a:pt x="76" y="2868"/>
                    </a:lnTo>
                    <a:lnTo>
                      <a:pt x="202" y="2918"/>
                    </a:lnTo>
                    <a:lnTo>
                      <a:pt x="277" y="2868"/>
                    </a:lnTo>
                    <a:lnTo>
                      <a:pt x="428" y="2566"/>
                    </a:lnTo>
                    <a:lnTo>
                      <a:pt x="529" y="2264"/>
                    </a:lnTo>
                    <a:lnTo>
                      <a:pt x="680" y="1937"/>
                    </a:lnTo>
                    <a:lnTo>
                      <a:pt x="730" y="1585"/>
                    </a:lnTo>
                    <a:lnTo>
                      <a:pt x="806" y="1258"/>
                    </a:lnTo>
                    <a:lnTo>
                      <a:pt x="881" y="906"/>
                    </a:lnTo>
                    <a:lnTo>
                      <a:pt x="931" y="554"/>
                    </a:lnTo>
                    <a:lnTo>
                      <a:pt x="931" y="202"/>
                    </a:lnTo>
                    <a:lnTo>
                      <a:pt x="906" y="76"/>
                    </a:lnTo>
                    <a:lnTo>
                      <a:pt x="65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" name="Google Shape;881;p34"/>
              <p:cNvSpPr/>
              <p:nvPr/>
            </p:nvSpPr>
            <p:spPr>
              <a:xfrm>
                <a:off x="2427502" y="1322284"/>
                <a:ext cx="39549" cy="38705"/>
              </a:xfrm>
              <a:custGeom>
                <a:avLst/>
                <a:gdLst/>
                <a:ahLst/>
                <a:cxnLst/>
                <a:rect l="l" t="t" r="r" b="b"/>
                <a:pathLst>
                  <a:path w="1209" h="1183" extrusionOk="0">
                    <a:moveTo>
                      <a:pt x="353" y="0"/>
                    </a:moveTo>
                    <a:lnTo>
                      <a:pt x="152" y="25"/>
                    </a:lnTo>
                    <a:lnTo>
                      <a:pt x="76" y="76"/>
                    </a:lnTo>
                    <a:lnTo>
                      <a:pt x="26" y="151"/>
                    </a:lnTo>
                    <a:lnTo>
                      <a:pt x="1" y="227"/>
                    </a:lnTo>
                    <a:lnTo>
                      <a:pt x="1" y="327"/>
                    </a:lnTo>
                    <a:lnTo>
                      <a:pt x="51" y="453"/>
                    </a:lnTo>
                    <a:lnTo>
                      <a:pt x="76" y="503"/>
                    </a:lnTo>
                    <a:lnTo>
                      <a:pt x="127" y="579"/>
                    </a:lnTo>
                    <a:lnTo>
                      <a:pt x="127" y="579"/>
                    </a:lnTo>
                    <a:lnTo>
                      <a:pt x="102" y="528"/>
                    </a:lnTo>
                    <a:lnTo>
                      <a:pt x="102" y="503"/>
                    </a:lnTo>
                    <a:lnTo>
                      <a:pt x="152" y="629"/>
                    </a:lnTo>
                    <a:lnTo>
                      <a:pt x="278" y="755"/>
                    </a:lnTo>
                    <a:lnTo>
                      <a:pt x="303" y="805"/>
                    </a:lnTo>
                    <a:lnTo>
                      <a:pt x="328" y="830"/>
                    </a:lnTo>
                    <a:lnTo>
                      <a:pt x="378" y="855"/>
                    </a:lnTo>
                    <a:lnTo>
                      <a:pt x="403" y="881"/>
                    </a:lnTo>
                    <a:lnTo>
                      <a:pt x="479" y="931"/>
                    </a:lnTo>
                    <a:lnTo>
                      <a:pt x="529" y="1006"/>
                    </a:lnTo>
                    <a:lnTo>
                      <a:pt x="605" y="1057"/>
                    </a:lnTo>
                    <a:lnTo>
                      <a:pt x="655" y="1082"/>
                    </a:lnTo>
                    <a:lnTo>
                      <a:pt x="831" y="1157"/>
                    </a:lnTo>
                    <a:lnTo>
                      <a:pt x="855" y="1147"/>
                    </a:lnTo>
                    <a:lnTo>
                      <a:pt x="855" y="1147"/>
                    </a:lnTo>
                    <a:lnTo>
                      <a:pt x="906" y="1157"/>
                    </a:lnTo>
                    <a:lnTo>
                      <a:pt x="1007" y="1182"/>
                    </a:lnTo>
                    <a:lnTo>
                      <a:pt x="1082" y="1157"/>
                    </a:lnTo>
                    <a:lnTo>
                      <a:pt x="1133" y="1107"/>
                    </a:lnTo>
                    <a:lnTo>
                      <a:pt x="1183" y="1057"/>
                    </a:lnTo>
                    <a:lnTo>
                      <a:pt x="1208" y="981"/>
                    </a:lnTo>
                    <a:lnTo>
                      <a:pt x="1183" y="855"/>
                    </a:lnTo>
                    <a:lnTo>
                      <a:pt x="1158" y="755"/>
                    </a:lnTo>
                    <a:lnTo>
                      <a:pt x="1158" y="730"/>
                    </a:lnTo>
                    <a:lnTo>
                      <a:pt x="1108" y="654"/>
                    </a:lnTo>
                    <a:lnTo>
                      <a:pt x="1082" y="579"/>
                    </a:lnTo>
                    <a:lnTo>
                      <a:pt x="1032" y="528"/>
                    </a:lnTo>
                    <a:lnTo>
                      <a:pt x="957" y="453"/>
                    </a:lnTo>
                    <a:lnTo>
                      <a:pt x="906" y="378"/>
                    </a:lnTo>
                    <a:lnTo>
                      <a:pt x="881" y="352"/>
                    </a:lnTo>
                    <a:lnTo>
                      <a:pt x="831" y="327"/>
                    </a:lnTo>
                    <a:lnTo>
                      <a:pt x="781" y="252"/>
                    </a:lnTo>
                    <a:lnTo>
                      <a:pt x="705" y="227"/>
                    </a:lnTo>
                    <a:lnTo>
                      <a:pt x="630" y="126"/>
                    </a:lnTo>
                    <a:lnTo>
                      <a:pt x="504" y="76"/>
                    </a:lnTo>
                    <a:lnTo>
                      <a:pt x="454" y="51"/>
                    </a:lnTo>
                    <a:lnTo>
                      <a:pt x="35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" name="Google Shape;882;p34"/>
              <p:cNvSpPr/>
              <p:nvPr/>
            </p:nvSpPr>
            <p:spPr>
              <a:xfrm>
                <a:off x="2456325" y="1267974"/>
                <a:ext cx="41970" cy="32129"/>
              </a:xfrm>
              <a:custGeom>
                <a:avLst/>
                <a:gdLst/>
                <a:ahLst/>
                <a:cxnLst/>
                <a:rect l="l" t="t" r="r" b="b"/>
                <a:pathLst>
                  <a:path w="1283" h="982" extrusionOk="0">
                    <a:moveTo>
                      <a:pt x="277" y="0"/>
                    </a:moveTo>
                    <a:lnTo>
                      <a:pt x="126" y="26"/>
                    </a:lnTo>
                    <a:lnTo>
                      <a:pt x="51" y="126"/>
                    </a:lnTo>
                    <a:lnTo>
                      <a:pt x="0" y="252"/>
                    </a:lnTo>
                    <a:lnTo>
                      <a:pt x="51" y="378"/>
                    </a:lnTo>
                    <a:lnTo>
                      <a:pt x="176" y="554"/>
                    </a:lnTo>
                    <a:lnTo>
                      <a:pt x="327" y="679"/>
                    </a:lnTo>
                    <a:lnTo>
                      <a:pt x="428" y="755"/>
                    </a:lnTo>
                    <a:lnTo>
                      <a:pt x="528" y="830"/>
                    </a:lnTo>
                    <a:lnTo>
                      <a:pt x="554" y="855"/>
                    </a:lnTo>
                    <a:lnTo>
                      <a:pt x="604" y="881"/>
                    </a:lnTo>
                    <a:lnTo>
                      <a:pt x="755" y="956"/>
                    </a:lnTo>
                    <a:lnTo>
                      <a:pt x="815" y="946"/>
                    </a:lnTo>
                    <a:lnTo>
                      <a:pt x="815" y="946"/>
                    </a:lnTo>
                    <a:lnTo>
                      <a:pt x="956" y="981"/>
                    </a:lnTo>
                    <a:lnTo>
                      <a:pt x="1157" y="981"/>
                    </a:lnTo>
                    <a:lnTo>
                      <a:pt x="1258" y="906"/>
                    </a:lnTo>
                    <a:lnTo>
                      <a:pt x="1283" y="780"/>
                    </a:lnTo>
                    <a:lnTo>
                      <a:pt x="1233" y="654"/>
                    </a:lnTo>
                    <a:lnTo>
                      <a:pt x="1157" y="554"/>
                    </a:lnTo>
                    <a:lnTo>
                      <a:pt x="1132" y="529"/>
                    </a:lnTo>
                    <a:lnTo>
                      <a:pt x="1132" y="529"/>
                    </a:lnTo>
                    <a:lnTo>
                      <a:pt x="1132" y="529"/>
                    </a:lnTo>
                    <a:lnTo>
                      <a:pt x="1082" y="428"/>
                    </a:lnTo>
                    <a:lnTo>
                      <a:pt x="1031" y="352"/>
                    </a:lnTo>
                    <a:lnTo>
                      <a:pt x="956" y="302"/>
                    </a:lnTo>
                    <a:lnTo>
                      <a:pt x="931" y="277"/>
                    </a:lnTo>
                    <a:lnTo>
                      <a:pt x="880" y="252"/>
                    </a:lnTo>
                    <a:lnTo>
                      <a:pt x="805" y="202"/>
                    </a:lnTo>
                    <a:lnTo>
                      <a:pt x="730" y="151"/>
                    </a:lnTo>
                    <a:lnTo>
                      <a:pt x="629" y="126"/>
                    </a:lnTo>
                    <a:lnTo>
                      <a:pt x="554" y="76"/>
                    </a:lnTo>
                    <a:lnTo>
                      <a:pt x="478" y="51"/>
                    </a:lnTo>
                    <a:lnTo>
                      <a:pt x="403" y="26"/>
                    </a:lnTo>
                    <a:lnTo>
                      <a:pt x="35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" name="Google Shape;883;p34"/>
              <p:cNvSpPr/>
              <p:nvPr/>
            </p:nvSpPr>
            <p:spPr>
              <a:xfrm>
                <a:off x="2489238" y="1191450"/>
                <a:ext cx="41970" cy="43645"/>
              </a:xfrm>
              <a:custGeom>
                <a:avLst/>
                <a:gdLst/>
                <a:ahLst/>
                <a:cxnLst/>
                <a:rect l="l" t="t" r="r" b="b"/>
                <a:pathLst>
                  <a:path w="1283" h="1334" extrusionOk="0">
                    <a:moveTo>
                      <a:pt x="403" y="0"/>
                    </a:moveTo>
                    <a:lnTo>
                      <a:pt x="252" y="26"/>
                    </a:lnTo>
                    <a:lnTo>
                      <a:pt x="101" y="126"/>
                    </a:lnTo>
                    <a:lnTo>
                      <a:pt x="25" y="252"/>
                    </a:lnTo>
                    <a:lnTo>
                      <a:pt x="0" y="403"/>
                    </a:lnTo>
                    <a:lnTo>
                      <a:pt x="25" y="579"/>
                    </a:lnTo>
                    <a:lnTo>
                      <a:pt x="101" y="705"/>
                    </a:lnTo>
                    <a:lnTo>
                      <a:pt x="252" y="830"/>
                    </a:lnTo>
                    <a:lnTo>
                      <a:pt x="377" y="981"/>
                    </a:lnTo>
                    <a:lnTo>
                      <a:pt x="453" y="1057"/>
                    </a:lnTo>
                    <a:lnTo>
                      <a:pt x="503" y="1132"/>
                    </a:lnTo>
                    <a:lnTo>
                      <a:pt x="528" y="1157"/>
                    </a:lnTo>
                    <a:lnTo>
                      <a:pt x="579" y="1182"/>
                    </a:lnTo>
                    <a:lnTo>
                      <a:pt x="629" y="1233"/>
                    </a:lnTo>
                    <a:lnTo>
                      <a:pt x="679" y="1258"/>
                    </a:lnTo>
                    <a:lnTo>
                      <a:pt x="830" y="1333"/>
                    </a:lnTo>
                    <a:lnTo>
                      <a:pt x="910" y="1322"/>
                    </a:lnTo>
                    <a:lnTo>
                      <a:pt x="910" y="1322"/>
                    </a:lnTo>
                    <a:lnTo>
                      <a:pt x="956" y="1333"/>
                    </a:lnTo>
                    <a:lnTo>
                      <a:pt x="987" y="1327"/>
                    </a:lnTo>
                    <a:lnTo>
                      <a:pt x="987" y="1327"/>
                    </a:lnTo>
                    <a:lnTo>
                      <a:pt x="1006" y="1333"/>
                    </a:lnTo>
                    <a:lnTo>
                      <a:pt x="1132" y="1333"/>
                    </a:lnTo>
                    <a:lnTo>
                      <a:pt x="1258" y="1208"/>
                    </a:lnTo>
                    <a:lnTo>
                      <a:pt x="1258" y="1132"/>
                    </a:lnTo>
                    <a:lnTo>
                      <a:pt x="1283" y="1032"/>
                    </a:lnTo>
                    <a:lnTo>
                      <a:pt x="1258" y="931"/>
                    </a:lnTo>
                    <a:lnTo>
                      <a:pt x="1258" y="881"/>
                    </a:lnTo>
                    <a:lnTo>
                      <a:pt x="1251" y="874"/>
                    </a:lnTo>
                    <a:lnTo>
                      <a:pt x="1233" y="780"/>
                    </a:lnTo>
                    <a:lnTo>
                      <a:pt x="1182" y="705"/>
                    </a:lnTo>
                    <a:lnTo>
                      <a:pt x="1132" y="629"/>
                    </a:lnTo>
                    <a:lnTo>
                      <a:pt x="1107" y="579"/>
                    </a:lnTo>
                    <a:lnTo>
                      <a:pt x="1082" y="554"/>
                    </a:lnTo>
                    <a:lnTo>
                      <a:pt x="1006" y="478"/>
                    </a:lnTo>
                    <a:lnTo>
                      <a:pt x="956" y="403"/>
                    </a:lnTo>
                    <a:lnTo>
                      <a:pt x="830" y="252"/>
                    </a:lnTo>
                    <a:lnTo>
                      <a:pt x="679" y="126"/>
                    </a:lnTo>
                    <a:lnTo>
                      <a:pt x="554" y="26"/>
                    </a:lnTo>
                    <a:lnTo>
                      <a:pt x="40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" name="Google Shape;884;p34"/>
              <p:cNvSpPr/>
              <p:nvPr/>
            </p:nvSpPr>
            <p:spPr>
              <a:xfrm>
                <a:off x="2511453" y="1142081"/>
                <a:ext cx="40335" cy="35400"/>
              </a:xfrm>
              <a:custGeom>
                <a:avLst/>
                <a:gdLst/>
                <a:ahLst/>
                <a:cxnLst/>
                <a:rect l="l" t="t" r="r" b="b"/>
                <a:pathLst>
                  <a:path w="1233" h="1082" extrusionOk="0">
                    <a:moveTo>
                      <a:pt x="453" y="780"/>
                    </a:moveTo>
                    <a:lnTo>
                      <a:pt x="523" y="800"/>
                    </a:lnTo>
                    <a:lnTo>
                      <a:pt x="523" y="800"/>
                    </a:lnTo>
                    <a:lnTo>
                      <a:pt x="528" y="805"/>
                    </a:lnTo>
                    <a:lnTo>
                      <a:pt x="528" y="805"/>
                    </a:lnTo>
                    <a:lnTo>
                      <a:pt x="453" y="780"/>
                    </a:lnTo>
                    <a:close/>
                    <a:moveTo>
                      <a:pt x="302" y="0"/>
                    </a:moveTo>
                    <a:lnTo>
                      <a:pt x="227" y="26"/>
                    </a:lnTo>
                    <a:lnTo>
                      <a:pt x="151" y="51"/>
                    </a:lnTo>
                    <a:lnTo>
                      <a:pt x="76" y="101"/>
                    </a:lnTo>
                    <a:lnTo>
                      <a:pt x="25" y="176"/>
                    </a:lnTo>
                    <a:lnTo>
                      <a:pt x="0" y="353"/>
                    </a:lnTo>
                    <a:lnTo>
                      <a:pt x="101" y="503"/>
                    </a:lnTo>
                    <a:lnTo>
                      <a:pt x="126" y="554"/>
                    </a:lnTo>
                    <a:lnTo>
                      <a:pt x="160" y="571"/>
                    </a:lnTo>
                    <a:lnTo>
                      <a:pt x="160" y="571"/>
                    </a:lnTo>
                    <a:lnTo>
                      <a:pt x="176" y="604"/>
                    </a:lnTo>
                    <a:lnTo>
                      <a:pt x="227" y="654"/>
                    </a:lnTo>
                    <a:lnTo>
                      <a:pt x="302" y="730"/>
                    </a:lnTo>
                    <a:lnTo>
                      <a:pt x="403" y="780"/>
                    </a:lnTo>
                    <a:lnTo>
                      <a:pt x="528" y="805"/>
                    </a:lnTo>
                    <a:lnTo>
                      <a:pt x="537" y="804"/>
                    </a:lnTo>
                    <a:lnTo>
                      <a:pt x="629" y="830"/>
                    </a:lnTo>
                    <a:lnTo>
                      <a:pt x="780" y="906"/>
                    </a:lnTo>
                    <a:lnTo>
                      <a:pt x="805" y="931"/>
                    </a:lnTo>
                    <a:lnTo>
                      <a:pt x="855" y="956"/>
                    </a:lnTo>
                    <a:lnTo>
                      <a:pt x="881" y="981"/>
                    </a:lnTo>
                    <a:lnTo>
                      <a:pt x="931" y="981"/>
                    </a:lnTo>
                    <a:lnTo>
                      <a:pt x="1006" y="1032"/>
                    </a:lnTo>
                    <a:lnTo>
                      <a:pt x="1082" y="1082"/>
                    </a:lnTo>
                    <a:lnTo>
                      <a:pt x="1132" y="1082"/>
                    </a:lnTo>
                    <a:lnTo>
                      <a:pt x="1233" y="1032"/>
                    </a:lnTo>
                    <a:lnTo>
                      <a:pt x="1233" y="956"/>
                    </a:lnTo>
                    <a:lnTo>
                      <a:pt x="1207" y="906"/>
                    </a:lnTo>
                    <a:lnTo>
                      <a:pt x="1182" y="856"/>
                    </a:lnTo>
                    <a:lnTo>
                      <a:pt x="1157" y="805"/>
                    </a:lnTo>
                    <a:lnTo>
                      <a:pt x="1157" y="755"/>
                    </a:lnTo>
                    <a:lnTo>
                      <a:pt x="1132" y="705"/>
                    </a:lnTo>
                    <a:lnTo>
                      <a:pt x="1132" y="679"/>
                    </a:lnTo>
                    <a:lnTo>
                      <a:pt x="1107" y="629"/>
                    </a:lnTo>
                    <a:lnTo>
                      <a:pt x="1082" y="604"/>
                    </a:lnTo>
                    <a:lnTo>
                      <a:pt x="956" y="403"/>
                    </a:lnTo>
                    <a:lnTo>
                      <a:pt x="878" y="309"/>
                    </a:lnTo>
                    <a:lnTo>
                      <a:pt x="830" y="202"/>
                    </a:lnTo>
                    <a:lnTo>
                      <a:pt x="730" y="126"/>
                    </a:lnTo>
                    <a:lnTo>
                      <a:pt x="679" y="101"/>
                    </a:lnTo>
                    <a:lnTo>
                      <a:pt x="604" y="76"/>
                    </a:lnTo>
                    <a:lnTo>
                      <a:pt x="453" y="26"/>
                    </a:lnTo>
                    <a:lnTo>
                      <a:pt x="30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5" name="Google Shape;885;p34"/>
              <p:cNvSpPr/>
              <p:nvPr/>
            </p:nvSpPr>
            <p:spPr>
              <a:xfrm>
                <a:off x="1989358" y="1682692"/>
                <a:ext cx="32124" cy="72437"/>
              </a:xfrm>
              <a:custGeom>
                <a:avLst/>
                <a:gdLst/>
                <a:ahLst/>
                <a:cxnLst/>
                <a:rect l="l" t="t" r="r" b="b"/>
                <a:pathLst>
                  <a:path w="982" h="2214" extrusionOk="0">
                    <a:moveTo>
                      <a:pt x="705" y="1"/>
                    </a:moveTo>
                    <a:lnTo>
                      <a:pt x="579" y="51"/>
                    </a:lnTo>
                    <a:lnTo>
                      <a:pt x="504" y="152"/>
                    </a:lnTo>
                    <a:lnTo>
                      <a:pt x="428" y="227"/>
                    </a:lnTo>
                    <a:lnTo>
                      <a:pt x="353" y="378"/>
                    </a:lnTo>
                    <a:lnTo>
                      <a:pt x="328" y="403"/>
                    </a:lnTo>
                    <a:lnTo>
                      <a:pt x="328" y="428"/>
                    </a:lnTo>
                    <a:lnTo>
                      <a:pt x="277" y="479"/>
                    </a:lnTo>
                    <a:lnTo>
                      <a:pt x="252" y="554"/>
                    </a:lnTo>
                    <a:lnTo>
                      <a:pt x="227" y="630"/>
                    </a:lnTo>
                    <a:lnTo>
                      <a:pt x="152" y="856"/>
                    </a:lnTo>
                    <a:lnTo>
                      <a:pt x="76" y="1057"/>
                    </a:lnTo>
                    <a:lnTo>
                      <a:pt x="1" y="1359"/>
                    </a:lnTo>
                    <a:lnTo>
                      <a:pt x="1" y="1661"/>
                    </a:lnTo>
                    <a:lnTo>
                      <a:pt x="51" y="1887"/>
                    </a:lnTo>
                    <a:lnTo>
                      <a:pt x="126" y="2113"/>
                    </a:lnTo>
                    <a:lnTo>
                      <a:pt x="202" y="2214"/>
                    </a:lnTo>
                    <a:lnTo>
                      <a:pt x="453" y="2214"/>
                    </a:lnTo>
                    <a:lnTo>
                      <a:pt x="554" y="2113"/>
                    </a:lnTo>
                    <a:lnTo>
                      <a:pt x="604" y="1988"/>
                    </a:lnTo>
                    <a:lnTo>
                      <a:pt x="655" y="1862"/>
                    </a:lnTo>
                    <a:lnTo>
                      <a:pt x="680" y="1837"/>
                    </a:lnTo>
                    <a:lnTo>
                      <a:pt x="705" y="1786"/>
                    </a:lnTo>
                    <a:lnTo>
                      <a:pt x="705" y="1761"/>
                    </a:lnTo>
                    <a:lnTo>
                      <a:pt x="755" y="1610"/>
                    </a:lnTo>
                    <a:lnTo>
                      <a:pt x="755" y="1535"/>
                    </a:lnTo>
                    <a:lnTo>
                      <a:pt x="780" y="1459"/>
                    </a:lnTo>
                    <a:lnTo>
                      <a:pt x="780" y="1359"/>
                    </a:lnTo>
                    <a:lnTo>
                      <a:pt x="805" y="1258"/>
                    </a:lnTo>
                    <a:lnTo>
                      <a:pt x="831" y="1032"/>
                    </a:lnTo>
                    <a:lnTo>
                      <a:pt x="881" y="831"/>
                    </a:lnTo>
                    <a:lnTo>
                      <a:pt x="906" y="755"/>
                    </a:lnTo>
                    <a:lnTo>
                      <a:pt x="931" y="655"/>
                    </a:lnTo>
                    <a:lnTo>
                      <a:pt x="931" y="604"/>
                    </a:lnTo>
                    <a:lnTo>
                      <a:pt x="956" y="453"/>
                    </a:lnTo>
                    <a:lnTo>
                      <a:pt x="981" y="328"/>
                    </a:lnTo>
                    <a:lnTo>
                      <a:pt x="956" y="227"/>
                    </a:lnTo>
                    <a:lnTo>
                      <a:pt x="931" y="76"/>
                    </a:lnTo>
                    <a:lnTo>
                      <a:pt x="70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86" name="Google Shape;886;p34"/>
            <p:cNvSpPr/>
            <p:nvPr/>
          </p:nvSpPr>
          <p:spPr>
            <a:xfrm>
              <a:off x="1132801" y="1355125"/>
              <a:ext cx="1297613" cy="444428"/>
            </a:xfrm>
            <a:custGeom>
              <a:avLst/>
              <a:gdLst/>
              <a:ahLst/>
              <a:cxnLst/>
              <a:rect l="l" t="t" r="r" b="b"/>
              <a:pathLst>
                <a:path w="59729" h="9787" extrusionOk="0">
                  <a:moveTo>
                    <a:pt x="1" y="1"/>
                  </a:moveTo>
                  <a:lnTo>
                    <a:pt x="1" y="9787"/>
                  </a:lnTo>
                  <a:lnTo>
                    <a:pt x="59729" y="9787"/>
                  </a:lnTo>
                  <a:lnTo>
                    <a:pt x="59729" y="1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>
                  <a:solidFill>
                    <a:schemeClr val="accent5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To Do</a:t>
              </a:r>
              <a:endParaRPr sz="18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887" name="Google Shape;887;p34"/>
          <p:cNvGrpSpPr/>
          <p:nvPr/>
        </p:nvGrpSpPr>
        <p:grpSpPr>
          <a:xfrm>
            <a:off x="3753275" y="1260426"/>
            <a:ext cx="1637443" cy="786231"/>
            <a:chOff x="3753275" y="1260426"/>
            <a:chExt cx="1637443" cy="786231"/>
          </a:xfrm>
        </p:grpSpPr>
        <p:sp>
          <p:nvSpPr>
            <p:cNvPr id="888" name="Google Shape;888;p34"/>
            <p:cNvSpPr/>
            <p:nvPr/>
          </p:nvSpPr>
          <p:spPr>
            <a:xfrm>
              <a:off x="3923212" y="1355125"/>
              <a:ext cx="1297613" cy="444428"/>
            </a:xfrm>
            <a:custGeom>
              <a:avLst/>
              <a:gdLst/>
              <a:ahLst/>
              <a:cxnLst/>
              <a:rect l="l" t="t" r="r" b="b"/>
              <a:pathLst>
                <a:path w="59729" h="9787" extrusionOk="0">
                  <a:moveTo>
                    <a:pt x="1" y="1"/>
                  </a:moveTo>
                  <a:lnTo>
                    <a:pt x="1" y="9787"/>
                  </a:lnTo>
                  <a:lnTo>
                    <a:pt x="59729" y="9787"/>
                  </a:lnTo>
                  <a:lnTo>
                    <a:pt x="59729" y="1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>
                  <a:solidFill>
                    <a:schemeClr val="accent3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Doing</a:t>
              </a:r>
              <a:endParaRPr sz="1800" b="1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889" name="Google Shape;889;p34"/>
            <p:cNvSpPr/>
            <p:nvPr/>
          </p:nvSpPr>
          <p:spPr>
            <a:xfrm>
              <a:off x="3764824" y="1260426"/>
              <a:ext cx="1567289" cy="184330"/>
            </a:xfrm>
            <a:custGeom>
              <a:avLst/>
              <a:gdLst/>
              <a:ahLst/>
              <a:cxnLst/>
              <a:rect l="l" t="t" r="r" b="b"/>
              <a:pathLst>
                <a:path w="47911" h="5634" extrusionOk="0">
                  <a:moveTo>
                    <a:pt x="13707" y="0"/>
                  </a:moveTo>
                  <a:lnTo>
                    <a:pt x="11116" y="51"/>
                  </a:lnTo>
                  <a:lnTo>
                    <a:pt x="8526" y="352"/>
                  </a:lnTo>
                  <a:lnTo>
                    <a:pt x="7243" y="604"/>
                  </a:lnTo>
                  <a:lnTo>
                    <a:pt x="6137" y="881"/>
                  </a:lnTo>
                  <a:lnTo>
                    <a:pt x="3999" y="1660"/>
                  </a:lnTo>
                  <a:lnTo>
                    <a:pt x="2993" y="2188"/>
                  </a:lnTo>
                  <a:lnTo>
                    <a:pt x="2515" y="2465"/>
                  </a:lnTo>
                  <a:lnTo>
                    <a:pt x="1610" y="3144"/>
                  </a:lnTo>
                  <a:lnTo>
                    <a:pt x="805" y="3924"/>
                  </a:lnTo>
                  <a:lnTo>
                    <a:pt x="201" y="4829"/>
                  </a:lnTo>
                  <a:lnTo>
                    <a:pt x="0" y="5357"/>
                  </a:lnTo>
                  <a:lnTo>
                    <a:pt x="0" y="5508"/>
                  </a:lnTo>
                  <a:lnTo>
                    <a:pt x="252" y="5634"/>
                  </a:lnTo>
                  <a:lnTo>
                    <a:pt x="377" y="5558"/>
                  </a:lnTo>
                  <a:lnTo>
                    <a:pt x="1081" y="4829"/>
                  </a:lnTo>
                  <a:lnTo>
                    <a:pt x="2163" y="3773"/>
                  </a:lnTo>
                  <a:lnTo>
                    <a:pt x="2968" y="3169"/>
                  </a:lnTo>
                  <a:lnTo>
                    <a:pt x="3395" y="2893"/>
                  </a:lnTo>
                  <a:lnTo>
                    <a:pt x="4326" y="2390"/>
                  </a:lnTo>
                  <a:lnTo>
                    <a:pt x="6288" y="1685"/>
                  </a:lnTo>
                  <a:lnTo>
                    <a:pt x="7294" y="1434"/>
                  </a:lnTo>
                  <a:lnTo>
                    <a:pt x="8576" y="1157"/>
                  </a:lnTo>
                  <a:lnTo>
                    <a:pt x="11167" y="855"/>
                  </a:lnTo>
                  <a:lnTo>
                    <a:pt x="13782" y="805"/>
                  </a:lnTo>
                  <a:lnTo>
                    <a:pt x="16373" y="956"/>
                  </a:lnTo>
                  <a:lnTo>
                    <a:pt x="17680" y="1107"/>
                  </a:lnTo>
                  <a:lnTo>
                    <a:pt x="20296" y="1509"/>
                  </a:lnTo>
                  <a:lnTo>
                    <a:pt x="25452" y="2641"/>
                  </a:lnTo>
                  <a:lnTo>
                    <a:pt x="28042" y="3295"/>
                  </a:lnTo>
                  <a:lnTo>
                    <a:pt x="30608" y="3924"/>
                  </a:lnTo>
                  <a:lnTo>
                    <a:pt x="33198" y="4527"/>
                  </a:lnTo>
                  <a:lnTo>
                    <a:pt x="34456" y="4829"/>
                  </a:lnTo>
                  <a:lnTo>
                    <a:pt x="36996" y="5307"/>
                  </a:lnTo>
                  <a:lnTo>
                    <a:pt x="38278" y="5408"/>
                  </a:lnTo>
                  <a:lnTo>
                    <a:pt x="38932" y="5408"/>
                  </a:lnTo>
                  <a:lnTo>
                    <a:pt x="40190" y="5357"/>
                  </a:lnTo>
                  <a:lnTo>
                    <a:pt x="42076" y="5055"/>
                  </a:lnTo>
                  <a:lnTo>
                    <a:pt x="44490" y="4251"/>
                  </a:lnTo>
                  <a:lnTo>
                    <a:pt x="46729" y="3018"/>
                  </a:lnTo>
                  <a:lnTo>
                    <a:pt x="47735" y="2264"/>
                  </a:lnTo>
                  <a:lnTo>
                    <a:pt x="47911" y="2063"/>
                  </a:lnTo>
                  <a:lnTo>
                    <a:pt x="47911" y="1660"/>
                  </a:lnTo>
                  <a:lnTo>
                    <a:pt x="47584" y="1358"/>
                  </a:lnTo>
                  <a:lnTo>
                    <a:pt x="47131" y="1308"/>
                  </a:lnTo>
                  <a:lnTo>
                    <a:pt x="46905" y="1434"/>
                  </a:lnTo>
                  <a:lnTo>
                    <a:pt x="45974" y="2113"/>
                  </a:lnTo>
                  <a:lnTo>
                    <a:pt x="43962" y="3194"/>
                  </a:lnTo>
                  <a:lnTo>
                    <a:pt x="41774" y="3899"/>
                  </a:lnTo>
                  <a:lnTo>
                    <a:pt x="39511" y="4200"/>
                  </a:lnTo>
                  <a:lnTo>
                    <a:pt x="38379" y="4200"/>
                  </a:lnTo>
                  <a:lnTo>
                    <a:pt x="37071" y="4100"/>
                  </a:lnTo>
                  <a:lnTo>
                    <a:pt x="34481" y="3622"/>
                  </a:lnTo>
                  <a:lnTo>
                    <a:pt x="33223" y="3320"/>
                  </a:lnTo>
                  <a:lnTo>
                    <a:pt x="30582" y="2717"/>
                  </a:lnTo>
                  <a:lnTo>
                    <a:pt x="27942" y="2138"/>
                  </a:lnTo>
                  <a:lnTo>
                    <a:pt x="25402" y="1560"/>
                  </a:lnTo>
                  <a:lnTo>
                    <a:pt x="20246" y="579"/>
                  </a:lnTo>
                  <a:lnTo>
                    <a:pt x="16322" y="126"/>
                  </a:lnTo>
                  <a:lnTo>
                    <a:pt x="1370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4"/>
            <p:cNvSpPr/>
            <p:nvPr/>
          </p:nvSpPr>
          <p:spPr>
            <a:xfrm>
              <a:off x="3791128" y="1759059"/>
              <a:ext cx="1597777" cy="213155"/>
            </a:xfrm>
            <a:custGeom>
              <a:avLst/>
              <a:gdLst/>
              <a:ahLst/>
              <a:cxnLst/>
              <a:rect l="l" t="t" r="r" b="b"/>
              <a:pathLst>
                <a:path w="48843" h="6515" extrusionOk="0">
                  <a:moveTo>
                    <a:pt x="13381" y="0"/>
                  </a:moveTo>
                  <a:lnTo>
                    <a:pt x="10891" y="76"/>
                  </a:lnTo>
                  <a:lnTo>
                    <a:pt x="9658" y="227"/>
                  </a:lnTo>
                  <a:lnTo>
                    <a:pt x="8401" y="403"/>
                  </a:lnTo>
                  <a:lnTo>
                    <a:pt x="5911" y="981"/>
                  </a:lnTo>
                  <a:lnTo>
                    <a:pt x="4679" y="1409"/>
                  </a:lnTo>
                  <a:lnTo>
                    <a:pt x="3472" y="1861"/>
                  </a:lnTo>
                  <a:lnTo>
                    <a:pt x="1711" y="2742"/>
                  </a:lnTo>
                  <a:lnTo>
                    <a:pt x="630" y="3446"/>
                  </a:lnTo>
                  <a:lnTo>
                    <a:pt x="127" y="3848"/>
                  </a:lnTo>
                  <a:lnTo>
                    <a:pt x="1" y="3974"/>
                  </a:lnTo>
                  <a:lnTo>
                    <a:pt x="1" y="4251"/>
                  </a:lnTo>
                  <a:lnTo>
                    <a:pt x="202" y="4502"/>
                  </a:lnTo>
                  <a:lnTo>
                    <a:pt x="479" y="4578"/>
                  </a:lnTo>
                  <a:lnTo>
                    <a:pt x="630" y="4527"/>
                  </a:lnTo>
                  <a:lnTo>
                    <a:pt x="1661" y="3924"/>
                  </a:lnTo>
                  <a:lnTo>
                    <a:pt x="3698" y="2842"/>
                  </a:lnTo>
                  <a:lnTo>
                    <a:pt x="4779" y="2389"/>
                  </a:lnTo>
                  <a:lnTo>
                    <a:pt x="5886" y="1987"/>
                  </a:lnTo>
                  <a:lnTo>
                    <a:pt x="8175" y="1409"/>
                  </a:lnTo>
                  <a:lnTo>
                    <a:pt x="9357" y="1207"/>
                  </a:lnTo>
                  <a:lnTo>
                    <a:pt x="10614" y="1057"/>
                  </a:lnTo>
                  <a:lnTo>
                    <a:pt x="13129" y="956"/>
                  </a:lnTo>
                  <a:lnTo>
                    <a:pt x="15669" y="1057"/>
                  </a:lnTo>
                  <a:lnTo>
                    <a:pt x="18184" y="1383"/>
                  </a:lnTo>
                  <a:lnTo>
                    <a:pt x="19417" y="1635"/>
                  </a:lnTo>
                  <a:lnTo>
                    <a:pt x="20699" y="1912"/>
                  </a:lnTo>
                  <a:lnTo>
                    <a:pt x="23214" y="2566"/>
                  </a:lnTo>
                  <a:lnTo>
                    <a:pt x="26936" y="3773"/>
                  </a:lnTo>
                  <a:lnTo>
                    <a:pt x="29401" y="4628"/>
                  </a:lnTo>
                  <a:lnTo>
                    <a:pt x="30583" y="5055"/>
                  </a:lnTo>
                  <a:lnTo>
                    <a:pt x="33023" y="5785"/>
                  </a:lnTo>
                  <a:lnTo>
                    <a:pt x="35538" y="6313"/>
                  </a:lnTo>
                  <a:lnTo>
                    <a:pt x="38053" y="6514"/>
                  </a:lnTo>
                  <a:lnTo>
                    <a:pt x="39335" y="6439"/>
                  </a:lnTo>
                  <a:lnTo>
                    <a:pt x="39964" y="6363"/>
                  </a:lnTo>
                  <a:lnTo>
                    <a:pt x="41222" y="6137"/>
                  </a:lnTo>
                  <a:lnTo>
                    <a:pt x="43033" y="5584"/>
                  </a:lnTo>
                  <a:lnTo>
                    <a:pt x="44215" y="5055"/>
                  </a:lnTo>
                  <a:lnTo>
                    <a:pt x="45371" y="4427"/>
                  </a:lnTo>
                  <a:lnTo>
                    <a:pt x="47534" y="2943"/>
                  </a:lnTo>
                  <a:lnTo>
                    <a:pt x="48591" y="2163"/>
                  </a:lnTo>
                  <a:lnTo>
                    <a:pt x="48792" y="1937"/>
                  </a:lnTo>
                  <a:lnTo>
                    <a:pt x="48842" y="1459"/>
                  </a:lnTo>
                  <a:lnTo>
                    <a:pt x="48540" y="1107"/>
                  </a:lnTo>
                  <a:lnTo>
                    <a:pt x="48213" y="1031"/>
                  </a:lnTo>
                  <a:lnTo>
                    <a:pt x="47962" y="1107"/>
                  </a:lnTo>
                  <a:lnTo>
                    <a:pt x="47861" y="1207"/>
                  </a:lnTo>
                  <a:lnTo>
                    <a:pt x="47031" y="2012"/>
                  </a:lnTo>
                  <a:lnTo>
                    <a:pt x="45120" y="3370"/>
                  </a:lnTo>
                  <a:lnTo>
                    <a:pt x="42982" y="4452"/>
                  </a:lnTo>
                  <a:lnTo>
                    <a:pt x="40744" y="5131"/>
                  </a:lnTo>
                  <a:lnTo>
                    <a:pt x="39612" y="5307"/>
                  </a:lnTo>
                  <a:lnTo>
                    <a:pt x="38983" y="5382"/>
                  </a:lnTo>
                  <a:lnTo>
                    <a:pt x="37701" y="5408"/>
                  </a:lnTo>
                  <a:lnTo>
                    <a:pt x="35789" y="5257"/>
                  </a:lnTo>
                  <a:lnTo>
                    <a:pt x="33249" y="4754"/>
                  </a:lnTo>
                  <a:lnTo>
                    <a:pt x="30784" y="4024"/>
                  </a:lnTo>
                  <a:lnTo>
                    <a:pt x="29577" y="3622"/>
                  </a:lnTo>
                  <a:lnTo>
                    <a:pt x="27087" y="2792"/>
                  </a:lnTo>
                  <a:lnTo>
                    <a:pt x="23365" y="1610"/>
                  </a:lnTo>
                  <a:lnTo>
                    <a:pt x="20850" y="956"/>
                  </a:lnTo>
                  <a:lnTo>
                    <a:pt x="19568" y="704"/>
                  </a:lnTo>
                  <a:lnTo>
                    <a:pt x="18335" y="478"/>
                  </a:lnTo>
                  <a:lnTo>
                    <a:pt x="15870" y="151"/>
                  </a:lnTo>
                  <a:lnTo>
                    <a:pt x="1338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4"/>
            <p:cNvSpPr/>
            <p:nvPr/>
          </p:nvSpPr>
          <p:spPr>
            <a:xfrm>
              <a:off x="5193233" y="1310613"/>
              <a:ext cx="197485" cy="501952"/>
            </a:xfrm>
            <a:custGeom>
              <a:avLst/>
              <a:gdLst/>
              <a:ahLst/>
              <a:cxnLst/>
              <a:rect l="l" t="t" r="r" b="b"/>
              <a:pathLst>
                <a:path w="6037" h="15342" extrusionOk="0">
                  <a:moveTo>
                    <a:pt x="3999" y="0"/>
                  </a:moveTo>
                  <a:lnTo>
                    <a:pt x="3874" y="26"/>
                  </a:lnTo>
                  <a:lnTo>
                    <a:pt x="3672" y="202"/>
                  </a:lnTo>
                  <a:lnTo>
                    <a:pt x="3396" y="629"/>
                  </a:lnTo>
                  <a:lnTo>
                    <a:pt x="3069" y="1409"/>
                  </a:lnTo>
                  <a:lnTo>
                    <a:pt x="2893" y="1912"/>
                  </a:lnTo>
                  <a:lnTo>
                    <a:pt x="2390" y="3119"/>
                  </a:lnTo>
                  <a:lnTo>
                    <a:pt x="1912" y="4326"/>
                  </a:lnTo>
                  <a:lnTo>
                    <a:pt x="981" y="6766"/>
                  </a:lnTo>
                  <a:lnTo>
                    <a:pt x="26" y="9180"/>
                  </a:lnTo>
                  <a:lnTo>
                    <a:pt x="0" y="9407"/>
                  </a:lnTo>
                  <a:lnTo>
                    <a:pt x="126" y="9583"/>
                  </a:lnTo>
                  <a:lnTo>
                    <a:pt x="1283" y="10890"/>
                  </a:lnTo>
                  <a:lnTo>
                    <a:pt x="2465" y="12173"/>
                  </a:lnTo>
                  <a:lnTo>
                    <a:pt x="3044" y="12777"/>
                  </a:lnTo>
                  <a:lnTo>
                    <a:pt x="3597" y="13380"/>
                  </a:lnTo>
                  <a:lnTo>
                    <a:pt x="3899" y="13707"/>
                  </a:lnTo>
                  <a:lnTo>
                    <a:pt x="4628" y="14487"/>
                  </a:lnTo>
                  <a:lnTo>
                    <a:pt x="4829" y="14889"/>
                  </a:lnTo>
                  <a:lnTo>
                    <a:pt x="4930" y="15090"/>
                  </a:lnTo>
                  <a:lnTo>
                    <a:pt x="5156" y="15317"/>
                  </a:lnTo>
                  <a:lnTo>
                    <a:pt x="5433" y="15342"/>
                  </a:lnTo>
                  <a:lnTo>
                    <a:pt x="5684" y="15241"/>
                  </a:lnTo>
                  <a:lnTo>
                    <a:pt x="5986" y="14940"/>
                  </a:lnTo>
                  <a:lnTo>
                    <a:pt x="6036" y="14537"/>
                  </a:lnTo>
                  <a:lnTo>
                    <a:pt x="5886" y="14286"/>
                  </a:lnTo>
                  <a:lnTo>
                    <a:pt x="5735" y="14210"/>
                  </a:lnTo>
                  <a:lnTo>
                    <a:pt x="5357" y="13984"/>
                  </a:lnTo>
                  <a:lnTo>
                    <a:pt x="4729" y="13305"/>
                  </a:lnTo>
                  <a:lnTo>
                    <a:pt x="4427" y="12978"/>
                  </a:lnTo>
                  <a:lnTo>
                    <a:pt x="3798" y="12299"/>
                  </a:lnTo>
                  <a:lnTo>
                    <a:pt x="3169" y="11620"/>
                  </a:lnTo>
                  <a:lnTo>
                    <a:pt x="1962" y="10312"/>
                  </a:lnTo>
                  <a:lnTo>
                    <a:pt x="910" y="9196"/>
                  </a:lnTo>
                  <a:lnTo>
                    <a:pt x="910" y="9196"/>
                  </a:lnTo>
                  <a:lnTo>
                    <a:pt x="1736" y="7017"/>
                  </a:lnTo>
                  <a:lnTo>
                    <a:pt x="2666" y="4628"/>
                  </a:lnTo>
                  <a:lnTo>
                    <a:pt x="3094" y="3471"/>
                  </a:lnTo>
                  <a:lnTo>
                    <a:pt x="3521" y="2289"/>
                  </a:lnTo>
                  <a:lnTo>
                    <a:pt x="3723" y="1786"/>
                  </a:lnTo>
                  <a:lnTo>
                    <a:pt x="4024" y="931"/>
                  </a:lnTo>
                  <a:lnTo>
                    <a:pt x="4125" y="378"/>
                  </a:lnTo>
                  <a:lnTo>
                    <a:pt x="4075" y="126"/>
                  </a:lnTo>
                  <a:lnTo>
                    <a:pt x="399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4"/>
            <p:cNvSpPr/>
            <p:nvPr/>
          </p:nvSpPr>
          <p:spPr>
            <a:xfrm>
              <a:off x="3756580" y="1424990"/>
              <a:ext cx="171970" cy="475647"/>
            </a:xfrm>
            <a:custGeom>
              <a:avLst/>
              <a:gdLst/>
              <a:ahLst/>
              <a:cxnLst/>
              <a:rect l="l" t="t" r="r" b="b"/>
              <a:pathLst>
                <a:path w="5257" h="14538" extrusionOk="0">
                  <a:moveTo>
                    <a:pt x="227" y="0"/>
                  </a:moveTo>
                  <a:lnTo>
                    <a:pt x="1" y="151"/>
                  </a:lnTo>
                  <a:lnTo>
                    <a:pt x="26" y="302"/>
                  </a:lnTo>
                  <a:lnTo>
                    <a:pt x="202" y="705"/>
                  </a:lnTo>
                  <a:lnTo>
                    <a:pt x="755" y="1409"/>
                  </a:lnTo>
                  <a:lnTo>
                    <a:pt x="1032" y="1761"/>
                  </a:lnTo>
                  <a:lnTo>
                    <a:pt x="1711" y="2515"/>
                  </a:lnTo>
                  <a:lnTo>
                    <a:pt x="2365" y="3295"/>
                  </a:lnTo>
                  <a:lnTo>
                    <a:pt x="3019" y="4075"/>
                  </a:lnTo>
                  <a:lnTo>
                    <a:pt x="3672" y="4854"/>
                  </a:lnTo>
                  <a:lnTo>
                    <a:pt x="4025" y="5232"/>
                  </a:lnTo>
                  <a:lnTo>
                    <a:pt x="4351" y="5634"/>
                  </a:lnTo>
                  <a:lnTo>
                    <a:pt x="4402" y="5785"/>
                  </a:lnTo>
                  <a:lnTo>
                    <a:pt x="4402" y="6137"/>
                  </a:lnTo>
                  <a:lnTo>
                    <a:pt x="4201" y="6640"/>
                  </a:lnTo>
                  <a:lnTo>
                    <a:pt x="4050" y="6942"/>
                  </a:lnTo>
                  <a:lnTo>
                    <a:pt x="3220" y="8828"/>
                  </a:lnTo>
                  <a:lnTo>
                    <a:pt x="2390" y="10714"/>
                  </a:lnTo>
                  <a:lnTo>
                    <a:pt x="1962" y="11645"/>
                  </a:lnTo>
                  <a:lnTo>
                    <a:pt x="1510" y="12575"/>
                  </a:lnTo>
                  <a:lnTo>
                    <a:pt x="1283" y="13003"/>
                  </a:lnTo>
                  <a:lnTo>
                    <a:pt x="1007" y="13632"/>
                  </a:lnTo>
                  <a:lnTo>
                    <a:pt x="981" y="14084"/>
                  </a:lnTo>
                  <a:lnTo>
                    <a:pt x="1082" y="14311"/>
                  </a:lnTo>
                  <a:lnTo>
                    <a:pt x="1157" y="14411"/>
                  </a:lnTo>
                  <a:lnTo>
                    <a:pt x="1434" y="14537"/>
                  </a:lnTo>
                  <a:lnTo>
                    <a:pt x="1585" y="14512"/>
                  </a:lnTo>
                  <a:lnTo>
                    <a:pt x="1811" y="14411"/>
                  </a:lnTo>
                  <a:lnTo>
                    <a:pt x="2113" y="14059"/>
                  </a:lnTo>
                  <a:lnTo>
                    <a:pt x="2390" y="13355"/>
                  </a:lnTo>
                  <a:lnTo>
                    <a:pt x="2541" y="12902"/>
                  </a:lnTo>
                  <a:lnTo>
                    <a:pt x="2943" y="11846"/>
                  </a:lnTo>
                  <a:lnTo>
                    <a:pt x="3345" y="10790"/>
                  </a:lnTo>
                  <a:lnTo>
                    <a:pt x="4226" y="8627"/>
                  </a:lnTo>
                  <a:lnTo>
                    <a:pt x="5106" y="6489"/>
                  </a:lnTo>
                  <a:lnTo>
                    <a:pt x="5181" y="6263"/>
                  </a:lnTo>
                  <a:lnTo>
                    <a:pt x="5257" y="5885"/>
                  </a:lnTo>
                  <a:lnTo>
                    <a:pt x="5106" y="5357"/>
                  </a:lnTo>
                  <a:lnTo>
                    <a:pt x="4829" y="4980"/>
                  </a:lnTo>
                  <a:lnTo>
                    <a:pt x="4100" y="4150"/>
                  </a:lnTo>
                  <a:lnTo>
                    <a:pt x="3371" y="3295"/>
                  </a:lnTo>
                  <a:lnTo>
                    <a:pt x="2641" y="2440"/>
                  </a:lnTo>
                  <a:lnTo>
                    <a:pt x="1912" y="1610"/>
                  </a:lnTo>
                  <a:lnTo>
                    <a:pt x="1560" y="1182"/>
                  </a:lnTo>
                  <a:lnTo>
                    <a:pt x="805" y="352"/>
                  </a:lnTo>
                  <a:lnTo>
                    <a:pt x="353" y="51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4"/>
            <p:cNvSpPr/>
            <p:nvPr/>
          </p:nvSpPr>
          <p:spPr>
            <a:xfrm>
              <a:off x="3753275" y="1505637"/>
              <a:ext cx="151426" cy="171996"/>
            </a:xfrm>
            <a:custGeom>
              <a:avLst/>
              <a:gdLst/>
              <a:ahLst/>
              <a:cxnLst/>
              <a:rect l="l" t="t" r="r" b="b"/>
              <a:pathLst>
                <a:path w="4629" h="5257" extrusionOk="0">
                  <a:moveTo>
                    <a:pt x="152" y="0"/>
                  </a:moveTo>
                  <a:lnTo>
                    <a:pt x="26" y="151"/>
                  </a:lnTo>
                  <a:lnTo>
                    <a:pt x="1" y="327"/>
                  </a:lnTo>
                  <a:lnTo>
                    <a:pt x="76" y="428"/>
                  </a:lnTo>
                  <a:lnTo>
                    <a:pt x="1108" y="1610"/>
                  </a:lnTo>
                  <a:lnTo>
                    <a:pt x="2164" y="2792"/>
                  </a:lnTo>
                  <a:lnTo>
                    <a:pt x="2617" y="3320"/>
                  </a:lnTo>
                  <a:lnTo>
                    <a:pt x="3044" y="3873"/>
                  </a:lnTo>
                  <a:lnTo>
                    <a:pt x="3270" y="4175"/>
                  </a:lnTo>
                  <a:lnTo>
                    <a:pt x="3446" y="4477"/>
                  </a:lnTo>
                  <a:lnTo>
                    <a:pt x="3648" y="4829"/>
                  </a:lnTo>
                  <a:lnTo>
                    <a:pt x="3899" y="5131"/>
                  </a:lnTo>
                  <a:lnTo>
                    <a:pt x="4000" y="5206"/>
                  </a:lnTo>
                  <a:lnTo>
                    <a:pt x="4251" y="5256"/>
                  </a:lnTo>
                  <a:lnTo>
                    <a:pt x="4377" y="5231"/>
                  </a:lnTo>
                  <a:lnTo>
                    <a:pt x="4478" y="5156"/>
                  </a:lnTo>
                  <a:lnTo>
                    <a:pt x="4629" y="4955"/>
                  </a:lnTo>
                  <a:lnTo>
                    <a:pt x="4629" y="4829"/>
                  </a:lnTo>
                  <a:lnTo>
                    <a:pt x="4553" y="4452"/>
                  </a:lnTo>
                  <a:lnTo>
                    <a:pt x="4075" y="3747"/>
                  </a:lnTo>
                  <a:lnTo>
                    <a:pt x="3824" y="3446"/>
                  </a:lnTo>
                  <a:lnTo>
                    <a:pt x="3321" y="2842"/>
                  </a:lnTo>
                  <a:lnTo>
                    <a:pt x="2793" y="2314"/>
                  </a:lnTo>
                  <a:lnTo>
                    <a:pt x="1636" y="1182"/>
                  </a:lnTo>
                  <a:lnTo>
                    <a:pt x="454" y="75"/>
                  </a:lnTo>
                  <a:lnTo>
                    <a:pt x="35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4"/>
            <p:cNvSpPr/>
            <p:nvPr/>
          </p:nvSpPr>
          <p:spPr>
            <a:xfrm>
              <a:off x="5231904" y="1403594"/>
              <a:ext cx="120971" cy="258403"/>
            </a:xfrm>
            <a:custGeom>
              <a:avLst/>
              <a:gdLst/>
              <a:ahLst/>
              <a:cxnLst/>
              <a:rect l="l" t="t" r="r" b="b"/>
              <a:pathLst>
                <a:path w="3698" h="7898" extrusionOk="0">
                  <a:moveTo>
                    <a:pt x="3522" y="0"/>
                  </a:moveTo>
                  <a:lnTo>
                    <a:pt x="3421" y="76"/>
                  </a:lnTo>
                  <a:lnTo>
                    <a:pt x="2490" y="1811"/>
                  </a:lnTo>
                  <a:lnTo>
                    <a:pt x="1610" y="3597"/>
                  </a:lnTo>
                  <a:lnTo>
                    <a:pt x="1208" y="4477"/>
                  </a:lnTo>
                  <a:lnTo>
                    <a:pt x="830" y="5357"/>
                  </a:lnTo>
                  <a:lnTo>
                    <a:pt x="453" y="6288"/>
                  </a:lnTo>
                  <a:lnTo>
                    <a:pt x="51" y="7218"/>
                  </a:lnTo>
                  <a:lnTo>
                    <a:pt x="1" y="7344"/>
                  </a:lnTo>
                  <a:lnTo>
                    <a:pt x="26" y="7621"/>
                  </a:lnTo>
                  <a:lnTo>
                    <a:pt x="177" y="7797"/>
                  </a:lnTo>
                  <a:lnTo>
                    <a:pt x="428" y="7898"/>
                  </a:lnTo>
                  <a:lnTo>
                    <a:pt x="554" y="7872"/>
                  </a:lnTo>
                  <a:lnTo>
                    <a:pt x="705" y="7847"/>
                  </a:lnTo>
                  <a:lnTo>
                    <a:pt x="881" y="7696"/>
                  </a:lnTo>
                  <a:lnTo>
                    <a:pt x="956" y="7596"/>
                  </a:lnTo>
                  <a:lnTo>
                    <a:pt x="1032" y="7445"/>
                  </a:lnTo>
                  <a:lnTo>
                    <a:pt x="992" y="7227"/>
                  </a:lnTo>
                  <a:lnTo>
                    <a:pt x="992" y="7227"/>
                  </a:lnTo>
                  <a:lnTo>
                    <a:pt x="1484" y="5709"/>
                  </a:lnTo>
                  <a:lnTo>
                    <a:pt x="2214" y="3924"/>
                  </a:lnTo>
                  <a:lnTo>
                    <a:pt x="2918" y="2063"/>
                  </a:lnTo>
                  <a:lnTo>
                    <a:pt x="3698" y="252"/>
                  </a:lnTo>
                  <a:lnTo>
                    <a:pt x="3698" y="101"/>
                  </a:lnTo>
                  <a:lnTo>
                    <a:pt x="352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4"/>
            <p:cNvSpPr/>
            <p:nvPr/>
          </p:nvSpPr>
          <p:spPr>
            <a:xfrm>
              <a:off x="3754959" y="1834766"/>
              <a:ext cx="1042533" cy="172001"/>
            </a:xfrm>
            <a:custGeom>
              <a:avLst/>
              <a:gdLst/>
              <a:ahLst/>
              <a:cxnLst/>
              <a:rect l="l" t="t" r="r" b="b"/>
              <a:pathLst>
                <a:path w="30055" h="4553" extrusionOk="0">
                  <a:moveTo>
                    <a:pt x="13305" y="0"/>
                  </a:moveTo>
                  <a:lnTo>
                    <a:pt x="11745" y="101"/>
                  </a:lnTo>
                  <a:lnTo>
                    <a:pt x="10261" y="302"/>
                  </a:lnTo>
                  <a:lnTo>
                    <a:pt x="7369" y="981"/>
                  </a:lnTo>
                  <a:lnTo>
                    <a:pt x="5936" y="1484"/>
                  </a:lnTo>
                  <a:lnTo>
                    <a:pt x="4401" y="2088"/>
                  </a:lnTo>
                  <a:lnTo>
                    <a:pt x="2892" y="2792"/>
                  </a:lnTo>
                  <a:lnTo>
                    <a:pt x="2163" y="3119"/>
                  </a:lnTo>
                  <a:lnTo>
                    <a:pt x="654" y="3873"/>
                  </a:lnTo>
                  <a:lnTo>
                    <a:pt x="25" y="4376"/>
                  </a:lnTo>
                  <a:lnTo>
                    <a:pt x="0" y="4452"/>
                  </a:lnTo>
                  <a:lnTo>
                    <a:pt x="76" y="4552"/>
                  </a:lnTo>
                  <a:lnTo>
                    <a:pt x="126" y="4552"/>
                  </a:lnTo>
                  <a:lnTo>
                    <a:pt x="780" y="4376"/>
                  </a:lnTo>
                  <a:lnTo>
                    <a:pt x="2037" y="3798"/>
                  </a:lnTo>
                  <a:lnTo>
                    <a:pt x="2641" y="3496"/>
                  </a:lnTo>
                  <a:lnTo>
                    <a:pt x="3999" y="2842"/>
                  </a:lnTo>
                  <a:lnTo>
                    <a:pt x="5382" y="2264"/>
                  </a:lnTo>
                  <a:lnTo>
                    <a:pt x="6766" y="1735"/>
                  </a:lnTo>
                  <a:lnTo>
                    <a:pt x="8928" y="1107"/>
                  </a:lnTo>
                  <a:lnTo>
                    <a:pt x="10387" y="830"/>
                  </a:lnTo>
                  <a:lnTo>
                    <a:pt x="11142" y="729"/>
                  </a:lnTo>
                  <a:lnTo>
                    <a:pt x="12676" y="604"/>
                  </a:lnTo>
                  <a:lnTo>
                    <a:pt x="15769" y="679"/>
                  </a:lnTo>
                  <a:lnTo>
                    <a:pt x="18838" y="1082"/>
                  </a:lnTo>
                  <a:lnTo>
                    <a:pt x="21881" y="1710"/>
                  </a:lnTo>
                  <a:lnTo>
                    <a:pt x="23365" y="2088"/>
                  </a:lnTo>
                  <a:lnTo>
                    <a:pt x="24999" y="2540"/>
                  </a:lnTo>
                  <a:lnTo>
                    <a:pt x="28269" y="3521"/>
                  </a:lnTo>
                  <a:lnTo>
                    <a:pt x="29904" y="3949"/>
                  </a:lnTo>
                  <a:lnTo>
                    <a:pt x="29979" y="3949"/>
                  </a:lnTo>
                  <a:lnTo>
                    <a:pt x="30054" y="3823"/>
                  </a:lnTo>
                  <a:lnTo>
                    <a:pt x="30004" y="3773"/>
                  </a:lnTo>
                  <a:lnTo>
                    <a:pt x="29300" y="3395"/>
                  </a:lnTo>
                  <a:lnTo>
                    <a:pt x="27892" y="2792"/>
                  </a:lnTo>
                  <a:lnTo>
                    <a:pt x="25704" y="2088"/>
                  </a:lnTo>
                  <a:lnTo>
                    <a:pt x="24195" y="1685"/>
                  </a:lnTo>
                  <a:lnTo>
                    <a:pt x="22660" y="1283"/>
                  </a:lnTo>
                  <a:lnTo>
                    <a:pt x="19567" y="629"/>
                  </a:lnTo>
                  <a:lnTo>
                    <a:pt x="17982" y="377"/>
                  </a:lnTo>
                  <a:lnTo>
                    <a:pt x="16448" y="176"/>
                  </a:lnTo>
                  <a:lnTo>
                    <a:pt x="1330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4"/>
            <p:cNvSpPr/>
            <p:nvPr/>
          </p:nvSpPr>
          <p:spPr>
            <a:xfrm>
              <a:off x="4767306" y="1889449"/>
              <a:ext cx="611872" cy="157208"/>
            </a:xfrm>
            <a:custGeom>
              <a:avLst/>
              <a:gdLst/>
              <a:ahLst/>
              <a:cxnLst/>
              <a:rect l="l" t="t" r="r" b="b"/>
              <a:pathLst>
                <a:path w="17908" h="4805" extrusionOk="0">
                  <a:moveTo>
                    <a:pt x="17807" y="0"/>
                  </a:moveTo>
                  <a:lnTo>
                    <a:pt x="17731" y="26"/>
                  </a:lnTo>
                  <a:lnTo>
                    <a:pt x="16851" y="679"/>
                  </a:lnTo>
                  <a:lnTo>
                    <a:pt x="15115" y="2038"/>
                  </a:lnTo>
                  <a:lnTo>
                    <a:pt x="14160" y="2591"/>
                  </a:lnTo>
                  <a:lnTo>
                    <a:pt x="13154" y="3069"/>
                  </a:lnTo>
                  <a:lnTo>
                    <a:pt x="11066" y="3723"/>
                  </a:lnTo>
                  <a:lnTo>
                    <a:pt x="9985" y="3924"/>
                  </a:lnTo>
                  <a:lnTo>
                    <a:pt x="8753" y="4075"/>
                  </a:lnTo>
                  <a:lnTo>
                    <a:pt x="6263" y="4024"/>
                  </a:lnTo>
                  <a:lnTo>
                    <a:pt x="5030" y="3848"/>
                  </a:lnTo>
                  <a:lnTo>
                    <a:pt x="3773" y="3597"/>
                  </a:lnTo>
                  <a:lnTo>
                    <a:pt x="1358" y="2893"/>
                  </a:lnTo>
                  <a:lnTo>
                    <a:pt x="126" y="2566"/>
                  </a:lnTo>
                  <a:lnTo>
                    <a:pt x="51" y="2566"/>
                  </a:lnTo>
                  <a:lnTo>
                    <a:pt x="0" y="2691"/>
                  </a:lnTo>
                  <a:lnTo>
                    <a:pt x="51" y="2767"/>
                  </a:lnTo>
                  <a:lnTo>
                    <a:pt x="604" y="3119"/>
                  </a:lnTo>
                  <a:lnTo>
                    <a:pt x="1786" y="3723"/>
                  </a:lnTo>
                  <a:lnTo>
                    <a:pt x="3722" y="4326"/>
                  </a:lnTo>
                  <a:lnTo>
                    <a:pt x="5030" y="4578"/>
                  </a:lnTo>
                  <a:lnTo>
                    <a:pt x="6288" y="4779"/>
                  </a:lnTo>
                  <a:lnTo>
                    <a:pt x="8828" y="4804"/>
                  </a:lnTo>
                  <a:lnTo>
                    <a:pt x="10111" y="4653"/>
                  </a:lnTo>
                  <a:lnTo>
                    <a:pt x="11242" y="4427"/>
                  </a:lnTo>
                  <a:lnTo>
                    <a:pt x="13456" y="3672"/>
                  </a:lnTo>
                  <a:lnTo>
                    <a:pt x="14487" y="3144"/>
                  </a:lnTo>
                  <a:lnTo>
                    <a:pt x="15468" y="2591"/>
                  </a:lnTo>
                  <a:lnTo>
                    <a:pt x="16851" y="1535"/>
                  </a:lnTo>
                  <a:lnTo>
                    <a:pt x="17605" y="679"/>
                  </a:lnTo>
                  <a:lnTo>
                    <a:pt x="17882" y="176"/>
                  </a:lnTo>
                  <a:lnTo>
                    <a:pt x="17907" y="101"/>
                  </a:lnTo>
                  <a:lnTo>
                    <a:pt x="1780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4"/>
            <p:cNvSpPr/>
            <p:nvPr/>
          </p:nvSpPr>
          <p:spPr>
            <a:xfrm>
              <a:off x="3771400" y="1459539"/>
              <a:ext cx="19758" cy="83953"/>
            </a:xfrm>
            <a:custGeom>
              <a:avLst/>
              <a:gdLst/>
              <a:ahLst/>
              <a:cxnLst/>
              <a:rect l="l" t="t" r="r" b="b"/>
              <a:pathLst>
                <a:path w="604" h="2566" extrusionOk="0">
                  <a:moveTo>
                    <a:pt x="428" y="1"/>
                  </a:moveTo>
                  <a:lnTo>
                    <a:pt x="227" y="26"/>
                  </a:lnTo>
                  <a:lnTo>
                    <a:pt x="151" y="126"/>
                  </a:lnTo>
                  <a:lnTo>
                    <a:pt x="101" y="277"/>
                  </a:lnTo>
                  <a:lnTo>
                    <a:pt x="76" y="428"/>
                  </a:lnTo>
                  <a:lnTo>
                    <a:pt x="51" y="579"/>
                  </a:lnTo>
                  <a:lnTo>
                    <a:pt x="51" y="730"/>
                  </a:lnTo>
                  <a:lnTo>
                    <a:pt x="25" y="1032"/>
                  </a:lnTo>
                  <a:lnTo>
                    <a:pt x="0" y="1308"/>
                  </a:lnTo>
                  <a:lnTo>
                    <a:pt x="0" y="1610"/>
                  </a:lnTo>
                  <a:lnTo>
                    <a:pt x="0" y="1887"/>
                  </a:lnTo>
                  <a:lnTo>
                    <a:pt x="0" y="1987"/>
                  </a:lnTo>
                  <a:lnTo>
                    <a:pt x="0" y="2063"/>
                  </a:lnTo>
                  <a:lnTo>
                    <a:pt x="25" y="2138"/>
                  </a:lnTo>
                  <a:lnTo>
                    <a:pt x="51" y="2214"/>
                  </a:lnTo>
                  <a:lnTo>
                    <a:pt x="76" y="2365"/>
                  </a:lnTo>
                  <a:lnTo>
                    <a:pt x="126" y="2490"/>
                  </a:lnTo>
                  <a:lnTo>
                    <a:pt x="176" y="2566"/>
                  </a:lnTo>
                  <a:lnTo>
                    <a:pt x="302" y="2541"/>
                  </a:lnTo>
                  <a:lnTo>
                    <a:pt x="352" y="2490"/>
                  </a:lnTo>
                  <a:lnTo>
                    <a:pt x="428" y="2365"/>
                  </a:lnTo>
                  <a:lnTo>
                    <a:pt x="453" y="2214"/>
                  </a:lnTo>
                  <a:lnTo>
                    <a:pt x="478" y="2164"/>
                  </a:lnTo>
                  <a:lnTo>
                    <a:pt x="503" y="2088"/>
                  </a:lnTo>
                  <a:lnTo>
                    <a:pt x="528" y="2013"/>
                  </a:lnTo>
                  <a:lnTo>
                    <a:pt x="528" y="1887"/>
                  </a:lnTo>
                  <a:lnTo>
                    <a:pt x="554" y="1610"/>
                  </a:lnTo>
                  <a:lnTo>
                    <a:pt x="579" y="1308"/>
                  </a:lnTo>
                  <a:lnTo>
                    <a:pt x="604" y="705"/>
                  </a:lnTo>
                  <a:lnTo>
                    <a:pt x="503" y="126"/>
                  </a:lnTo>
                  <a:lnTo>
                    <a:pt x="4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4"/>
            <p:cNvSpPr/>
            <p:nvPr/>
          </p:nvSpPr>
          <p:spPr>
            <a:xfrm>
              <a:off x="3818283" y="1502332"/>
              <a:ext cx="26366" cy="90529"/>
            </a:xfrm>
            <a:custGeom>
              <a:avLst/>
              <a:gdLst/>
              <a:ahLst/>
              <a:cxnLst/>
              <a:rect l="l" t="t" r="r" b="b"/>
              <a:pathLst>
                <a:path w="806" h="2767" extrusionOk="0">
                  <a:moveTo>
                    <a:pt x="554" y="0"/>
                  </a:moveTo>
                  <a:lnTo>
                    <a:pt x="479" y="101"/>
                  </a:lnTo>
                  <a:lnTo>
                    <a:pt x="328" y="378"/>
                  </a:lnTo>
                  <a:lnTo>
                    <a:pt x="227" y="705"/>
                  </a:lnTo>
                  <a:lnTo>
                    <a:pt x="127" y="1032"/>
                  </a:lnTo>
                  <a:lnTo>
                    <a:pt x="76" y="1359"/>
                  </a:lnTo>
                  <a:lnTo>
                    <a:pt x="51" y="1535"/>
                  </a:lnTo>
                  <a:lnTo>
                    <a:pt x="26" y="1736"/>
                  </a:lnTo>
                  <a:lnTo>
                    <a:pt x="1" y="1887"/>
                  </a:lnTo>
                  <a:lnTo>
                    <a:pt x="1" y="2063"/>
                  </a:lnTo>
                  <a:lnTo>
                    <a:pt x="26" y="2138"/>
                  </a:lnTo>
                  <a:lnTo>
                    <a:pt x="51" y="2214"/>
                  </a:lnTo>
                  <a:lnTo>
                    <a:pt x="51" y="2289"/>
                  </a:lnTo>
                  <a:lnTo>
                    <a:pt x="76" y="2390"/>
                  </a:lnTo>
                  <a:lnTo>
                    <a:pt x="76" y="2541"/>
                  </a:lnTo>
                  <a:lnTo>
                    <a:pt x="152" y="2691"/>
                  </a:lnTo>
                  <a:lnTo>
                    <a:pt x="227" y="2767"/>
                  </a:lnTo>
                  <a:lnTo>
                    <a:pt x="328" y="2691"/>
                  </a:lnTo>
                  <a:lnTo>
                    <a:pt x="403" y="2566"/>
                  </a:lnTo>
                  <a:lnTo>
                    <a:pt x="453" y="2415"/>
                  </a:lnTo>
                  <a:lnTo>
                    <a:pt x="453" y="2339"/>
                  </a:lnTo>
                  <a:lnTo>
                    <a:pt x="479" y="2264"/>
                  </a:lnTo>
                  <a:lnTo>
                    <a:pt x="529" y="2188"/>
                  </a:lnTo>
                  <a:lnTo>
                    <a:pt x="554" y="2113"/>
                  </a:lnTo>
                  <a:lnTo>
                    <a:pt x="579" y="1937"/>
                  </a:lnTo>
                  <a:lnTo>
                    <a:pt x="604" y="1786"/>
                  </a:lnTo>
                  <a:lnTo>
                    <a:pt x="630" y="1635"/>
                  </a:lnTo>
                  <a:lnTo>
                    <a:pt x="655" y="1484"/>
                  </a:lnTo>
                  <a:lnTo>
                    <a:pt x="705" y="1157"/>
                  </a:lnTo>
                  <a:lnTo>
                    <a:pt x="755" y="856"/>
                  </a:lnTo>
                  <a:lnTo>
                    <a:pt x="806" y="503"/>
                  </a:lnTo>
                  <a:lnTo>
                    <a:pt x="806" y="176"/>
                  </a:lnTo>
                  <a:lnTo>
                    <a:pt x="780" y="51"/>
                  </a:lnTo>
                  <a:lnTo>
                    <a:pt x="5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4"/>
            <p:cNvSpPr/>
            <p:nvPr/>
          </p:nvSpPr>
          <p:spPr>
            <a:xfrm>
              <a:off x="3863563" y="1567340"/>
              <a:ext cx="20576" cy="62556"/>
            </a:xfrm>
            <a:custGeom>
              <a:avLst/>
              <a:gdLst/>
              <a:ahLst/>
              <a:cxnLst/>
              <a:rect l="l" t="t" r="r" b="b"/>
              <a:pathLst>
                <a:path w="629" h="1912" extrusionOk="0">
                  <a:moveTo>
                    <a:pt x="377" y="0"/>
                  </a:moveTo>
                  <a:lnTo>
                    <a:pt x="277" y="76"/>
                  </a:lnTo>
                  <a:lnTo>
                    <a:pt x="226" y="201"/>
                  </a:lnTo>
                  <a:lnTo>
                    <a:pt x="176" y="327"/>
                  </a:lnTo>
                  <a:lnTo>
                    <a:pt x="126" y="428"/>
                  </a:lnTo>
                  <a:lnTo>
                    <a:pt x="101" y="528"/>
                  </a:lnTo>
                  <a:lnTo>
                    <a:pt x="75" y="654"/>
                  </a:lnTo>
                  <a:lnTo>
                    <a:pt x="50" y="780"/>
                  </a:lnTo>
                  <a:lnTo>
                    <a:pt x="25" y="931"/>
                  </a:lnTo>
                  <a:lnTo>
                    <a:pt x="50" y="981"/>
                  </a:lnTo>
                  <a:lnTo>
                    <a:pt x="50" y="1031"/>
                  </a:lnTo>
                  <a:lnTo>
                    <a:pt x="50" y="1082"/>
                  </a:lnTo>
                  <a:lnTo>
                    <a:pt x="50" y="1132"/>
                  </a:lnTo>
                  <a:lnTo>
                    <a:pt x="25" y="1233"/>
                  </a:lnTo>
                  <a:lnTo>
                    <a:pt x="25" y="1358"/>
                  </a:lnTo>
                  <a:lnTo>
                    <a:pt x="0" y="1585"/>
                  </a:lnTo>
                  <a:lnTo>
                    <a:pt x="25" y="1836"/>
                  </a:lnTo>
                  <a:lnTo>
                    <a:pt x="75" y="1912"/>
                  </a:lnTo>
                  <a:lnTo>
                    <a:pt x="226" y="1912"/>
                  </a:lnTo>
                  <a:lnTo>
                    <a:pt x="277" y="1861"/>
                  </a:lnTo>
                  <a:lnTo>
                    <a:pt x="402" y="1635"/>
                  </a:lnTo>
                  <a:lnTo>
                    <a:pt x="453" y="1384"/>
                  </a:lnTo>
                  <a:lnTo>
                    <a:pt x="478" y="1258"/>
                  </a:lnTo>
                  <a:lnTo>
                    <a:pt x="503" y="1157"/>
                  </a:lnTo>
                  <a:lnTo>
                    <a:pt x="528" y="1107"/>
                  </a:lnTo>
                  <a:lnTo>
                    <a:pt x="528" y="1069"/>
                  </a:lnTo>
                  <a:lnTo>
                    <a:pt x="528" y="1069"/>
                  </a:lnTo>
                  <a:lnTo>
                    <a:pt x="553" y="1031"/>
                  </a:lnTo>
                  <a:lnTo>
                    <a:pt x="578" y="956"/>
                  </a:lnTo>
                  <a:lnTo>
                    <a:pt x="604" y="881"/>
                  </a:lnTo>
                  <a:lnTo>
                    <a:pt x="629" y="654"/>
                  </a:lnTo>
                  <a:lnTo>
                    <a:pt x="629" y="428"/>
                  </a:lnTo>
                  <a:lnTo>
                    <a:pt x="629" y="302"/>
                  </a:lnTo>
                  <a:lnTo>
                    <a:pt x="629" y="201"/>
                  </a:lnTo>
                  <a:lnTo>
                    <a:pt x="604" y="101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4"/>
            <p:cNvSpPr/>
            <p:nvPr/>
          </p:nvSpPr>
          <p:spPr>
            <a:xfrm>
              <a:off x="3787055" y="1879193"/>
              <a:ext cx="32936" cy="102378"/>
            </a:xfrm>
            <a:custGeom>
              <a:avLst/>
              <a:gdLst/>
              <a:ahLst/>
              <a:cxnLst/>
              <a:rect l="l" t="t" r="r" b="b"/>
              <a:pathLst>
                <a:path w="882" h="2415" extrusionOk="0">
                  <a:moveTo>
                    <a:pt x="604" y="0"/>
                  </a:moveTo>
                  <a:lnTo>
                    <a:pt x="504" y="101"/>
                  </a:lnTo>
                  <a:lnTo>
                    <a:pt x="252" y="629"/>
                  </a:lnTo>
                  <a:lnTo>
                    <a:pt x="101" y="1182"/>
                  </a:lnTo>
                  <a:lnTo>
                    <a:pt x="51" y="1358"/>
                  </a:lnTo>
                  <a:lnTo>
                    <a:pt x="51" y="1509"/>
                  </a:lnTo>
                  <a:lnTo>
                    <a:pt x="51" y="1635"/>
                  </a:lnTo>
                  <a:lnTo>
                    <a:pt x="26" y="1761"/>
                  </a:lnTo>
                  <a:lnTo>
                    <a:pt x="1" y="2062"/>
                  </a:lnTo>
                  <a:lnTo>
                    <a:pt x="51" y="2339"/>
                  </a:lnTo>
                  <a:lnTo>
                    <a:pt x="127" y="2415"/>
                  </a:lnTo>
                  <a:lnTo>
                    <a:pt x="227" y="2364"/>
                  </a:lnTo>
                  <a:lnTo>
                    <a:pt x="328" y="2188"/>
                  </a:lnTo>
                  <a:lnTo>
                    <a:pt x="378" y="1987"/>
                  </a:lnTo>
                  <a:lnTo>
                    <a:pt x="454" y="1811"/>
                  </a:lnTo>
                  <a:lnTo>
                    <a:pt x="494" y="1650"/>
                  </a:lnTo>
                  <a:lnTo>
                    <a:pt x="554" y="1559"/>
                  </a:lnTo>
                  <a:lnTo>
                    <a:pt x="630" y="1358"/>
                  </a:lnTo>
                  <a:lnTo>
                    <a:pt x="680" y="1182"/>
                  </a:lnTo>
                  <a:lnTo>
                    <a:pt x="705" y="981"/>
                  </a:lnTo>
                  <a:lnTo>
                    <a:pt x="806" y="629"/>
                  </a:lnTo>
                  <a:lnTo>
                    <a:pt x="881" y="252"/>
                  </a:lnTo>
                  <a:lnTo>
                    <a:pt x="856" y="101"/>
                  </a:lnTo>
                  <a:lnTo>
                    <a:pt x="6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4"/>
            <p:cNvSpPr/>
            <p:nvPr/>
          </p:nvSpPr>
          <p:spPr>
            <a:xfrm>
              <a:off x="3868471" y="1833096"/>
              <a:ext cx="32941" cy="97138"/>
            </a:xfrm>
            <a:custGeom>
              <a:avLst/>
              <a:gdLst/>
              <a:ahLst/>
              <a:cxnLst/>
              <a:rect l="l" t="t" r="r" b="b"/>
              <a:pathLst>
                <a:path w="1007" h="2969" extrusionOk="0">
                  <a:moveTo>
                    <a:pt x="781" y="1"/>
                  </a:moveTo>
                  <a:lnTo>
                    <a:pt x="630" y="51"/>
                  </a:lnTo>
                  <a:lnTo>
                    <a:pt x="579" y="152"/>
                  </a:lnTo>
                  <a:lnTo>
                    <a:pt x="328" y="806"/>
                  </a:lnTo>
                  <a:lnTo>
                    <a:pt x="127" y="1485"/>
                  </a:lnTo>
                  <a:lnTo>
                    <a:pt x="76" y="1837"/>
                  </a:lnTo>
                  <a:lnTo>
                    <a:pt x="1" y="2541"/>
                  </a:lnTo>
                  <a:lnTo>
                    <a:pt x="51" y="2893"/>
                  </a:lnTo>
                  <a:lnTo>
                    <a:pt x="102" y="2943"/>
                  </a:lnTo>
                  <a:lnTo>
                    <a:pt x="227" y="2968"/>
                  </a:lnTo>
                  <a:lnTo>
                    <a:pt x="278" y="2918"/>
                  </a:lnTo>
                  <a:lnTo>
                    <a:pt x="529" y="2289"/>
                  </a:lnTo>
                  <a:lnTo>
                    <a:pt x="655" y="1610"/>
                  </a:lnTo>
                  <a:lnTo>
                    <a:pt x="806" y="931"/>
                  </a:lnTo>
                  <a:lnTo>
                    <a:pt x="982" y="252"/>
                  </a:lnTo>
                  <a:lnTo>
                    <a:pt x="1007" y="152"/>
                  </a:lnTo>
                  <a:lnTo>
                    <a:pt x="931" y="26"/>
                  </a:lnTo>
                  <a:lnTo>
                    <a:pt x="78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4"/>
            <p:cNvSpPr/>
            <p:nvPr/>
          </p:nvSpPr>
          <p:spPr>
            <a:xfrm>
              <a:off x="3934296" y="1811700"/>
              <a:ext cx="31306" cy="88926"/>
            </a:xfrm>
            <a:custGeom>
              <a:avLst/>
              <a:gdLst/>
              <a:ahLst/>
              <a:cxnLst/>
              <a:rect l="l" t="t" r="r" b="b"/>
              <a:pathLst>
                <a:path w="957" h="2718" extrusionOk="0">
                  <a:moveTo>
                    <a:pt x="781" y="1"/>
                  </a:moveTo>
                  <a:lnTo>
                    <a:pt x="730" y="51"/>
                  </a:lnTo>
                  <a:lnTo>
                    <a:pt x="630" y="202"/>
                  </a:lnTo>
                  <a:lnTo>
                    <a:pt x="554" y="328"/>
                  </a:lnTo>
                  <a:lnTo>
                    <a:pt x="479" y="504"/>
                  </a:lnTo>
                  <a:lnTo>
                    <a:pt x="428" y="655"/>
                  </a:lnTo>
                  <a:lnTo>
                    <a:pt x="303" y="957"/>
                  </a:lnTo>
                  <a:lnTo>
                    <a:pt x="202" y="1258"/>
                  </a:lnTo>
                  <a:lnTo>
                    <a:pt x="127" y="1560"/>
                  </a:lnTo>
                  <a:lnTo>
                    <a:pt x="51" y="1862"/>
                  </a:lnTo>
                  <a:lnTo>
                    <a:pt x="26" y="2038"/>
                  </a:lnTo>
                  <a:lnTo>
                    <a:pt x="1" y="2214"/>
                  </a:lnTo>
                  <a:lnTo>
                    <a:pt x="1" y="2390"/>
                  </a:lnTo>
                  <a:lnTo>
                    <a:pt x="1" y="2541"/>
                  </a:lnTo>
                  <a:lnTo>
                    <a:pt x="51" y="2667"/>
                  </a:lnTo>
                  <a:lnTo>
                    <a:pt x="227" y="2717"/>
                  </a:lnTo>
                  <a:lnTo>
                    <a:pt x="303" y="2642"/>
                  </a:lnTo>
                  <a:lnTo>
                    <a:pt x="403" y="2491"/>
                  </a:lnTo>
                  <a:lnTo>
                    <a:pt x="479" y="2365"/>
                  </a:lnTo>
                  <a:lnTo>
                    <a:pt x="554" y="2189"/>
                  </a:lnTo>
                  <a:lnTo>
                    <a:pt x="605" y="2013"/>
                  </a:lnTo>
                  <a:lnTo>
                    <a:pt x="705" y="1711"/>
                  </a:lnTo>
                  <a:lnTo>
                    <a:pt x="781" y="1409"/>
                  </a:lnTo>
                  <a:lnTo>
                    <a:pt x="856" y="1107"/>
                  </a:lnTo>
                  <a:lnTo>
                    <a:pt x="906" y="780"/>
                  </a:lnTo>
                  <a:lnTo>
                    <a:pt x="931" y="604"/>
                  </a:lnTo>
                  <a:lnTo>
                    <a:pt x="957" y="454"/>
                  </a:lnTo>
                  <a:lnTo>
                    <a:pt x="957" y="277"/>
                  </a:lnTo>
                  <a:lnTo>
                    <a:pt x="931" y="101"/>
                  </a:lnTo>
                  <a:lnTo>
                    <a:pt x="906" y="51"/>
                  </a:lnTo>
                  <a:lnTo>
                    <a:pt x="78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4"/>
            <p:cNvSpPr/>
            <p:nvPr/>
          </p:nvSpPr>
          <p:spPr>
            <a:xfrm>
              <a:off x="4015761" y="1793608"/>
              <a:ext cx="25548" cy="69165"/>
            </a:xfrm>
            <a:custGeom>
              <a:avLst/>
              <a:gdLst/>
              <a:ahLst/>
              <a:cxnLst/>
              <a:rect l="l" t="t" r="r" b="b"/>
              <a:pathLst>
                <a:path w="781" h="2114" extrusionOk="0">
                  <a:moveTo>
                    <a:pt x="504" y="1"/>
                  </a:moveTo>
                  <a:lnTo>
                    <a:pt x="428" y="51"/>
                  </a:lnTo>
                  <a:lnTo>
                    <a:pt x="303" y="227"/>
                  </a:lnTo>
                  <a:lnTo>
                    <a:pt x="227" y="453"/>
                  </a:lnTo>
                  <a:lnTo>
                    <a:pt x="152" y="629"/>
                  </a:lnTo>
                  <a:lnTo>
                    <a:pt x="101" y="830"/>
                  </a:lnTo>
                  <a:lnTo>
                    <a:pt x="51" y="1032"/>
                  </a:lnTo>
                  <a:lnTo>
                    <a:pt x="26" y="1233"/>
                  </a:lnTo>
                  <a:lnTo>
                    <a:pt x="1" y="1384"/>
                  </a:lnTo>
                  <a:lnTo>
                    <a:pt x="1" y="1660"/>
                  </a:lnTo>
                  <a:lnTo>
                    <a:pt x="1" y="1837"/>
                  </a:lnTo>
                  <a:lnTo>
                    <a:pt x="76" y="2038"/>
                  </a:lnTo>
                  <a:lnTo>
                    <a:pt x="152" y="2113"/>
                  </a:lnTo>
                  <a:lnTo>
                    <a:pt x="252" y="2088"/>
                  </a:lnTo>
                  <a:lnTo>
                    <a:pt x="403" y="1937"/>
                  </a:lnTo>
                  <a:lnTo>
                    <a:pt x="472" y="1800"/>
                  </a:lnTo>
                  <a:lnTo>
                    <a:pt x="472" y="1800"/>
                  </a:lnTo>
                  <a:lnTo>
                    <a:pt x="504" y="1786"/>
                  </a:lnTo>
                  <a:lnTo>
                    <a:pt x="579" y="1610"/>
                  </a:lnTo>
                  <a:lnTo>
                    <a:pt x="604" y="1510"/>
                  </a:lnTo>
                  <a:lnTo>
                    <a:pt x="630" y="1409"/>
                  </a:lnTo>
                  <a:lnTo>
                    <a:pt x="680" y="1208"/>
                  </a:lnTo>
                  <a:lnTo>
                    <a:pt x="705" y="981"/>
                  </a:lnTo>
                  <a:lnTo>
                    <a:pt x="730" y="881"/>
                  </a:lnTo>
                  <a:lnTo>
                    <a:pt x="755" y="780"/>
                  </a:lnTo>
                  <a:lnTo>
                    <a:pt x="755" y="654"/>
                  </a:lnTo>
                  <a:lnTo>
                    <a:pt x="780" y="529"/>
                  </a:lnTo>
                  <a:lnTo>
                    <a:pt x="780" y="428"/>
                  </a:lnTo>
                  <a:lnTo>
                    <a:pt x="780" y="327"/>
                  </a:lnTo>
                  <a:lnTo>
                    <a:pt x="780" y="202"/>
                  </a:lnTo>
                  <a:lnTo>
                    <a:pt x="730" y="76"/>
                  </a:lnTo>
                  <a:lnTo>
                    <a:pt x="68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4"/>
            <p:cNvSpPr/>
            <p:nvPr/>
          </p:nvSpPr>
          <p:spPr>
            <a:xfrm>
              <a:off x="4112864" y="1769757"/>
              <a:ext cx="27184" cy="71619"/>
            </a:xfrm>
            <a:custGeom>
              <a:avLst/>
              <a:gdLst/>
              <a:ahLst/>
              <a:cxnLst/>
              <a:rect l="l" t="t" r="r" b="b"/>
              <a:pathLst>
                <a:path w="831" h="2189" extrusionOk="0">
                  <a:moveTo>
                    <a:pt x="529" y="0"/>
                  </a:moveTo>
                  <a:lnTo>
                    <a:pt x="428" y="126"/>
                  </a:lnTo>
                  <a:lnTo>
                    <a:pt x="302" y="377"/>
                  </a:lnTo>
                  <a:lnTo>
                    <a:pt x="202" y="629"/>
                  </a:lnTo>
                  <a:lnTo>
                    <a:pt x="101" y="855"/>
                  </a:lnTo>
                  <a:lnTo>
                    <a:pt x="51" y="1082"/>
                  </a:lnTo>
                  <a:lnTo>
                    <a:pt x="0" y="1333"/>
                  </a:lnTo>
                  <a:lnTo>
                    <a:pt x="0" y="1610"/>
                  </a:lnTo>
                  <a:lnTo>
                    <a:pt x="0" y="1685"/>
                  </a:lnTo>
                  <a:lnTo>
                    <a:pt x="26" y="1786"/>
                  </a:lnTo>
                  <a:lnTo>
                    <a:pt x="51" y="1836"/>
                  </a:lnTo>
                  <a:lnTo>
                    <a:pt x="51" y="1861"/>
                  </a:lnTo>
                  <a:lnTo>
                    <a:pt x="76" y="1987"/>
                  </a:lnTo>
                  <a:lnTo>
                    <a:pt x="126" y="2113"/>
                  </a:lnTo>
                  <a:lnTo>
                    <a:pt x="227" y="2188"/>
                  </a:lnTo>
                  <a:lnTo>
                    <a:pt x="327" y="2138"/>
                  </a:lnTo>
                  <a:lnTo>
                    <a:pt x="403" y="2037"/>
                  </a:lnTo>
                  <a:lnTo>
                    <a:pt x="428" y="1937"/>
                  </a:lnTo>
                  <a:lnTo>
                    <a:pt x="453" y="1886"/>
                  </a:lnTo>
                  <a:lnTo>
                    <a:pt x="453" y="1912"/>
                  </a:lnTo>
                  <a:lnTo>
                    <a:pt x="503" y="1836"/>
                  </a:lnTo>
                  <a:lnTo>
                    <a:pt x="529" y="1786"/>
                  </a:lnTo>
                  <a:lnTo>
                    <a:pt x="554" y="1710"/>
                  </a:lnTo>
                  <a:lnTo>
                    <a:pt x="604" y="1484"/>
                  </a:lnTo>
                  <a:lnTo>
                    <a:pt x="680" y="1258"/>
                  </a:lnTo>
                  <a:lnTo>
                    <a:pt x="705" y="1006"/>
                  </a:lnTo>
                  <a:lnTo>
                    <a:pt x="755" y="780"/>
                  </a:lnTo>
                  <a:lnTo>
                    <a:pt x="805" y="528"/>
                  </a:lnTo>
                  <a:lnTo>
                    <a:pt x="830" y="302"/>
                  </a:lnTo>
                  <a:lnTo>
                    <a:pt x="830" y="126"/>
                  </a:lnTo>
                  <a:lnTo>
                    <a:pt x="705" y="25"/>
                  </a:lnTo>
                  <a:lnTo>
                    <a:pt x="5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4"/>
            <p:cNvSpPr/>
            <p:nvPr/>
          </p:nvSpPr>
          <p:spPr>
            <a:xfrm>
              <a:off x="4193510" y="1764817"/>
              <a:ext cx="28820" cy="78195"/>
            </a:xfrm>
            <a:custGeom>
              <a:avLst/>
              <a:gdLst/>
              <a:ahLst/>
              <a:cxnLst/>
              <a:rect l="l" t="t" r="r" b="b"/>
              <a:pathLst>
                <a:path w="881" h="2390" extrusionOk="0">
                  <a:moveTo>
                    <a:pt x="579" y="0"/>
                  </a:moveTo>
                  <a:lnTo>
                    <a:pt x="453" y="101"/>
                  </a:lnTo>
                  <a:lnTo>
                    <a:pt x="302" y="378"/>
                  </a:lnTo>
                  <a:lnTo>
                    <a:pt x="252" y="554"/>
                  </a:lnTo>
                  <a:lnTo>
                    <a:pt x="176" y="830"/>
                  </a:lnTo>
                  <a:lnTo>
                    <a:pt x="101" y="1082"/>
                  </a:lnTo>
                  <a:lnTo>
                    <a:pt x="76" y="1233"/>
                  </a:lnTo>
                  <a:lnTo>
                    <a:pt x="25" y="1384"/>
                  </a:lnTo>
                  <a:lnTo>
                    <a:pt x="25" y="1534"/>
                  </a:lnTo>
                  <a:lnTo>
                    <a:pt x="0" y="1710"/>
                  </a:lnTo>
                  <a:lnTo>
                    <a:pt x="0" y="2012"/>
                  </a:lnTo>
                  <a:lnTo>
                    <a:pt x="50" y="2289"/>
                  </a:lnTo>
                  <a:lnTo>
                    <a:pt x="126" y="2364"/>
                  </a:lnTo>
                  <a:lnTo>
                    <a:pt x="302" y="2390"/>
                  </a:lnTo>
                  <a:lnTo>
                    <a:pt x="377" y="2339"/>
                  </a:lnTo>
                  <a:lnTo>
                    <a:pt x="553" y="2088"/>
                  </a:lnTo>
                  <a:lnTo>
                    <a:pt x="654" y="1786"/>
                  </a:lnTo>
                  <a:lnTo>
                    <a:pt x="704" y="1660"/>
                  </a:lnTo>
                  <a:lnTo>
                    <a:pt x="730" y="1534"/>
                  </a:lnTo>
                  <a:lnTo>
                    <a:pt x="755" y="1384"/>
                  </a:lnTo>
                  <a:lnTo>
                    <a:pt x="780" y="1258"/>
                  </a:lnTo>
                  <a:lnTo>
                    <a:pt x="830" y="956"/>
                  </a:lnTo>
                  <a:lnTo>
                    <a:pt x="855" y="679"/>
                  </a:lnTo>
                  <a:lnTo>
                    <a:pt x="880" y="528"/>
                  </a:lnTo>
                  <a:lnTo>
                    <a:pt x="880" y="176"/>
                  </a:lnTo>
                  <a:lnTo>
                    <a:pt x="805" y="51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4"/>
            <p:cNvSpPr/>
            <p:nvPr/>
          </p:nvSpPr>
          <p:spPr>
            <a:xfrm>
              <a:off x="4265095" y="1774697"/>
              <a:ext cx="28820" cy="66678"/>
            </a:xfrm>
            <a:custGeom>
              <a:avLst/>
              <a:gdLst/>
              <a:ahLst/>
              <a:cxnLst/>
              <a:rect l="l" t="t" r="r" b="b"/>
              <a:pathLst>
                <a:path w="881" h="2038" extrusionOk="0">
                  <a:moveTo>
                    <a:pt x="579" y="0"/>
                  </a:moveTo>
                  <a:lnTo>
                    <a:pt x="403" y="101"/>
                  </a:lnTo>
                  <a:lnTo>
                    <a:pt x="352" y="201"/>
                  </a:lnTo>
                  <a:lnTo>
                    <a:pt x="227" y="579"/>
                  </a:lnTo>
                  <a:lnTo>
                    <a:pt x="126" y="931"/>
                  </a:lnTo>
                  <a:lnTo>
                    <a:pt x="101" y="1107"/>
                  </a:lnTo>
                  <a:lnTo>
                    <a:pt x="51" y="1283"/>
                  </a:lnTo>
                  <a:lnTo>
                    <a:pt x="25" y="1383"/>
                  </a:lnTo>
                  <a:lnTo>
                    <a:pt x="25" y="1484"/>
                  </a:lnTo>
                  <a:lnTo>
                    <a:pt x="0" y="1660"/>
                  </a:lnTo>
                  <a:lnTo>
                    <a:pt x="25" y="1698"/>
                  </a:lnTo>
                  <a:lnTo>
                    <a:pt x="25" y="1698"/>
                  </a:lnTo>
                  <a:lnTo>
                    <a:pt x="25" y="1710"/>
                  </a:lnTo>
                  <a:lnTo>
                    <a:pt x="25" y="1735"/>
                  </a:lnTo>
                  <a:lnTo>
                    <a:pt x="25" y="1761"/>
                  </a:lnTo>
                  <a:lnTo>
                    <a:pt x="25" y="1836"/>
                  </a:lnTo>
                  <a:lnTo>
                    <a:pt x="51" y="1886"/>
                  </a:lnTo>
                  <a:lnTo>
                    <a:pt x="76" y="1987"/>
                  </a:lnTo>
                  <a:lnTo>
                    <a:pt x="201" y="2037"/>
                  </a:lnTo>
                  <a:lnTo>
                    <a:pt x="302" y="2037"/>
                  </a:lnTo>
                  <a:lnTo>
                    <a:pt x="453" y="1836"/>
                  </a:lnTo>
                  <a:lnTo>
                    <a:pt x="478" y="1786"/>
                  </a:lnTo>
                  <a:lnTo>
                    <a:pt x="579" y="1685"/>
                  </a:lnTo>
                  <a:lnTo>
                    <a:pt x="654" y="1434"/>
                  </a:lnTo>
                  <a:lnTo>
                    <a:pt x="679" y="1258"/>
                  </a:lnTo>
                  <a:lnTo>
                    <a:pt x="730" y="1082"/>
                  </a:lnTo>
                  <a:lnTo>
                    <a:pt x="805" y="729"/>
                  </a:lnTo>
                  <a:lnTo>
                    <a:pt x="880" y="352"/>
                  </a:lnTo>
                  <a:lnTo>
                    <a:pt x="880" y="252"/>
                  </a:lnTo>
                  <a:lnTo>
                    <a:pt x="780" y="50"/>
                  </a:lnTo>
                  <a:lnTo>
                    <a:pt x="679" y="25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4"/>
            <p:cNvSpPr/>
            <p:nvPr/>
          </p:nvSpPr>
          <p:spPr>
            <a:xfrm>
              <a:off x="4332556" y="1781273"/>
              <a:ext cx="26366" cy="69132"/>
            </a:xfrm>
            <a:custGeom>
              <a:avLst/>
              <a:gdLst/>
              <a:ahLst/>
              <a:cxnLst/>
              <a:rect l="l" t="t" r="r" b="b"/>
              <a:pathLst>
                <a:path w="806" h="2113" extrusionOk="0">
                  <a:moveTo>
                    <a:pt x="478" y="0"/>
                  </a:moveTo>
                  <a:lnTo>
                    <a:pt x="302" y="101"/>
                  </a:lnTo>
                  <a:lnTo>
                    <a:pt x="277" y="201"/>
                  </a:lnTo>
                  <a:lnTo>
                    <a:pt x="126" y="629"/>
                  </a:lnTo>
                  <a:lnTo>
                    <a:pt x="51" y="1057"/>
                  </a:lnTo>
                  <a:lnTo>
                    <a:pt x="26" y="1207"/>
                  </a:lnTo>
                  <a:lnTo>
                    <a:pt x="1" y="1333"/>
                  </a:lnTo>
                  <a:lnTo>
                    <a:pt x="26" y="1459"/>
                  </a:lnTo>
                  <a:lnTo>
                    <a:pt x="26" y="1509"/>
                  </a:lnTo>
                  <a:lnTo>
                    <a:pt x="26" y="1560"/>
                  </a:lnTo>
                  <a:lnTo>
                    <a:pt x="26" y="1610"/>
                  </a:lnTo>
                  <a:lnTo>
                    <a:pt x="26" y="1685"/>
                  </a:lnTo>
                  <a:lnTo>
                    <a:pt x="26" y="1786"/>
                  </a:lnTo>
                  <a:lnTo>
                    <a:pt x="101" y="1861"/>
                  </a:lnTo>
                  <a:lnTo>
                    <a:pt x="101" y="1861"/>
                  </a:lnTo>
                  <a:lnTo>
                    <a:pt x="51" y="1836"/>
                  </a:lnTo>
                  <a:lnTo>
                    <a:pt x="76" y="1887"/>
                  </a:lnTo>
                  <a:lnTo>
                    <a:pt x="76" y="1962"/>
                  </a:lnTo>
                  <a:lnTo>
                    <a:pt x="101" y="2012"/>
                  </a:lnTo>
                  <a:lnTo>
                    <a:pt x="151" y="2088"/>
                  </a:lnTo>
                  <a:lnTo>
                    <a:pt x="277" y="2113"/>
                  </a:lnTo>
                  <a:lnTo>
                    <a:pt x="327" y="2063"/>
                  </a:lnTo>
                  <a:lnTo>
                    <a:pt x="378" y="2012"/>
                  </a:lnTo>
                  <a:lnTo>
                    <a:pt x="403" y="1962"/>
                  </a:lnTo>
                  <a:lnTo>
                    <a:pt x="428" y="1912"/>
                  </a:lnTo>
                  <a:lnTo>
                    <a:pt x="453" y="1887"/>
                  </a:lnTo>
                  <a:lnTo>
                    <a:pt x="504" y="1861"/>
                  </a:lnTo>
                  <a:lnTo>
                    <a:pt x="579" y="1685"/>
                  </a:lnTo>
                  <a:lnTo>
                    <a:pt x="600" y="1582"/>
                  </a:lnTo>
                  <a:lnTo>
                    <a:pt x="654" y="1509"/>
                  </a:lnTo>
                  <a:lnTo>
                    <a:pt x="680" y="1384"/>
                  </a:lnTo>
                  <a:lnTo>
                    <a:pt x="705" y="1308"/>
                  </a:lnTo>
                  <a:lnTo>
                    <a:pt x="705" y="1233"/>
                  </a:lnTo>
                  <a:lnTo>
                    <a:pt x="730" y="1057"/>
                  </a:lnTo>
                  <a:lnTo>
                    <a:pt x="755" y="881"/>
                  </a:lnTo>
                  <a:lnTo>
                    <a:pt x="805" y="579"/>
                  </a:lnTo>
                  <a:lnTo>
                    <a:pt x="805" y="277"/>
                  </a:lnTo>
                  <a:lnTo>
                    <a:pt x="805" y="176"/>
                  </a:lnTo>
                  <a:lnTo>
                    <a:pt x="654" y="25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4"/>
            <p:cNvSpPr/>
            <p:nvPr/>
          </p:nvSpPr>
          <p:spPr>
            <a:xfrm>
              <a:off x="4397564" y="1782091"/>
              <a:ext cx="34577" cy="79831"/>
            </a:xfrm>
            <a:custGeom>
              <a:avLst/>
              <a:gdLst/>
              <a:ahLst/>
              <a:cxnLst/>
              <a:rect l="l" t="t" r="r" b="b"/>
              <a:pathLst>
                <a:path w="1057" h="2440" extrusionOk="0">
                  <a:moveTo>
                    <a:pt x="755" y="0"/>
                  </a:moveTo>
                  <a:lnTo>
                    <a:pt x="629" y="126"/>
                  </a:lnTo>
                  <a:lnTo>
                    <a:pt x="453" y="378"/>
                  </a:lnTo>
                  <a:lnTo>
                    <a:pt x="327" y="629"/>
                  </a:lnTo>
                  <a:lnTo>
                    <a:pt x="202" y="906"/>
                  </a:lnTo>
                  <a:lnTo>
                    <a:pt x="126" y="1208"/>
                  </a:lnTo>
                  <a:lnTo>
                    <a:pt x="26" y="1484"/>
                  </a:lnTo>
                  <a:lnTo>
                    <a:pt x="0" y="1811"/>
                  </a:lnTo>
                  <a:lnTo>
                    <a:pt x="0" y="1862"/>
                  </a:lnTo>
                  <a:lnTo>
                    <a:pt x="0" y="1937"/>
                  </a:lnTo>
                  <a:lnTo>
                    <a:pt x="26" y="1962"/>
                  </a:lnTo>
                  <a:lnTo>
                    <a:pt x="26" y="2012"/>
                  </a:lnTo>
                  <a:lnTo>
                    <a:pt x="26" y="2088"/>
                  </a:lnTo>
                  <a:lnTo>
                    <a:pt x="51" y="2264"/>
                  </a:lnTo>
                  <a:lnTo>
                    <a:pt x="176" y="2415"/>
                  </a:lnTo>
                  <a:lnTo>
                    <a:pt x="277" y="2440"/>
                  </a:lnTo>
                  <a:lnTo>
                    <a:pt x="378" y="2415"/>
                  </a:lnTo>
                  <a:lnTo>
                    <a:pt x="503" y="2314"/>
                  </a:lnTo>
                  <a:lnTo>
                    <a:pt x="554" y="2163"/>
                  </a:lnTo>
                  <a:lnTo>
                    <a:pt x="629" y="2038"/>
                  </a:lnTo>
                  <a:lnTo>
                    <a:pt x="679" y="1887"/>
                  </a:lnTo>
                  <a:lnTo>
                    <a:pt x="755" y="1635"/>
                  </a:lnTo>
                  <a:lnTo>
                    <a:pt x="805" y="1359"/>
                  </a:lnTo>
                  <a:lnTo>
                    <a:pt x="855" y="1107"/>
                  </a:lnTo>
                  <a:lnTo>
                    <a:pt x="931" y="856"/>
                  </a:lnTo>
                  <a:lnTo>
                    <a:pt x="981" y="579"/>
                  </a:lnTo>
                  <a:lnTo>
                    <a:pt x="1057" y="302"/>
                  </a:lnTo>
                  <a:lnTo>
                    <a:pt x="1057" y="202"/>
                  </a:lnTo>
                  <a:lnTo>
                    <a:pt x="981" y="76"/>
                  </a:lnTo>
                  <a:lnTo>
                    <a:pt x="7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4"/>
            <p:cNvSpPr/>
            <p:nvPr/>
          </p:nvSpPr>
          <p:spPr>
            <a:xfrm>
              <a:off x="4451874" y="1804306"/>
              <a:ext cx="26366" cy="66678"/>
            </a:xfrm>
            <a:custGeom>
              <a:avLst/>
              <a:gdLst/>
              <a:ahLst/>
              <a:cxnLst/>
              <a:rect l="l" t="t" r="r" b="b"/>
              <a:pathLst>
                <a:path w="806" h="2038" extrusionOk="0">
                  <a:moveTo>
                    <a:pt x="528" y="0"/>
                  </a:moveTo>
                  <a:lnTo>
                    <a:pt x="478" y="51"/>
                  </a:lnTo>
                  <a:lnTo>
                    <a:pt x="378" y="177"/>
                  </a:lnTo>
                  <a:lnTo>
                    <a:pt x="302" y="302"/>
                  </a:lnTo>
                  <a:lnTo>
                    <a:pt x="302" y="353"/>
                  </a:lnTo>
                  <a:lnTo>
                    <a:pt x="277" y="403"/>
                  </a:lnTo>
                  <a:lnTo>
                    <a:pt x="252" y="428"/>
                  </a:lnTo>
                  <a:lnTo>
                    <a:pt x="252" y="453"/>
                  </a:lnTo>
                  <a:lnTo>
                    <a:pt x="227" y="503"/>
                  </a:lnTo>
                  <a:lnTo>
                    <a:pt x="227" y="478"/>
                  </a:lnTo>
                  <a:lnTo>
                    <a:pt x="151" y="705"/>
                  </a:lnTo>
                  <a:lnTo>
                    <a:pt x="76" y="956"/>
                  </a:lnTo>
                  <a:lnTo>
                    <a:pt x="0" y="1233"/>
                  </a:lnTo>
                  <a:lnTo>
                    <a:pt x="0" y="1510"/>
                  </a:lnTo>
                  <a:lnTo>
                    <a:pt x="0" y="1585"/>
                  </a:lnTo>
                  <a:lnTo>
                    <a:pt x="0" y="1686"/>
                  </a:lnTo>
                  <a:lnTo>
                    <a:pt x="25" y="1811"/>
                  </a:lnTo>
                  <a:lnTo>
                    <a:pt x="76" y="1937"/>
                  </a:lnTo>
                  <a:lnTo>
                    <a:pt x="176" y="2038"/>
                  </a:lnTo>
                  <a:lnTo>
                    <a:pt x="327" y="2013"/>
                  </a:lnTo>
                  <a:lnTo>
                    <a:pt x="428" y="1937"/>
                  </a:lnTo>
                  <a:lnTo>
                    <a:pt x="478" y="1811"/>
                  </a:lnTo>
                  <a:lnTo>
                    <a:pt x="554" y="1711"/>
                  </a:lnTo>
                  <a:lnTo>
                    <a:pt x="604" y="1610"/>
                  </a:lnTo>
                  <a:lnTo>
                    <a:pt x="730" y="1333"/>
                  </a:lnTo>
                  <a:lnTo>
                    <a:pt x="755" y="1032"/>
                  </a:lnTo>
                  <a:lnTo>
                    <a:pt x="780" y="805"/>
                  </a:lnTo>
                  <a:lnTo>
                    <a:pt x="805" y="579"/>
                  </a:lnTo>
                  <a:lnTo>
                    <a:pt x="805" y="478"/>
                  </a:lnTo>
                  <a:lnTo>
                    <a:pt x="805" y="353"/>
                  </a:lnTo>
                  <a:lnTo>
                    <a:pt x="805" y="227"/>
                  </a:lnTo>
                  <a:lnTo>
                    <a:pt x="755" y="101"/>
                  </a:lnTo>
                  <a:lnTo>
                    <a:pt x="73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4"/>
            <p:cNvSpPr/>
            <p:nvPr/>
          </p:nvSpPr>
          <p:spPr>
            <a:xfrm>
              <a:off x="4535792" y="1819944"/>
              <a:ext cx="28002" cy="77377"/>
            </a:xfrm>
            <a:custGeom>
              <a:avLst/>
              <a:gdLst/>
              <a:ahLst/>
              <a:cxnLst/>
              <a:rect l="l" t="t" r="r" b="b"/>
              <a:pathLst>
                <a:path w="856" h="2365" extrusionOk="0">
                  <a:moveTo>
                    <a:pt x="654" y="0"/>
                  </a:moveTo>
                  <a:lnTo>
                    <a:pt x="478" y="25"/>
                  </a:lnTo>
                  <a:lnTo>
                    <a:pt x="403" y="176"/>
                  </a:lnTo>
                  <a:lnTo>
                    <a:pt x="353" y="277"/>
                  </a:lnTo>
                  <a:lnTo>
                    <a:pt x="331" y="342"/>
                  </a:lnTo>
                  <a:lnTo>
                    <a:pt x="331" y="342"/>
                  </a:lnTo>
                  <a:lnTo>
                    <a:pt x="277" y="428"/>
                  </a:lnTo>
                  <a:lnTo>
                    <a:pt x="202" y="679"/>
                  </a:lnTo>
                  <a:lnTo>
                    <a:pt x="151" y="855"/>
                  </a:lnTo>
                  <a:lnTo>
                    <a:pt x="101" y="1057"/>
                  </a:lnTo>
                  <a:lnTo>
                    <a:pt x="51" y="1258"/>
                  </a:lnTo>
                  <a:lnTo>
                    <a:pt x="26" y="1434"/>
                  </a:lnTo>
                  <a:lnTo>
                    <a:pt x="1" y="1585"/>
                  </a:lnTo>
                  <a:lnTo>
                    <a:pt x="1" y="1711"/>
                  </a:lnTo>
                  <a:lnTo>
                    <a:pt x="1" y="1836"/>
                  </a:lnTo>
                  <a:lnTo>
                    <a:pt x="26" y="1912"/>
                  </a:lnTo>
                  <a:lnTo>
                    <a:pt x="26" y="1987"/>
                  </a:lnTo>
                  <a:lnTo>
                    <a:pt x="76" y="2264"/>
                  </a:lnTo>
                  <a:lnTo>
                    <a:pt x="202" y="2364"/>
                  </a:lnTo>
                  <a:lnTo>
                    <a:pt x="277" y="2339"/>
                  </a:lnTo>
                  <a:lnTo>
                    <a:pt x="428" y="2214"/>
                  </a:lnTo>
                  <a:lnTo>
                    <a:pt x="504" y="2063"/>
                  </a:lnTo>
                  <a:lnTo>
                    <a:pt x="529" y="1987"/>
                  </a:lnTo>
                  <a:lnTo>
                    <a:pt x="579" y="1912"/>
                  </a:lnTo>
                  <a:lnTo>
                    <a:pt x="629" y="1811"/>
                  </a:lnTo>
                  <a:lnTo>
                    <a:pt x="654" y="1685"/>
                  </a:lnTo>
                  <a:lnTo>
                    <a:pt x="755" y="1333"/>
                  </a:lnTo>
                  <a:lnTo>
                    <a:pt x="805" y="956"/>
                  </a:lnTo>
                  <a:lnTo>
                    <a:pt x="831" y="780"/>
                  </a:lnTo>
                  <a:lnTo>
                    <a:pt x="856" y="604"/>
                  </a:lnTo>
                  <a:lnTo>
                    <a:pt x="856" y="428"/>
                  </a:lnTo>
                  <a:lnTo>
                    <a:pt x="856" y="227"/>
                  </a:lnTo>
                  <a:lnTo>
                    <a:pt x="805" y="76"/>
                  </a:lnTo>
                  <a:lnTo>
                    <a:pt x="6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4"/>
            <p:cNvSpPr/>
            <p:nvPr/>
          </p:nvSpPr>
          <p:spPr>
            <a:xfrm>
              <a:off x="4609012" y="1847099"/>
              <a:ext cx="28852" cy="67496"/>
            </a:xfrm>
            <a:custGeom>
              <a:avLst/>
              <a:gdLst/>
              <a:ahLst/>
              <a:cxnLst/>
              <a:rect l="l" t="t" r="r" b="b"/>
              <a:pathLst>
                <a:path w="882" h="2063" extrusionOk="0">
                  <a:moveTo>
                    <a:pt x="655" y="0"/>
                  </a:moveTo>
                  <a:lnTo>
                    <a:pt x="579" y="76"/>
                  </a:lnTo>
                  <a:lnTo>
                    <a:pt x="428" y="277"/>
                  </a:lnTo>
                  <a:lnTo>
                    <a:pt x="303" y="503"/>
                  </a:lnTo>
                  <a:lnTo>
                    <a:pt x="202" y="730"/>
                  </a:lnTo>
                  <a:lnTo>
                    <a:pt x="127" y="981"/>
                  </a:lnTo>
                  <a:lnTo>
                    <a:pt x="51" y="1208"/>
                  </a:lnTo>
                  <a:lnTo>
                    <a:pt x="1" y="1434"/>
                  </a:lnTo>
                  <a:lnTo>
                    <a:pt x="1" y="1534"/>
                  </a:lnTo>
                  <a:lnTo>
                    <a:pt x="1" y="1610"/>
                  </a:lnTo>
                  <a:lnTo>
                    <a:pt x="26" y="1711"/>
                  </a:lnTo>
                  <a:lnTo>
                    <a:pt x="51" y="1786"/>
                  </a:lnTo>
                  <a:lnTo>
                    <a:pt x="51" y="1811"/>
                  </a:lnTo>
                  <a:lnTo>
                    <a:pt x="51" y="1861"/>
                  </a:lnTo>
                  <a:lnTo>
                    <a:pt x="76" y="1912"/>
                  </a:lnTo>
                  <a:lnTo>
                    <a:pt x="102" y="1987"/>
                  </a:lnTo>
                  <a:lnTo>
                    <a:pt x="177" y="2063"/>
                  </a:lnTo>
                  <a:lnTo>
                    <a:pt x="278" y="2037"/>
                  </a:lnTo>
                  <a:lnTo>
                    <a:pt x="378" y="1912"/>
                  </a:lnTo>
                  <a:lnTo>
                    <a:pt x="454" y="1811"/>
                  </a:lnTo>
                  <a:lnTo>
                    <a:pt x="378" y="1887"/>
                  </a:lnTo>
                  <a:lnTo>
                    <a:pt x="378" y="1887"/>
                  </a:lnTo>
                  <a:lnTo>
                    <a:pt x="554" y="1685"/>
                  </a:lnTo>
                  <a:lnTo>
                    <a:pt x="630" y="1434"/>
                  </a:lnTo>
                  <a:lnTo>
                    <a:pt x="680" y="1233"/>
                  </a:lnTo>
                  <a:lnTo>
                    <a:pt x="755" y="1031"/>
                  </a:lnTo>
                  <a:lnTo>
                    <a:pt x="831" y="604"/>
                  </a:lnTo>
                  <a:lnTo>
                    <a:pt x="881" y="151"/>
                  </a:lnTo>
                  <a:lnTo>
                    <a:pt x="856" y="51"/>
                  </a:lnTo>
                  <a:lnTo>
                    <a:pt x="78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4"/>
            <p:cNvSpPr/>
            <p:nvPr/>
          </p:nvSpPr>
          <p:spPr>
            <a:xfrm>
              <a:off x="4661686" y="1875890"/>
              <a:ext cx="28002" cy="69983"/>
            </a:xfrm>
            <a:custGeom>
              <a:avLst/>
              <a:gdLst/>
              <a:ahLst/>
              <a:cxnLst/>
              <a:rect l="l" t="t" r="r" b="b"/>
              <a:pathLst>
                <a:path w="856" h="2139" extrusionOk="0">
                  <a:moveTo>
                    <a:pt x="554" y="1"/>
                  </a:moveTo>
                  <a:lnTo>
                    <a:pt x="428" y="101"/>
                  </a:lnTo>
                  <a:lnTo>
                    <a:pt x="302" y="328"/>
                  </a:lnTo>
                  <a:lnTo>
                    <a:pt x="202" y="554"/>
                  </a:lnTo>
                  <a:lnTo>
                    <a:pt x="101" y="805"/>
                  </a:lnTo>
                  <a:lnTo>
                    <a:pt x="51" y="1057"/>
                  </a:lnTo>
                  <a:lnTo>
                    <a:pt x="1" y="1208"/>
                  </a:lnTo>
                  <a:lnTo>
                    <a:pt x="1" y="1359"/>
                  </a:lnTo>
                  <a:lnTo>
                    <a:pt x="1" y="1484"/>
                  </a:lnTo>
                  <a:lnTo>
                    <a:pt x="26" y="1610"/>
                  </a:lnTo>
                  <a:lnTo>
                    <a:pt x="51" y="1786"/>
                  </a:lnTo>
                  <a:lnTo>
                    <a:pt x="101" y="1912"/>
                  </a:lnTo>
                  <a:lnTo>
                    <a:pt x="126" y="1962"/>
                  </a:lnTo>
                  <a:lnTo>
                    <a:pt x="151" y="1987"/>
                  </a:lnTo>
                  <a:lnTo>
                    <a:pt x="177" y="2013"/>
                  </a:lnTo>
                  <a:lnTo>
                    <a:pt x="177" y="2038"/>
                  </a:lnTo>
                  <a:lnTo>
                    <a:pt x="227" y="2088"/>
                  </a:lnTo>
                  <a:lnTo>
                    <a:pt x="277" y="2113"/>
                  </a:lnTo>
                  <a:lnTo>
                    <a:pt x="327" y="2138"/>
                  </a:lnTo>
                  <a:lnTo>
                    <a:pt x="378" y="2113"/>
                  </a:lnTo>
                  <a:lnTo>
                    <a:pt x="428" y="2088"/>
                  </a:lnTo>
                  <a:lnTo>
                    <a:pt x="478" y="2038"/>
                  </a:lnTo>
                  <a:lnTo>
                    <a:pt x="478" y="2013"/>
                  </a:lnTo>
                  <a:lnTo>
                    <a:pt x="504" y="1962"/>
                  </a:lnTo>
                  <a:lnTo>
                    <a:pt x="579" y="1837"/>
                  </a:lnTo>
                  <a:lnTo>
                    <a:pt x="629" y="1711"/>
                  </a:lnTo>
                  <a:lnTo>
                    <a:pt x="654" y="1585"/>
                  </a:lnTo>
                  <a:lnTo>
                    <a:pt x="680" y="1484"/>
                  </a:lnTo>
                  <a:lnTo>
                    <a:pt x="705" y="1384"/>
                  </a:lnTo>
                  <a:lnTo>
                    <a:pt x="730" y="1283"/>
                  </a:lnTo>
                  <a:lnTo>
                    <a:pt x="730" y="1258"/>
                  </a:lnTo>
                  <a:lnTo>
                    <a:pt x="730" y="1233"/>
                  </a:lnTo>
                  <a:lnTo>
                    <a:pt x="730" y="1183"/>
                  </a:lnTo>
                  <a:lnTo>
                    <a:pt x="730" y="1157"/>
                  </a:lnTo>
                  <a:lnTo>
                    <a:pt x="755" y="1132"/>
                  </a:lnTo>
                  <a:lnTo>
                    <a:pt x="755" y="1057"/>
                  </a:lnTo>
                  <a:lnTo>
                    <a:pt x="780" y="981"/>
                  </a:lnTo>
                  <a:lnTo>
                    <a:pt x="780" y="856"/>
                  </a:lnTo>
                  <a:lnTo>
                    <a:pt x="805" y="730"/>
                  </a:lnTo>
                  <a:lnTo>
                    <a:pt x="805" y="604"/>
                  </a:lnTo>
                  <a:lnTo>
                    <a:pt x="805" y="529"/>
                  </a:lnTo>
                  <a:lnTo>
                    <a:pt x="830" y="403"/>
                  </a:lnTo>
                  <a:lnTo>
                    <a:pt x="856" y="277"/>
                  </a:lnTo>
                  <a:lnTo>
                    <a:pt x="856" y="126"/>
                  </a:lnTo>
                  <a:lnTo>
                    <a:pt x="730" y="2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4"/>
            <p:cNvSpPr/>
            <p:nvPr/>
          </p:nvSpPr>
          <p:spPr>
            <a:xfrm>
              <a:off x="4727512" y="1897286"/>
              <a:ext cx="26366" cy="54344"/>
            </a:xfrm>
            <a:custGeom>
              <a:avLst/>
              <a:gdLst/>
              <a:ahLst/>
              <a:cxnLst/>
              <a:rect l="l" t="t" r="r" b="b"/>
              <a:pathLst>
                <a:path w="806" h="1661" extrusionOk="0">
                  <a:moveTo>
                    <a:pt x="428" y="0"/>
                  </a:moveTo>
                  <a:lnTo>
                    <a:pt x="227" y="126"/>
                  </a:lnTo>
                  <a:lnTo>
                    <a:pt x="177" y="227"/>
                  </a:lnTo>
                  <a:lnTo>
                    <a:pt x="126" y="403"/>
                  </a:lnTo>
                  <a:lnTo>
                    <a:pt x="76" y="554"/>
                  </a:lnTo>
                  <a:lnTo>
                    <a:pt x="51" y="654"/>
                  </a:lnTo>
                  <a:lnTo>
                    <a:pt x="26" y="730"/>
                  </a:lnTo>
                  <a:lnTo>
                    <a:pt x="26" y="780"/>
                  </a:lnTo>
                  <a:lnTo>
                    <a:pt x="1" y="856"/>
                  </a:lnTo>
                  <a:lnTo>
                    <a:pt x="1" y="906"/>
                  </a:lnTo>
                  <a:lnTo>
                    <a:pt x="23" y="951"/>
                  </a:lnTo>
                  <a:lnTo>
                    <a:pt x="1" y="1107"/>
                  </a:lnTo>
                  <a:lnTo>
                    <a:pt x="1" y="1258"/>
                  </a:lnTo>
                  <a:lnTo>
                    <a:pt x="1" y="1409"/>
                  </a:lnTo>
                  <a:lnTo>
                    <a:pt x="26" y="1585"/>
                  </a:lnTo>
                  <a:lnTo>
                    <a:pt x="101" y="1660"/>
                  </a:lnTo>
                  <a:lnTo>
                    <a:pt x="202" y="1635"/>
                  </a:lnTo>
                  <a:lnTo>
                    <a:pt x="302" y="1509"/>
                  </a:lnTo>
                  <a:lnTo>
                    <a:pt x="378" y="1359"/>
                  </a:lnTo>
                  <a:lnTo>
                    <a:pt x="428" y="1283"/>
                  </a:lnTo>
                  <a:lnTo>
                    <a:pt x="453" y="1208"/>
                  </a:lnTo>
                  <a:lnTo>
                    <a:pt x="504" y="1157"/>
                  </a:lnTo>
                  <a:lnTo>
                    <a:pt x="522" y="1103"/>
                  </a:lnTo>
                  <a:lnTo>
                    <a:pt x="522" y="1103"/>
                  </a:lnTo>
                  <a:lnTo>
                    <a:pt x="554" y="1082"/>
                  </a:lnTo>
                  <a:lnTo>
                    <a:pt x="604" y="1006"/>
                  </a:lnTo>
                  <a:lnTo>
                    <a:pt x="629" y="956"/>
                  </a:lnTo>
                  <a:lnTo>
                    <a:pt x="654" y="906"/>
                  </a:lnTo>
                  <a:lnTo>
                    <a:pt x="680" y="805"/>
                  </a:lnTo>
                  <a:lnTo>
                    <a:pt x="705" y="730"/>
                  </a:lnTo>
                  <a:lnTo>
                    <a:pt x="755" y="579"/>
                  </a:lnTo>
                  <a:lnTo>
                    <a:pt x="805" y="403"/>
                  </a:lnTo>
                  <a:lnTo>
                    <a:pt x="805" y="277"/>
                  </a:lnTo>
                  <a:lnTo>
                    <a:pt x="680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4"/>
            <p:cNvSpPr/>
            <p:nvPr/>
          </p:nvSpPr>
          <p:spPr>
            <a:xfrm>
              <a:off x="4837767" y="1931835"/>
              <a:ext cx="32124" cy="72437"/>
            </a:xfrm>
            <a:custGeom>
              <a:avLst/>
              <a:gdLst/>
              <a:ahLst/>
              <a:cxnLst/>
              <a:rect l="l" t="t" r="r" b="b"/>
              <a:pathLst>
                <a:path w="982" h="2214" extrusionOk="0">
                  <a:moveTo>
                    <a:pt x="705" y="1"/>
                  </a:moveTo>
                  <a:lnTo>
                    <a:pt x="579" y="51"/>
                  </a:lnTo>
                  <a:lnTo>
                    <a:pt x="504" y="152"/>
                  </a:lnTo>
                  <a:lnTo>
                    <a:pt x="428" y="227"/>
                  </a:lnTo>
                  <a:lnTo>
                    <a:pt x="353" y="378"/>
                  </a:lnTo>
                  <a:lnTo>
                    <a:pt x="328" y="403"/>
                  </a:lnTo>
                  <a:lnTo>
                    <a:pt x="328" y="428"/>
                  </a:lnTo>
                  <a:lnTo>
                    <a:pt x="277" y="479"/>
                  </a:lnTo>
                  <a:lnTo>
                    <a:pt x="252" y="554"/>
                  </a:lnTo>
                  <a:lnTo>
                    <a:pt x="227" y="630"/>
                  </a:lnTo>
                  <a:lnTo>
                    <a:pt x="152" y="856"/>
                  </a:lnTo>
                  <a:lnTo>
                    <a:pt x="76" y="1057"/>
                  </a:lnTo>
                  <a:lnTo>
                    <a:pt x="1" y="1359"/>
                  </a:lnTo>
                  <a:lnTo>
                    <a:pt x="1" y="1661"/>
                  </a:lnTo>
                  <a:lnTo>
                    <a:pt x="51" y="1887"/>
                  </a:lnTo>
                  <a:lnTo>
                    <a:pt x="126" y="2113"/>
                  </a:lnTo>
                  <a:lnTo>
                    <a:pt x="202" y="2214"/>
                  </a:lnTo>
                  <a:lnTo>
                    <a:pt x="453" y="2214"/>
                  </a:lnTo>
                  <a:lnTo>
                    <a:pt x="554" y="2113"/>
                  </a:lnTo>
                  <a:lnTo>
                    <a:pt x="604" y="1988"/>
                  </a:lnTo>
                  <a:lnTo>
                    <a:pt x="655" y="1862"/>
                  </a:lnTo>
                  <a:lnTo>
                    <a:pt x="680" y="1837"/>
                  </a:lnTo>
                  <a:lnTo>
                    <a:pt x="705" y="1786"/>
                  </a:lnTo>
                  <a:lnTo>
                    <a:pt x="705" y="1761"/>
                  </a:lnTo>
                  <a:lnTo>
                    <a:pt x="755" y="1610"/>
                  </a:lnTo>
                  <a:lnTo>
                    <a:pt x="755" y="1535"/>
                  </a:lnTo>
                  <a:lnTo>
                    <a:pt x="780" y="1459"/>
                  </a:lnTo>
                  <a:lnTo>
                    <a:pt x="780" y="1359"/>
                  </a:lnTo>
                  <a:lnTo>
                    <a:pt x="805" y="1258"/>
                  </a:lnTo>
                  <a:lnTo>
                    <a:pt x="831" y="1032"/>
                  </a:lnTo>
                  <a:lnTo>
                    <a:pt x="881" y="831"/>
                  </a:lnTo>
                  <a:lnTo>
                    <a:pt x="906" y="755"/>
                  </a:lnTo>
                  <a:lnTo>
                    <a:pt x="931" y="655"/>
                  </a:lnTo>
                  <a:lnTo>
                    <a:pt x="931" y="604"/>
                  </a:lnTo>
                  <a:lnTo>
                    <a:pt x="956" y="453"/>
                  </a:lnTo>
                  <a:lnTo>
                    <a:pt x="981" y="328"/>
                  </a:lnTo>
                  <a:lnTo>
                    <a:pt x="956" y="227"/>
                  </a:lnTo>
                  <a:lnTo>
                    <a:pt x="931" y="76"/>
                  </a:lnTo>
                  <a:lnTo>
                    <a:pt x="70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4"/>
            <p:cNvSpPr/>
            <p:nvPr/>
          </p:nvSpPr>
          <p:spPr>
            <a:xfrm>
              <a:off x="4899470" y="1949960"/>
              <a:ext cx="28852" cy="61738"/>
            </a:xfrm>
            <a:custGeom>
              <a:avLst/>
              <a:gdLst/>
              <a:ahLst/>
              <a:cxnLst/>
              <a:rect l="l" t="t" r="r" b="b"/>
              <a:pathLst>
                <a:path w="882" h="1887" extrusionOk="0">
                  <a:moveTo>
                    <a:pt x="655" y="0"/>
                  </a:moveTo>
                  <a:lnTo>
                    <a:pt x="529" y="25"/>
                  </a:lnTo>
                  <a:lnTo>
                    <a:pt x="378" y="76"/>
                  </a:lnTo>
                  <a:lnTo>
                    <a:pt x="328" y="176"/>
                  </a:lnTo>
                  <a:lnTo>
                    <a:pt x="227" y="277"/>
                  </a:lnTo>
                  <a:lnTo>
                    <a:pt x="152" y="503"/>
                  </a:lnTo>
                  <a:lnTo>
                    <a:pt x="127" y="579"/>
                  </a:lnTo>
                  <a:lnTo>
                    <a:pt x="101" y="654"/>
                  </a:lnTo>
                  <a:lnTo>
                    <a:pt x="76" y="704"/>
                  </a:lnTo>
                  <a:lnTo>
                    <a:pt x="76" y="755"/>
                  </a:lnTo>
                  <a:lnTo>
                    <a:pt x="51" y="880"/>
                  </a:lnTo>
                  <a:lnTo>
                    <a:pt x="26" y="981"/>
                  </a:lnTo>
                  <a:lnTo>
                    <a:pt x="26" y="1182"/>
                  </a:lnTo>
                  <a:lnTo>
                    <a:pt x="1" y="1408"/>
                  </a:lnTo>
                  <a:lnTo>
                    <a:pt x="61" y="1505"/>
                  </a:lnTo>
                  <a:lnTo>
                    <a:pt x="61" y="1505"/>
                  </a:lnTo>
                  <a:lnTo>
                    <a:pt x="76" y="1610"/>
                  </a:lnTo>
                  <a:lnTo>
                    <a:pt x="101" y="1786"/>
                  </a:lnTo>
                  <a:lnTo>
                    <a:pt x="152" y="1836"/>
                  </a:lnTo>
                  <a:lnTo>
                    <a:pt x="278" y="1886"/>
                  </a:lnTo>
                  <a:lnTo>
                    <a:pt x="328" y="1836"/>
                  </a:lnTo>
                  <a:lnTo>
                    <a:pt x="454" y="1710"/>
                  </a:lnTo>
                  <a:lnTo>
                    <a:pt x="506" y="1605"/>
                  </a:lnTo>
                  <a:lnTo>
                    <a:pt x="506" y="1605"/>
                  </a:lnTo>
                  <a:lnTo>
                    <a:pt x="579" y="1559"/>
                  </a:lnTo>
                  <a:lnTo>
                    <a:pt x="680" y="1358"/>
                  </a:lnTo>
                  <a:lnTo>
                    <a:pt x="730" y="1258"/>
                  </a:lnTo>
                  <a:lnTo>
                    <a:pt x="755" y="1157"/>
                  </a:lnTo>
                  <a:lnTo>
                    <a:pt x="781" y="1107"/>
                  </a:lnTo>
                  <a:lnTo>
                    <a:pt x="781" y="1082"/>
                  </a:lnTo>
                  <a:lnTo>
                    <a:pt x="781" y="1056"/>
                  </a:lnTo>
                  <a:lnTo>
                    <a:pt x="806" y="981"/>
                  </a:lnTo>
                  <a:lnTo>
                    <a:pt x="831" y="905"/>
                  </a:lnTo>
                  <a:lnTo>
                    <a:pt x="831" y="880"/>
                  </a:lnTo>
                  <a:lnTo>
                    <a:pt x="856" y="830"/>
                  </a:lnTo>
                  <a:lnTo>
                    <a:pt x="856" y="755"/>
                  </a:lnTo>
                  <a:lnTo>
                    <a:pt x="856" y="679"/>
                  </a:lnTo>
                  <a:lnTo>
                    <a:pt x="881" y="553"/>
                  </a:lnTo>
                  <a:lnTo>
                    <a:pt x="881" y="453"/>
                  </a:lnTo>
                  <a:lnTo>
                    <a:pt x="856" y="277"/>
                  </a:lnTo>
                  <a:lnTo>
                    <a:pt x="831" y="176"/>
                  </a:lnTo>
                  <a:lnTo>
                    <a:pt x="755" y="101"/>
                  </a:lnTo>
                  <a:lnTo>
                    <a:pt x="6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4"/>
            <p:cNvSpPr/>
            <p:nvPr/>
          </p:nvSpPr>
          <p:spPr>
            <a:xfrm>
              <a:off x="4983421" y="1952414"/>
              <a:ext cx="27184" cy="71619"/>
            </a:xfrm>
            <a:custGeom>
              <a:avLst/>
              <a:gdLst/>
              <a:ahLst/>
              <a:cxnLst/>
              <a:rect l="l" t="t" r="r" b="b"/>
              <a:pathLst>
                <a:path w="831" h="2189" extrusionOk="0">
                  <a:moveTo>
                    <a:pt x="503" y="1"/>
                  </a:moveTo>
                  <a:lnTo>
                    <a:pt x="352" y="101"/>
                  </a:lnTo>
                  <a:lnTo>
                    <a:pt x="327" y="202"/>
                  </a:lnTo>
                  <a:lnTo>
                    <a:pt x="252" y="378"/>
                  </a:lnTo>
                  <a:lnTo>
                    <a:pt x="176" y="554"/>
                  </a:lnTo>
                  <a:lnTo>
                    <a:pt x="126" y="755"/>
                  </a:lnTo>
                  <a:lnTo>
                    <a:pt x="76" y="956"/>
                  </a:lnTo>
                  <a:lnTo>
                    <a:pt x="51" y="1183"/>
                  </a:lnTo>
                  <a:lnTo>
                    <a:pt x="25" y="1409"/>
                  </a:lnTo>
                  <a:lnTo>
                    <a:pt x="0" y="1635"/>
                  </a:lnTo>
                  <a:lnTo>
                    <a:pt x="76" y="1824"/>
                  </a:lnTo>
                  <a:lnTo>
                    <a:pt x="76" y="1937"/>
                  </a:lnTo>
                  <a:lnTo>
                    <a:pt x="126" y="2088"/>
                  </a:lnTo>
                  <a:lnTo>
                    <a:pt x="201" y="2189"/>
                  </a:lnTo>
                  <a:lnTo>
                    <a:pt x="327" y="2138"/>
                  </a:lnTo>
                  <a:lnTo>
                    <a:pt x="403" y="2038"/>
                  </a:lnTo>
                  <a:lnTo>
                    <a:pt x="453" y="1937"/>
                  </a:lnTo>
                  <a:lnTo>
                    <a:pt x="528" y="1836"/>
                  </a:lnTo>
                  <a:lnTo>
                    <a:pt x="579" y="1736"/>
                  </a:lnTo>
                  <a:lnTo>
                    <a:pt x="679" y="1510"/>
                  </a:lnTo>
                  <a:lnTo>
                    <a:pt x="755" y="1258"/>
                  </a:lnTo>
                  <a:lnTo>
                    <a:pt x="780" y="981"/>
                  </a:lnTo>
                  <a:lnTo>
                    <a:pt x="805" y="730"/>
                  </a:lnTo>
                  <a:lnTo>
                    <a:pt x="830" y="504"/>
                  </a:lnTo>
                  <a:lnTo>
                    <a:pt x="830" y="252"/>
                  </a:lnTo>
                  <a:lnTo>
                    <a:pt x="805" y="177"/>
                  </a:lnTo>
                  <a:lnTo>
                    <a:pt x="679" y="26"/>
                  </a:lnTo>
                  <a:lnTo>
                    <a:pt x="60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4"/>
            <p:cNvSpPr/>
            <p:nvPr/>
          </p:nvSpPr>
          <p:spPr>
            <a:xfrm>
              <a:off x="5048429" y="1953232"/>
              <a:ext cx="30455" cy="81499"/>
            </a:xfrm>
            <a:custGeom>
              <a:avLst/>
              <a:gdLst/>
              <a:ahLst/>
              <a:cxnLst/>
              <a:rect l="l" t="t" r="r" b="b"/>
              <a:pathLst>
                <a:path w="931" h="2491" extrusionOk="0">
                  <a:moveTo>
                    <a:pt x="579" y="1"/>
                  </a:moveTo>
                  <a:lnTo>
                    <a:pt x="478" y="126"/>
                  </a:lnTo>
                  <a:lnTo>
                    <a:pt x="377" y="277"/>
                  </a:lnTo>
                  <a:lnTo>
                    <a:pt x="302" y="428"/>
                  </a:lnTo>
                  <a:lnTo>
                    <a:pt x="252" y="579"/>
                  </a:lnTo>
                  <a:lnTo>
                    <a:pt x="226" y="705"/>
                  </a:lnTo>
                  <a:lnTo>
                    <a:pt x="151" y="982"/>
                  </a:lnTo>
                  <a:lnTo>
                    <a:pt x="76" y="1283"/>
                  </a:lnTo>
                  <a:lnTo>
                    <a:pt x="50" y="1409"/>
                  </a:lnTo>
                  <a:lnTo>
                    <a:pt x="25" y="1560"/>
                  </a:lnTo>
                  <a:lnTo>
                    <a:pt x="0" y="1661"/>
                  </a:lnTo>
                  <a:lnTo>
                    <a:pt x="0" y="1786"/>
                  </a:lnTo>
                  <a:lnTo>
                    <a:pt x="0" y="1862"/>
                  </a:lnTo>
                  <a:lnTo>
                    <a:pt x="25" y="1912"/>
                  </a:lnTo>
                  <a:lnTo>
                    <a:pt x="76" y="2038"/>
                  </a:lnTo>
                  <a:lnTo>
                    <a:pt x="25" y="1937"/>
                  </a:lnTo>
                  <a:lnTo>
                    <a:pt x="50" y="2088"/>
                  </a:lnTo>
                  <a:lnTo>
                    <a:pt x="50" y="2239"/>
                  </a:lnTo>
                  <a:lnTo>
                    <a:pt x="76" y="2415"/>
                  </a:lnTo>
                  <a:lnTo>
                    <a:pt x="226" y="2491"/>
                  </a:lnTo>
                  <a:lnTo>
                    <a:pt x="377" y="2491"/>
                  </a:lnTo>
                  <a:lnTo>
                    <a:pt x="553" y="2239"/>
                  </a:lnTo>
                  <a:lnTo>
                    <a:pt x="604" y="2113"/>
                  </a:lnTo>
                  <a:lnTo>
                    <a:pt x="629" y="2063"/>
                  </a:lnTo>
                  <a:lnTo>
                    <a:pt x="629" y="2088"/>
                  </a:lnTo>
                  <a:lnTo>
                    <a:pt x="654" y="2038"/>
                  </a:lnTo>
                  <a:lnTo>
                    <a:pt x="704" y="1962"/>
                  </a:lnTo>
                  <a:lnTo>
                    <a:pt x="729" y="1887"/>
                  </a:lnTo>
                  <a:lnTo>
                    <a:pt x="755" y="1786"/>
                  </a:lnTo>
                  <a:lnTo>
                    <a:pt x="805" y="1635"/>
                  </a:lnTo>
                  <a:lnTo>
                    <a:pt x="830" y="1485"/>
                  </a:lnTo>
                  <a:lnTo>
                    <a:pt x="880" y="1158"/>
                  </a:lnTo>
                  <a:lnTo>
                    <a:pt x="905" y="856"/>
                  </a:lnTo>
                  <a:lnTo>
                    <a:pt x="931" y="705"/>
                  </a:lnTo>
                  <a:lnTo>
                    <a:pt x="931" y="554"/>
                  </a:lnTo>
                  <a:lnTo>
                    <a:pt x="931" y="403"/>
                  </a:lnTo>
                  <a:lnTo>
                    <a:pt x="905" y="227"/>
                  </a:lnTo>
                  <a:lnTo>
                    <a:pt x="880" y="76"/>
                  </a:lnTo>
                  <a:lnTo>
                    <a:pt x="72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4"/>
            <p:cNvSpPr/>
            <p:nvPr/>
          </p:nvSpPr>
          <p:spPr>
            <a:xfrm>
              <a:off x="5138106" y="1944202"/>
              <a:ext cx="29638" cy="66678"/>
            </a:xfrm>
            <a:custGeom>
              <a:avLst/>
              <a:gdLst/>
              <a:ahLst/>
              <a:cxnLst/>
              <a:rect l="l" t="t" r="r" b="b"/>
              <a:pathLst>
                <a:path w="906" h="2038" extrusionOk="0">
                  <a:moveTo>
                    <a:pt x="503" y="0"/>
                  </a:moveTo>
                  <a:lnTo>
                    <a:pt x="327" y="126"/>
                  </a:lnTo>
                  <a:lnTo>
                    <a:pt x="277" y="226"/>
                  </a:lnTo>
                  <a:lnTo>
                    <a:pt x="176" y="604"/>
                  </a:lnTo>
                  <a:lnTo>
                    <a:pt x="76" y="981"/>
                  </a:lnTo>
                  <a:lnTo>
                    <a:pt x="0" y="1258"/>
                  </a:lnTo>
                  <a:lnTo>
                    <a:pt x="26" y="1509"/>
                  </a:lnTo>
                  <a:lnTo>
                    <a:pt x="26" y="1534"/>
                  </a:lnTo>
                  <a:lnTo>
                    <a:pt x="26" y="1584"/>
                  </a:lnTo>
                  <a:lnTo>
                    <a:pt x="26" y="1635"/>
                  </a:lnTo>
                  <a:lnTo>
                    <a:pt x="26" y="1761"/>
                  </a:lnTo>
                  <a:lnTo>
                    <a:pt x="51" y="1861"/>
                  </a:lnTo>
                  <a:lnTo>
                    <a:pt x="101" y="1987"/>
                  </a:lnTo>
                  <a:lnTo>
                    <a:pt x="252" y="2037"/>
                  </a:lnTo>
                  <a:lnTo>
                    <a:pt x="403" y="2037"/>
                  </a:lnTo>
                  <a:lnTo>
                    <a:pt x="503" y="1937"/>
                  </a:lnTo>
                  <a:lnTo>
                    <a:pt x="579" y="1761"/>
                  </a:lnTo>
                  <a:lnTo>
                    <a:pt x="654" y="1610"/>
                  </a:lnTo>
                  <a:lnTo>
                    <a:pt x="755" y="1383"/>
                  </a:lnTo>
                  <a:lnTo>
                    <a:pt x="780" y="1157"/>
                  </a:lnTo>
                  <a:lnTo>
                    <a:pt x="856" y="729"/>
                  </a:lnTo>
                  <a:lnTo>
                    <a:pt x="906" y="327"/>
                  </a:lnTo>
                  <a:lnTo>
                    <a:pt x="906" y="201"/>
                  </a:lnTo>
                  <a:lnTo>
                    <a:pt x="730" y="50"/>
                  </a:lnTo>
                  <a:lnTo>
                    <a:pt x="6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4"/>
            <p:cNvSpPr/>
            <p:nvPr/>
          </p:nvSpPr>
          <p:spPr>
            <a:xfrm>
              <a:off x="5217084" y="1900591"/>
              <a:ext cx="29670" cy="93834"/>
            </a:xfrm>
            <a:custGeom>
              <a:avLst/>
              <a:gdLst/>
              <a:ahLst/>
              <a:cxnLst/>
              <a:rect l="l" t="t" r="r" b="b"/>
              <a:pathLst>
                <a:path w="907" h="2868" extrusionOk="0">
                  <a:moveTo>
                    <a:pt x="755" y="0"/>
                  </a:moveTo>
                  <a:lnTo>
                    <a:pt x="655" y="25"/>
                  </a:lnTo>
                  <a:lnTo>
                    <a:pt x="529" y="126"/>
                  </a:lnTo>
                  <a:lnTo>
                    <a:pt x="428" y="302"/>
                  </a:lnTo>
                  <a:lnTo>
                    <a:pt x="353" y="453"/>
                  </a:lnTo>
                  <a:lnTo>
                    <a:pt x="303" y="629"/>
                  </a:lnTo>
                  <a:lnTo>
                    <a:pt x="202" y="981"/>
                  </a:lnTo>
                  <a:lnTo>
                    <a:pt x="127" y="1308"/>
                  </a:lnTo>
                  <a:lnTo>
                    <a:pt x="76" y="1685"/>
                  </a:lnTo>
                  <a:lnTo>
                    <a:pt x="26" y="2062"/>
                  </a:lnTo>
                  <a:lnTo>
                    <a:pt x="1" y="2238"/>
                  </a:lnTo>
                  <a:lnTo>
                    <a:pt x="26" y="2414"/>
                  </a:lnTo>
                  <a:lnTo>
                    <a:pt x="76" y="2616"/>
                  </a:lnTo>
                  <a:lnTo>
                    <a:pt x="152" y="2767"/>
                  </a:lnTo>
                  <a:lnTo>
                    <a:pt x="202" y="2842"/>
                  </a:lnTo>
                  <a:lnTo>
                    <a:pt x="353" y="2867"/>
                  </a:lnTo>
                  <a:lnTo>
                    <a:pt x="428" y="2817"/>
                  </a:lnTo>
                  <a:lnTo>
                    <a:pt x="529" y="2666"/>
                  </a:lnTo>
                  <a:lnTo>
                    <a:pt x="579" y="2490"/>
                  </a:lnTo>
                  <a:lnTo>
                    <a:pt x="630" y="2414"/>
                  </a:lnTo>
                  <a:lnTo>
                    <a:pt x="655" y="2339"/>
                  </a:lnTo>
                  <a:lnTo>
                    <a:pt x="680" y="2213"/>
                  </a:lnTo>
                  <a:lnTo>
                    <a:pt x="680" y="2113"/>
                  </a:lnTo>
                  <a:lnTo>
                    <a:pt x="730" y="1761"/>
                  </a:lnTo>
                  <a:lnTo>
                    <a:pt x="780" y="1434"/>
                  </a:lnTo>
                  <a:lnTo>
                    <a:pt x="831" y="1107"/>
                  </a:lnTo>
                  <a:lnTo>
                    <a:pt x="881" y="780"/>
                  </a:lnTo>
                  <a:lnTo>
                    <a:pt x="906" y="604"/>
                  </a:lnTo>
                  <a:lnTo>
                    <a:pt x="906" y="428"/>
                  </a:lnTo>
                  <a:lnTo>
                    <a:pt x="906" y="252"/>
                  </a:lnTo>
                  <a:lnTo>
                    <a:pt x="831" y="76"/>
                  </a:lnTo>
                  <a:lnTo>
                    <a:pt x="7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4"/>
            <p:cNvSpPr/>
            <p:nvPr/>
          </p:nvSpPr>
          <p:spPr>
            <a:xfrm>
              <a:off x="5296912" y="1872585"/>
              <a:ext cx="34577" cy="88926"/>
            </a:xfrm>
            <a:custGeom>
              <a:avLst/>
              <a:gdLst/>
              <a:ahLst/>
              <a:cxnLst/>
              <a:rect l="l" t="t" r="r" b="b"/>
              <a:pathLst>
                <a:path w="1057" h="2718" extrusionOk="0">
                  <a:moveTo>
                    <a:pt x="679" y="1"/>
                  </a:moveTo>
                  <a:lnTo>
                    <a:pt x="453" y="127"/>
                  </a:lnTo>
                  <a:lnTo>
                    <a:pt x="403" y="227"/>
                  </a:lnTo>
                  <a:lnTo>
                    <a:pt x="227" y="806"/>
                  </a:lnTo>
                  <a:lnTo>
                    <a:pt x="101" y="1409"/>
                  </a:lnTo>
                  <a:lnTo>
                    <a:pt x="0" y="1736"/>
                  </a:lnTo>
                  <a:lnTo>
                    <a:pt x="0" y="2088"/>
                  </a:lnTo>
                  <a:lnTo>
                    <a:pt x="0" y="2214"/>
                  </a:lnTo>
                  <a:lnTo>
                    <a:pt x="26" y="2365"/>
                  </a:lnTo>
                  <a:lnTo>
                    <a:pt x="51" y="2415"/>
                  </a:lnTo>
                  <a:lnTo>
                    <a:pt x="51" y="2466"/>
                  </a:lnTo>
                  <a:lnTo>
                    <a:pt x="76" y="2541"/>
                  </a:lnTo>
                  <a:lnTo>
                    <a:pt x="101" y="2591"/>
                  </a:lnTo>
                  <a:lnTo>
                    <a:pt x="126" y="2667"/>
                  </a:lnTo>
                  <a:lnTo>
                    <a:pt x="277" y="2717"/>
                  </a:lnTo>
                  <a:lnTo>
                    <a:pt x="327" y="2642"/>
                  </a:lnTo>
                  <a:lnTo>
                    <a:pt x="378" y="2617"/>
                  </a:lnTo>
                  <a:lnTo>
                    <a:pt x="403" y="2566"/>
                  </a:lnTo>
                  <a:lnTo>
                    <a:pt x="453" y="2516"/>
                  </a:lnTo>
                  <a:lnTo>
                    <a:pt x="478" y="2491"/>
                  </a:lnTo>
                  <a:lnTo>
                    <a:pt x="579" y="2340"/>
                  </a:lnTo>
                  <a:lnTo>
                    <a:pt x="654" y="2214"/>
                  </a:lnTo>
                  <a:lnTo>
                    <a:pt x="780" y="1912"/>
                  </a:lnTo>
                  <a:lnTo>
                    <a:pt x="830" y="1611"/>
                  </a:lnTo>
                  <a:lnTo>
                    <a:pt x="956" y="1007"/>
                  </a:lnTo>
                  <a:lnTo>
                    <a:pt x="1032" y="403"/>
                  </a:lnTo>
                  <a:lnTo>
                    <a:pt x="1057" y="278"/>
                  </a:lnTo>
                  <a:lnTo>
                    <a:pt x="931" y="51"/>
                  </a:lnTo>
                  <a:lnTo>
                    <a:pt x="80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4"/>
            <p:cNvSpPr/>
            <p:nvPr/>
          </p:nvSpPr>
          <p:spPr>
            <a:xfrm>
              <a:off x="5348736" y="1820762"/>
              <a:ext cx="30488" cy="95470"/>
            </a:xfrm>
            <a:custGeom>
              <a:avLst/>
              <a:gdLst/>
              <a:ahLst/>
              <a:cxnLst/>
              <a:rect l="l" t="t" r="r" b="b"/>
              <a:pathLst>
                <a:path w="932" h="2918" extrusionOk="0">
                  <a:moveTo>
                    <a:pt x="655" y="0"/>
                  </a:moveTo>
                  <a:lnTo>
                    <a:pt x="554" y="101"/>
                  </a:lnTo>
                  <a:lnTo>
                    <a:pt x="403" y="403"/>
                  </a:lnTo>
                  <a:lnTo>
                    <a:pt x="252" y="730"/>
                  </a:lnTo>
                  <a:lnTo>
                    <a:pt x="152" y="1057"/>
                  </a:lnTo>
                  <a:lnTo>
                    <a:pt x="76" y="1409"/>
                  </a:lnTo>
                  <a:lnTo>
                    <a:pt x="1" y="1786"/>
                  </a:lnTo>
                  <a:lnTo>
                    <a:pt x="1" y="2163"/>
                  </a:lnTo>
                  <a:lnTo>
                    <a:pt x="1" y="2490"/>
                  </a:lnTo>
                  <a:lnTo>
                    <a:pt x="26" y="2792"/>
                  </a:lnTo>
                  <a:lnTo>
                    <a:pt x="76" y="2868"/>
                  </a:lnTo>
                  <a:lnTo>
                    <a:pt x="202" y="2918"/>
                  </a:lnTo>
                  <a:lnTo>
                    <a:pt x="277" y="2868"/>
                  </a:lnTo>
                  <a:lnTo>
                    <a:pt x="428" y="2566"/>
                  </a:lnTo>
                  <a:lnTo>
                    <a:pt x="529" y="2264"/>
                  </a:lnTo>
                  <a:lnTo>
                    <a:pt x="680" y="1937"/>
                  </a:lnTo>
                  <a:lnTo>
                    <a:pt x="730" y="1585"/>
                  </a:lnTo>
                  <a:lnTo>
                    <a:pt x="806" y="1258"/>
                  </a:lnTo>
                  <a:lnTo>
                    <a:pt x="881" y="906"/>
                  </a:lnTo>
                  <a:lnTo>
                    <a:pt x="931" y="554"/>
                  </a:lnTo>
                  <a:lnTo>
                    <a:pt x="931" y="202"/>
                  </a:lnTo>
                  <a:lnTo>
                    <a:pt x="906" y="76"/>
                  </a:lnTo>
                  <a:lnTo>
                    <a:pt x="6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4"/>
            <p:cNvSpPr/>
            <p:nvPr/>
          </p:nvSpPr>
          <p:spPr>
            <a:xfrm>
              <a:off x="5217902" y="1550884"/>
              <a:ext cx="39549" cy="38705"/>
            </a:xfrm>
            <a:custGeom>
              <a:avLst/>
              <a:gdLst/>
              <a:ahLst/>
              <a:cxnLst/>
              <a:rect l="l" t="t" r="r" b="b"/>
              <a:pathLst>
                <a:path w="1209" h="1183" extrusionOk="0">
                  <a:moveTo>
                    <a:pt x="353" y="0"/>
                  </a:moveTo>
                  <a:lnTo>
                    <a:pt x="152" y="25"/>
                  </a:lnTo>
                  <a:lnTo>
                    <a:pt x="76" y="76"/>
                  </a:lnTo>
                  <a:lnTo>
                    <a:pt x="26" y="151"/>
                  </a:lnTo>
                  <a:lnTo>
                    <a:pt x="1" y="227"/>
                  </a:lnTo>
                  <a:lnTo>
                    <a:pt x="1" y="327"/>
                  </a:lnTo>
                  <a:lnTo>
                    <a:pt x="51" y="453"/>
                  </a:lnTo>
                  <a:lnTo>
                    <a:pt x="76" y="503"/>
                  </a:lnTo>
                  <a:lnTo>
                    <a:pt x="127" y="579"/>
                  </a:lnTo>
                  <a:lnTo>
                    <a:pt x="127" y="579"/>
                  </a:lnTo>
                  <a:lnTo>
                    <a:pt x="102" y="528"/>
                  </a:lnTo>
                  <a:lnTo>
                    <a:pt x="102" y="503"/>
                  </a:lnTo>
                  <a:lnTo>
                    <a:pt x="152" y="629"/>
                  </a:lnTo>
                  <a:lnTo>
                    <a:pt x="278" y="755"/>
                  </a:lnTo>
                  <a:lnTo>
                    <a:pt x="303" y="805"/>
                  </a:lnTo>
                  <a:lnTo>
                    <a:pt x="328" y="830"/>
                  </a:lnTo>
                  <a:lnTo>
                    <a:pt x="378" y="855"/>
                  </a:lnTo>
                  <a:lnTo>
                    <a:pt x="403" y="881"/>
                  </a:lnTo>
                  <a:lnTo>
                    <a:pt x="479" y="931"/>
                  </a:lnTo>
                  <a:lnTo>
                    <a:pt x="529" y="1006"/>
                  </a:lnTo>
                  <a:lnTo>
                    <a:pt x="605" y="1057"/>
                  </a:lnTo>
                  <a:lnTo>
                    <a:pt x="655" y="1082"/>
                  </a:lnTo>
                  <a:lnTo>
                    <a:pt x="831" y="1157"/>
                  </a:lnTo>
                  <a:lnTo>
                    <a:pt x="855" y="1147"/>
                  </a:lnTo>
                  <a:lnTo>
                    <a:pt x="855" y="1147"/>
                  </a:lnTo>
                  <a:lnTo>
                    <a:pt x="906" y="1157"/>
                  </a:lnTo>
                  <a:lnTo>
                    <a:pt x="1007" y="1182"/>
                  </a:lnTo>
                  <a:lnTo>
                    <a:pt x="1082" y="1157"/>
                  </a:lnTo>
                  <a:lnTo>
                    <a:pt x="1133" y="1107"/>
                  </a:lnTo>
                  <a:lnTo>
                    <a:pt x="1183" y="1057"/>
                  </a:lnTo>
                  <a:lnTo>
                    <a:pt x="1208" y="981"/>
                  </a:lnTo>
                  <a:lnTo>
                    <a:pt x="1183" y="855"/>
                  </a:lnTo>
                  <a:lnTo>
                    <a:pt x="1158" y="755"/>
                  </a:lnTo>
                  <a:lnTo>
                    <a:pt x="1158" y="730"/>
                  </a:lnTo>
                  <a:lnTo>
                    <a:pt x="1108" y="654"/>
                  </a:lnTo>
                  <a:lnTo>
                    <a:pt x="1082" y="579"/>
                  </a:lnTo>
                  <a:lnTo>
                    <a:pt x="1032" y="528"/>
                  </a:lnTo>
                  <a:lnTo>
                    <a:pt x="957" y="453"/>
                  </a:lnTo>
                  <a:lnTo>
                    <a:pt x="906" y="378"/>
                  </a:lnTo>
                  <a:lnTo>
                    <a:pt x="881" y="352"/>
                  </a:lnTo>
                  <a:lnTo>
                    <a:pt x="831" y="327"/>
                  </a:lnTo>
                  <a:lnTo>
                    <a:pt x="781" y="252"/>
                  </a:lnTo>
                  <a:lnTo>
                    <a:pt x="705" y="227"/>
                  </a:lnTo>
                  <a:lnTo>
                    <a:pt x="630" y="126"/>
                  </a:lnTo>
                  <a:lnTo>
                    <a:pt x="504" y="76"/>
                  </a:lnTo>
                  <a:lnTo>
                    <a:pt x="454" y="51"/>
                  </a:lnTo>
                  <a:lnTo>
                    <a:pt x="35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4"/>
            <p:cNvSpPr/>
            <p:nvPr/>
          </p:nvSpPr>
          <p:spPr>
            <a:xfrm>
              <a:off x="5246725" y="1496574"/>
              <a:ext cx="41970" cy="32129"/>
            </a:xfrm>
            <a:custGeom>
              <a:avLst/>
              <a:gdLst/>
              <a:ahLst/>
              <a:cxnLst/>
              <a:rect l="l" t="t" r="r" b="b"/>
              <a:pathLst>
                <a:path w="1283" h="982" extrusionOk="0">
                  <a:moveTo>
                    <a:pt x="277" y="0"/>
                  </a:moveTo>
                  <a:lnTo>
                    <a:pt x="126" y="26"/>
                  </a:lnTo>
                  <a:lnTo>
                    <a:pt x="51" y="126"/>
                  </a:lnTo>
                  <a:lnTo>
                    <a:pt x="0" y="252"/>
                  </a:lnTo>
                  <a:lnTo>
                    <a:pt x="51" y="378"/>
                  </a:lnTo>
                  <a:lnTo>
                    <a:pt x="176" y="554"/>
                  </a:lnTo>
                  <a:lnTo>
                    <a:pt x="327" y="679"/>
                  </a:lnTo>
                  <a:lnTo>
                    <a:pt x="428" y="755"/>
                  </a:lnTo>
                  <a:lnTo>
                    <a:pt x="528" y="830"/>
                  </a:lnTo>
                  <a:lnTo>
                    <a:pt x="554" y="855"/>
                  </a:lnTo>
                  <a:lnTo>
                    <a:pt x="604" y="881"/>
                  </a:lnTo>
                  <a:lnTo>
                    <a:pt x="755" y="956"/>
                  </a:lnTo>
                  <a:lnTo>
                    <a:pt x="815" y="946"/>
                  </a:lnTo>
                  <a:lnTo>
                    <a:pt x="815" y="946"/>
                  </a:lnTo>
                  <a:lnTo>
                    <a:pt x="956" y="981"/>
                  </a:lnTo>
                  <a:lnTo>
                    <a:pt x="1157" y="981"/>
                  </a:lnTo>
                  <a:lnTo>
                    <a:pt x="1258" y="906"/>
                  </a:lnTo>
                  <a:lnTo>
                    <a:pt x="1283" y="780"/>
                  </a:lnTo>
                  <a:lnTo>
                    <a:pt x="1233" y="654"/>
                  </a:lnTo>
                  <a:lnTo>
                    <a:pt x="1157" y="554"/>
                  </a:lnTo>
                  <a:lnTo>
                    <a:pt x="1132" y="529"/>
                  </a:lnTo>
                  <a:lnTo>
                    <a:pt x="1132" y="529"/>
                  </a:lnTo>
                  <a:lnTo>
                    <a:pt x="1132" y="529"/>
                  </a:lnTo>
                  <a:lnTo>
                    <a:pt x="1082" y="428"/>
                  </a:lnTo>
                  <a:lnTo>
                    <a:pt x="1031" y="352"/>
                  </a:lnTo>
                  <a:lnTo>
                    <a:pt x="956" y="302"/>
                  </a:lnTo>
                  <a:lnTo>
                    <a:pt x="931" y="277"/>
                  </a:lnTo>
                  <a:lnTo>
                    <a:pt x="880" y="252"/>
                  </a:lnTo>
                  <a:lnTo>
                    <a:pt x="805" y="202"/>
                  </a:lnTo>
                  <a:lnTo>
                    <a:pt x="730" y="151"/>
                  </a:lnTo>
                  <a:lnTo>
                    <a:pt x="629" y="126"/>
                  </a:lnTo>
                  <a:lnTo>
                    <a:pt x="554" y="76"/>
                  </a:lnTo>
                  <a:lnTo>
                    <a:pt x="478" y="51"/>
                  </a:lnTo>
                  <a:lnTo>
                    <a:pt x="403" y="26"/>
                  </a:lnTo>
                  <a:lnTo>
                    <a:pt x="3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4"/>
            <p:cNvSpPr/>
            <p:nvPr/>
          </p:nvSpPr>
          <p:spPr>
            <a:xfrm>
              <a:off x="5279638" y="1420050"/>
              <a:ext cx="41970" cy="43645"/>
            </a:xfrm>
            <a:custGeom>
              <a:avLst/>
              <a:gdLst/>
              <a:ahLst/>
              <a:cxnLst/>
              <a:rect l="l" t="t" r="r" b="b"/>
              <a:pathLst>
                <a:path w="1283" h="1334" extrusionOk="0">
                  <a:moveTo>
                    <a:pt x="403" y="0"/>
                  </a:moveTo>
                  <a:lnTo>
                    <a:pt x="252" y="26"/>
                  </a:lnTo>
                  <a:lnTo>
                    <a:pt x="101" y="126"/>
                  </a:lnTo>
                  <a:lnTo>
                    <a:pt x="25" y="252"/>
                  </a:lnTo>
                  <a:lnTo>
                    <a:pt x="0" y="403"/>
                  </a:lnTo>
                  <a:lnTo>
                    <a:pt x="25" y="579"/>
                  </a:lnTo>
                  <a:lnTo>
                    <a:pt x="101" y="705"/>
                  </a:lnTo>
                  <a:lnTo>
                    <a:pt x="252" y="830"/>
                  </a:lnTo>
                  <a:lnTo>
                    <a:pt x="377" y="981"/>
                  </a:lnTo>
                  <a:lnTo>
                    <a:pt x="453" y="1057"/>
                  </a:lnTo>
                  <a:lnTo>
                    <a:pt x="503" y="1132"/>
                  </a:lnTo>
                  <a:lnTo>
                    <a:pt x="528" y="1157"/>
                  </a:lnTo>
                  <a:lnTo>
                    <a:pt x="579" y="1182"/>
                  </a:lnTo>
                  <a:lnTo>
                    <a:pt x="629" y="1233"/>
                  </a:lnTo>
                  <a:lnTo>
                    <a:pt x="679" y="1258"/>
                  </a:lnTo>
                  <a:lnTo>
                    <a:pt x="830" y="1333"/>
                  </a:lnTo>
                  <a:lnTo>
                    <a:pt x="910" y="1322"/>
                  </a:lnTo>
                  <a:lnTo>
                    <a:pt x="910" y="1322"/>
                  </a:lnTo>
                  <a:lnTo>
                    <a:pt x="956" y="1333"/>
                  </a:lnTo>
                  <a:lnTo>
                    <a:pt x="987" y="1327"/>
                  </a:lnTo>
                  <a:lnTo>
                    <a:pt x="987" y="1327"/>
                  </a:lnTo>
                  <a:lnTo>
                    <a:pt x="1006" y="1333"/>
                  </a:lnTo>
                  <a:lnTo>
                    <a:pt x="1132" y="1333"/>
                  </a:lnTo>
                  <a:lnTo>
                    <a:pt x="1258" y="1208"/>
                  </a:lnTo>
                  <a:lnTo>
                    <a:pt x="1258" y="1132"/>
                  </a:lnTo>
                  <a:lnTo>
                    <a:pt x="1283" y="1032"/>
                  </a:lnTo>
                  <a:lnTo>
                    <a:pt x="1258" y="931"/>
                  </a:lnTo>
                  <a:lnTo>
                    <a:pt x="1258" y="881"/>
                  </a:lnTo>
                  <a:lnTo>
                    <a:pt x="1251" y="874"/>
                  </a:lnTo>
                  <a:lnTo>
                    <a:pt x="1233" y="780"/>
                  </a:lnTo>
                  <a:lnTo>
                    <a:pt x="1182" y="705"/>
                  </a:lnTo>
                  <a:lnTo>
                    <a:pt x="1132" y="629"/>
                  </a:lnTo>
                  <a:lnTo>
                    <a:pt x="1107" y="579"/>
                  </a:lnTo>
                  <a:lnTo>
                    <a:pt x="1082" y="554"/>
                  </a:lnTo>
                  <a:lnTo>
                    <a:pt x="1006" y="478"/>
                  </a:lnTo>
                  <a:lnTo>
                    <a:pt x="956" y="403"/>
                  </a:lnTo>
                  <a:lnTo>
                    <a:pt x="830" y="252"/>
                  </a:lnTo>
                  <a:lnTo>
                    <a:pt x="679" y="126"/>
                  </a:lnTo>
                  <a:lnTo>
                    <a:pt x="554" y="26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4"/>
            <p:cNvSpPr/>
            <p:nvPr/>
          </p:nvSpPr>
          <p:spPr>
            <a:xfrm>
              <a:off x="5301853" y="1370681"/>
              <a:ext cx="40335" cy="35400"/>
            </a:xfrm>
            <a:custGeom>
              <a:avLst/>
              <a:gdLst/>
              <a:ahLst/>
              <a:cxnLst/>
              <a:rect l="l" t="t" r="r" b="b"/>
              <a:pathLst>
                <a:path w="1233" h="1082" extrusionOk="0">
                  <a:moveTo>
                    <a:pt x="453" y="780"/>
                  </a:moveTo>
                  <a:lnTo>
                    <a:pt x="523" y="800"/>
                  </a:lnTo>
                  <a:lnTo>
                    <a:pt x="523" y="800"/>
                  </a:lnTo>
                  <a:lnTo>
                    <a:pt x="528" y="805"/>
                  </a:lnTo>
                  <a:lnTo>
                    <a:pt x="528" y="805"/>
                  </a:lnTo>
                  <a:lnTo>
                    <a:pt x="453" y="780"/>
                  </a:lnTo>
                  <a:close/>
                  <a:moveTo>
                    <a:pt x="302" y="0"/>
                  </a:moveTo>
                  <a:lnTo>
                    <a:pt x="227" y="26"/>
                  </a:lnTo>
                  <a:lnTo>
                    <a:pt x="151" y="51"/>
                  </a:lnTo>
                  <a:lnTo>
                    <a:pt x="76" y="101"/>
                  </a:lnTo>
                  <a:lnTo>
                    <a:pt x="25" y="176"/>
                  </a:lnTo>
                  <a:lnTo>
                    <a:pt x="0" y="353"/>
                  </a:lnTo>
                  <a:lnTo>
                    <a:pt x="101" y="503"/>
                  </a:lnTo>
                  <a:lnTo>
                    <a:pt x="126" y="554"/>
                  </a:lnTo>
                  <a:lnTo>
                    <a:pt x="160" y="571"/>
                  </a:lnTo>
                  <a:lnTo>
                    <a:pt x="160" y="571"/>
                  </a:lnTo>
                  <a:lnTo>
                    <a:pt x="176" y="604"/>
                  </a:lnTo>
                  <a:lnTo>
                    <a:pt x="227" y="654"/>
                  </a:lnTo>
                  <a:lnTo>
                    <a:pt x="302" y="730"/>
                  </a:lnTo>
                  <a:lnTo>
                    <a:pt x="403" y="780"/>
                  </a:lnTo>
                  <a:lnTo>
                    <a:pt x="528" y="805"/>
                  </a:lnTo>
                  <a:lnTo>
                    <a:pt x="537" y="804"/>
                  </a:lnTo>
                  <a:lnTo>
                    <a:pt x="629" y="830"/>
                  </a:lnTo>
                  <a:lnTo>
                    <a:pt x="780" y="906"/>
                  </a:lnTo>
                  <a:lnTo>
                    <a:pt x="805" y="931"/>
                  </a:lnTo>
                  <a:lnTo>
                    <a:pt x="855" y="956"/>
                  </a:lnTo>
                  <a:lnTo>
                    <a:pt x="881" y="981"/>
                  </a:lnTo>
                  <a:lnTo>
                    <a:pt x="931" y="981"/>
                  </a:lnTo>
                  <a:lnTo>
                    <a:pt x="1006" y="1032"/>
                  </a:lnTo>
                  <a:lnTo>
                    <a:pt x="1082" y="1082"/>
                  </a:lnTo>
                  <a:lnTo>
                    <a:pt x="1132" y="1082"/>
                  </a:lnTo>
                  <a:lnTo>
                    <a:pt x="1233" y="1032"/>
                  </a:lnTo>
                  <a:lnTo>
                    <a:pt x="1233" y="956"/>
                  </a:lnTo>
                  <a:lnTo>
                    <a:pt x="1207" y="906"/>
                  </a:lnTo>
                  <a:lnTo>
                    <a:pt x="1182" y="856"/>
                  </a:lnTo>
                  <a:lnTo>
                    <a:pt x="1157" y="805"/>
                  </a:lnTo>
                  <a:lnTo>
                    <a:pt x="1157" y="755"/>
                  </a:lnTo>
                  <a:lnTo>
                    <a:pt x="1132" y="705"/>
                  </a:lnTo>
                  <a:lnTo>
                    <a:pt x="1132" y="679"/>
                  </a:lnTo>
                  <a:lnTo>
                    <a:pt x="1107" y="629"/>
                  </a:lnTo>
                  <a:lnTo>
                    <a:pt x="1082" y="604"/>
                  </a:lnTo>
                  <a:lnTo>
                    <a:pt x="956" y="403"/>
                  </a:lnTo>
                  <a:lnTo>
                    <a:pt x="878" y="309"/>
                  </a:lnTo>
                  <a:lnTo>
                    <a:pt x="830" y="202"/>
                  </a:lnTo>
                  <a:lnTo>
                    <a:pt x="730" y="126"/>
                  </a:lnTo>
                  <a:lnTo>
                    <a:pt x="679" y="101"/>
                  </a:lnTo>
                  <a:lnTo>
                    <a:pt x="604" y="76"/>
                  </a:lnTo>
                  <a:lnTo>
                    <a:pt x="453" y="26"/>
                  </a:lnTo>
                  <a:lnTo>
                    <a:pt x="30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4"/>
            <p:cNvSpPr/>
            <p:nvPr/>
          </p:nvSpPr>
          <p:spPr>
            <a:xfrm>
              <a:off x="4779758" y="1911292"/>
              <a:ext cx="32124" cy="72437"/>
            </a:xfrm>
            <a:custGeom>
              <a:avLst/>
              <a:gdLst/>
              <a:ahLst/>
              <a:cxnLst/>
              <a:rect l="l" t="t" r="r" b="b"/>
              <a:pathLst>
                <a:path w="982" h="2214" extrusionOk="0">
                  <a:moveTo>
                    <a:pt x="705" y="1"/>
                  </a:moveTo>
                  <a:lnTo>
                    <a:pt x="579" y="51"/>
                  </a:lnTo>
                  <a:lnTo>
                    <a:pt x="504" y="152"/>
                  </a:lnTo>
                  <a:lnTo>
                    <a:pt x="428" y="227"/>
                  </a:lnTo>
                  <a:lnTo>
                    <a:pt x="353" y="378"/>
                  </a:lnTo>
                  <a:lnTo>
                    <a:pt x="328" y="403"/>
                  </a:lnTo>
                  <a:lnTo>
                    <a:pt x="328" y="428"/>
                  </a:lnTo>
                  <a:lnTo>
                    <a:pt x="277" y="479"/>
                  </a:lnTo>
                  <a:lnTo>
                    <a:pt x="252" y="554"/>
                  </a:lnTo>
                  <a:lnTo>
                    <a:pt x="227" y="630"/>
                  </a:lnTo>
                  <a:lnTo>
                    <a:pt x="152" y="856"/>
                  </a:lnTo>
                  <a:lnTo>
                    <a:pt x="76" y="1057"/>
                  </a:lnTo>
                  <a:lnTo>
                    <a:pt x="1" y="1359"/>
                  </a:lnTo>
                  <a:lnTo>
                    <a:pt x="1" y="1661"/>
                  </a:lnTo>
                  <a:lnTo>
                    <a:pt x="51" y="1887"/>
                  </a:lnTo>
                  <a:lnTo>
                    <a:pt x="126" y="2113"/>
                  </a:lnTo>
                  <a:lnTo>
                    <a:pt x="202" y="2214"/>
                  </a:lnTo>
                  <a:lnTo>
                    <a:pt x="453" y="2214"/>
                  </a:lnTo>
                  <a:lnTo>
                    <a:pt x="554" y="2113"/>
                  </a:lnTo>
                  <a:lnTo>
                    <a:pt x="604" y="1988"/>
                  </a:lnTo>
                  <a:lnTo>
                    <a:pt x="655" y="1862"/>
                  </a:lnTo>
                  <a:lnTo>
                    <a:pt x="680" y="1837"/>
                  </a:lnTo>
                  <a:lnTo>
                    <a:pt x="705" y="1786"/>
                  </a:lnTo>
                  <a:lnTo>
                    <a:pt x="705" y="1761"/>
                  </a:lnTo>
                  <a:lnTo>
                    <a:pt x="755" y="1610"/>
                  </a:lnTo>
                  <a:lnTo>
                    <a:pt x="755" y="1535"/>
                  </a:lnTo>
                  <a:lnTo>
                    <a:pt x="780" y="1459"/>
                  </a:lnTo>
                  <a:lnTo>
                    <a:pt x="780" y="1359"/>
                  </a:lnTo>
                  <a:lnTo>
                    <a:pt x="805" y="1258"/>
                  </a:lnTo>
                  <a:lnTo>
                    <a:pt x="831" y="1032"/>
                  </a:lnTo>
                  <a:lnTo>
                    <a:pt x="881" y="831"/>
                  </a:lnTo>
                  <a:lnTo>
                    <a:pt x="906" y="755"/>
                  </a:lnTo>
                  <a:lnTo>
                    <a:pt x="931" y="655"/>
                  </a:lnTo>
                  <a:lnTo>
                    <a:pt x="931" y="604"/>
                  </a:lnTo>
                  <a:lnTo>
                    <a:pt x="956" y="453"/>
                  </a:lnTo>
                  <a:lnTo>
                    <a:pt x="981" y="328"/>
                  </a:lnTo>
                  <a:lnTo>
                    <a:pt x="956" y="227"/>
                  </a:lnTo>
                  <a:lnTo>
                    <a:pt x="931" y="76"/>
                  </a:lnTo>
                  <a:lnTo>
                    <a:pt x="70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7" name="Google Shape;927;p34"/>
          <p:cNvGrpSpPr/>
          <p:nvPr/>
        </p:nvGrpSpPr>
        <p:grpSpPr>
          <a:xfrm>
            <a:off x="6543675" y="1260426"/>
            <a:ext cx="1637443" cy="786231"/>
            <a:chOff x="6543675" y="1260426"/>
            <a:chExt cx="1637443" cy="786231"/>
          </a:xfrm>
        </p:grpSpPr>
        <p:sp>
          <p:nvSpPr>
            <p:cNvPr id="928" name="Google Shape;928;p34"/>
            <p:cNvSpPr/>
            <p:nvPr/>
          </p:nvSpPr>
          <p:spPr>
            <a:xfrm>
              <a:off x="6713588" y="1355125"/>
              <a:ext cx="1297613" cy="444428"/>
            </a:xfrm>
            <a:custGeom>
              <a:avLst/>
              <a:gdLst/>
              <a:ahLst/>
              <a:cxnLst/>
              <a:rect l="l" t="t" r="r" b="b"/>
              <a:pathLst>
                <a:path w="59729" h="9787" extrusionOk="0">
                  <a:moveTo>
                    <a:pt x="1" y="1"/>
                  </a:moveTo>
                  <a:lnTo>
                    <a:pt x="1" y="9787"/>
                  </a:lnTo>
                  <a:lnTo>
                    <a:pt x="59729" y="9787"/>
                  </a:lnTo>
                  <a:lnTo>
                    <a:pt x="59729" y="1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>
                  <a:solidFill>
                    <a:schemeClr val="accen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Done</a:t>
              </a:r>
              <a:endParaRPr sz="1800" b="1">
                <a:solidFill>
                  <a:schemeClr val="accen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929" name="Google Shape;929;p34"/>
            <p:cNvSpPr/>
            <p:nvPr/>
          </p:nvSpPr>
          <p:spPr>
            <a:xfrm>
              <a:off x="6555224" y="1260426"/>
              <a:ext cx="1567289" cy="184330"/>
            </a:xfrm>
            <a:custGeom>
              <a:avLst/>
              <a:gdLst/>
              <a:ahLst/>
              <a:cxnLst/>
              <a:rect l="l" t="t" r="r" b="b"/>
              <a:pathLst>
                <a:path w="47911" h="5634" extrusionOk="0">
                  <a:moveTo>
                    <a:pt x="13707" y="0"/>
                  </a:moveTo>
                  <a:lnTo>
                    <a:pt x="11116" y="51"/>
                  </a:lnTo>
                  <a:lnTo>
                    <a:pt x="8526" y="352"/>
                  </a:lnTo>
                  <a:lnTo>
                    <a:pt x="7243" y="604"/>
                  </a:lnTo>
                  <a:lnTo>
                    <a:pt x="6137" y="881"/>
                  </a:lnTo>
                  <a:lnTo>
                    <a:pt x="3999" y="1660"/>
                  </a:lnTo>
                  <a:lnTo>
                    <a:pt x="2993" y="2188"/>
                  </a:lnTo>
                  <a:lnTo>
                    <a:pt x="2515" y="2465"/>
                  </a:lnTo>
                  <a:lnTo>
                    <a:pt x="1610" y="3144"/>
                  </a:lnTo>
                  <a:lnTo>
                    <a:pt x="805" y="3924"/>
                  </a:lnTo>
                  <a:lnTo>
                    <a:pt x="201" y="4829"/>
                  </a:lnTo>
                  <a:lnTo>
                    <a:pt x="0" y="5357"/>
                  </a:lnTo>
                  <a:lnTo>
                    <a:pt x="0" y="5508"/>
                  </a:lnTo>
                  <a:lnTo>
                    <a:pt x="252" y="5634"/>
                  </a:lnTo>
                  <a:lnTo>
                    <a:pt x="377" y="5558"/>
                  </a:lnTo>
                  <a:lnTo>
                    <a:pt x="1081" y="4829"/>
                  </a:lnTo>
                  <a:lnTo>
                    <a:pt x="2163" y="3773"/>
                  </a:lnTo>
                  <a:lnTo>
                    <a:pt x="2968" y="3169"/>
                  </a:lnTo>
                  <a:lnTo>
                    <a:pt x="3395" y="2893"/>
                  </a:lnTo>
                  <a:lnTo>
                    <a:pt x="4326" y="2390"/>
                  </a:lnTo>
                  <a:lnTo>
                    <a:pt x="6288" y="1685"/>
                  </a:lnTo>
                  <a:lnTo>
                    <a:pt x="7294" y="1434"/>
                  </a:lnTo>
                  <a:lnTo>
                    <a:pt x="8576" y="1157"/>
                  </a:lnTo>
                  <a:lnTo>
                    <a:pt x="11167" y="855"/>
                  </a:lnTo>
                  <a:lnTo>
                    <a:pt x="13782" y="805"/>
                  </a:lnTo>
                  <a:lnTo>
                    <a:pt x="16373" y="956"/>
                  </a:lnTo>
                  <a:lnTo>
                    <a:pt x="17680" y="1107"/>
                  </a:lnTo>
                  <a:lnTo>
                    <a:pt x="20296" y="1509"/>
                  </a:lnTo>
                  <a:lnTo>
                    <a:pt x="25452" y="2641"/>
                  </a:lnTo>
                  <a:lnTo>
                    <a:pt x="28042" y="3295"/>
                  </a:lnTo>
                  <a:lnTo>
                    <a:pt x="30608" y="3924"/>
                  </a:lnTo>
                  <a:lnTo>
                    <a:pt x="33198" y="4527"/>
                  </a:lnTo>
                  <a:lnTo>
                    <a:pt x="34456" y="4829"/>
                  </a:lnTo>
                  <a:lnTo>
                    <a:pt x="36996" y="5307"/>
                  </a:lnTo>
                  <a:lnTo>
                    <a:pt x="38278" y="5408"/>
                  </a:lnTo>
                  <a:lnTo>
                    <a:pt x="38932" y="5408"/>
                  </a:lnTo>
                  <a:lnTo>
                    <a:pt x="40190" y="5357"/>
                  </a:lnTo>
                  <a:lnTo>
                    <a:pt x="42076" y="5055"/>
                  </a:lnTo>
                  <a:lnTo>
                    <a:pt x="44490" y="4251"/>
                  </a:lnTo>
                  <a:lnTo>
                    <a:pt x="46729" y="3018"/>
                  </a:lnTo>
                  <a:lnTo>
                    <a:pt x="47735" y="2264"/>
                  </a:lnTo>
                  <a:lnTo>
                    <a:pt x="47911" y="2063"/>
                  </a:lnTo>
                  <a:lnTo>
                    <a:pt x="47911" y="1660"/>
                  </a:lnTo>
                  <a:lnTo>
                    <a:pt x="47584" y="1358"/>
                  </a:lnTo>
                  <a:lnTo>
                    <a:pt x="47131" y="1308"/>
                  </a:lnTo>
                  <a:lnTo>
                    <a:pt x="46905" y="1434"/>
                  </a:lnTo>
                  <a:lnTo>
                    <a:pt x="45974" y="2113"/>
                  </a:lnTo>
                  <a:lnTo>
                    <a:pt x="43962" y="3194"/>
                  </a:lnTo>
                  <a:lnTo>
                    <a:pt x="41774" y="3899"/>
                  </a:lnTo>
                  <a:lnTo>
                    <a:pt x="39511" y="4200"/>
                  </a:lnTo>
                  <a:lnTo>
                    <a:pt x="38379" y="4200"/>
                  </a:lnTo>
                  <a:lnTo>
                    <a:pt x="37071" y="4100"/>
                  </a:lnTo>
                  <a:lnTo>
                    <a:pt x="34481" y="3622"/>
                  </a:lnTo>
                  <a:lnTo>
                    <a:pt x="33223" y="3320"/>
                  </a:lnTo>
                  <a:lnTo>
                    <a:pt x="30582" y="2717"/>
                  </a:lnTo>
                  <a:lnTo>
                    <a:pt x="27942" y="2138"/>
                  </a:lnTo>
                  <a:lnTo>
                    <a:pt x="25402" y="1560"/>
                  </a:lnTo>
                  <a:lnTo>
                    <a:pt x="20246" y="579"/>
                  </a:lnTo>
                  <a:lnTo>
                    <a:pt x="16322" y="126"/>
                  </a:lnTo>
                  <a:lnTo>
                    <a:pt x="137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4"/>
            <p:cNvSpPr/>
            <p:nvPr/>
          </p:nvSpPr>
          <p:spPr>
            <a:xfrm>
              <a:off x="6581528" y="1759059"/>
              <a:ext cx="1597777" cy="213155"/>
            </a:xfrm>
            <a:custGeom>
              <a:avLst/>
              <a:gdLst/>
              <a:ahLst/>
              <a:cxnLst/>
              <a:rect l="l" t="t" r="r" b="b"/>
              <a:pathLst>
                <a:path w="48843" h="6515" extrusionOk="0">
                  <a:moveTo>
                    <a:pt x="13381" y="0"/>
                  </a:moveTo>
                  <a:lnTo>
                    <a:pt x="10891" y="76"/>
                  </a:lnTo>
                  <a:lnTo>
                    <a:pt x="9658" y="227"/>
                  </a:lnTo>
                  <a:lnTo>
                    <a:pt x="8401" y="403"/>
                  </a:lnTo>
                  <a:lnTo>
                    <a:pt x="5911" y="981"/>
                  </a:lnTo>
                  <a:lnTo>
                    <a:pt x="4679" y="1409"/>
                  </a:lnTo>
                  <a:lnTo>
                    <a:pt x="3472" y="1861"/>
                  </a:lnTo>
                  <a:lnTo>
                    <a:pt x="1711" y="2742"/>
                  </a:lnTo>
                  <a:lnTo>
                    <a:pt x="630" y="3446"/>
                  </a:lnTo>
                  <a:lnTo>
                    <a:pt x="127" y="3848"/>
                  </a:lnTo>
                  <a:lnTo>
                    <a:pt x="1" y="3974"/>
                  </a:lnTo>
                  <a:lnTo>
                    <a:pt x="1" y="4251"/>
                  </a:lnTo>
                  <a:lnTo>
                    <a:pt x="202" y="4502"/>
                  </a:lnTo>
                  <a:lnTo>
                    <a:pt x="479" y="4578"/>
                  </a:lnTo>
                  <a:lnTo>
                    <a:pt x="630" y="4527"/>
                  </a:lnTo>
                  <a:lnTo>
                    <a:pt x="1661" y="3924"/>
                  </a:lnTo>
                  <a:lnTo>
                    <a:pt x="3698" y="2842"/>
                  </a:lnTo>
                  <a:lnTo>
                    <a:pt x="4779" y="2389"/>
                  </a:lnTo>
                  <a:lnTo>
                    <a:pt x="5886" y="1987"/>
                  </a:lnTo>
                  <a:lnTo>
                    <a:pt x="8175" y="1409"/>
                  </a:lnTo>
                  <a:lnTo>
                    <a:pt x="9357" y="1207"/>
                  </a:lnTo>
                  <a:lnTo>
                    <a:pt x="10614" y="1057"/>
                  </a:lnTo>
                  <a:lnTo>
                    <a:pt x="13129" y="956"/>
                  </a:lnTo>
                  <a:lnTo>
                    <a:pt x="15669" y="1057"/>
                  </a:lnTo>
                  <a:lnTo>
                    <a:pt x="18184" y="1383"/>
                  </a:lnTo>
                  <a:lnTo>
                    <a:pt x="19417" y="1635"/>
                  </a:lnTo>
                  <a:lnTo>
                    <a:pt x="20699" y="1912"/>
                  </a:lnTo>
                  <a:lnTo>
                    <a:pt x="23214" y="2566"/>
                  </a:lnTo>
                  <a:lnTo>
                    <a:pt x="26936" y="3773"/>
                  </a:lnTo>
                  <a:lnTo>
                    <a:pt x="29401" y="4628"/>
                  </a:lnTo>
                  <a:lnTo>
                    <a:pt x="30583" y="5055"/>
                  </a:lnTo>
                  <a:lnTo>
                    <a:pt x="33023" y="5785"/>
                  </a:lnTo>
                  <a:lnTo>
                    <a:pt x="35538" y="6313"/>
                  </a:lnTo>
                  <a:lnTo>
                    <a:pt x="38053" y="6514"/>
                  </a:lnTo>
                  <a:lnTo>
                    <a:pt x="39335" y="6439"/>
                  </a:lnTo>
                  <a:lnTo>
                    <a:pt x="39964" y="6363"/>
                  </a:lnTo>
                  <a:lnTo>
                    <a:pt x="41222" y="6137"/>
                  </a:lnTo>
                  <a:lnTo>
                    <a:pt x="43033" y="5584"/>
                  </a:lnTo>
                  <a:lnTo>
                    <a:pt x="44215" y="5055"/>
                  </a:lnTo>
                  <a:lnTo>
                    <a:pt x="45371" y="4427"/>
                  </a:lnTo>
                  <a:lnTo>
                    <a:pt x="47534" y="2943"/>
                  </a:lnTo>
                  <a:lnTo>
                    <a:pt x="48591" y="2163"/>
                  </a:lnTo>
                  <a:lnTo>
                    <a:pt x="48792" y="1937"/>
                  </a:lnTo>
                  <a:lnTo>
                    <a:pt x="48842" y="1459"/>
                  </a:lnTo>
                  <a:lnTo>
                    <a:pt x="48540" y="1107"/>
                  </a:lnTo>
                  <a:lnTo>
                    <a:pt x="48213" y="1031"/>
                  </a:lnTo>
                  <a:lnTo>
                    <a:pt x="47962" y="1107"/>
                  </a:lnTo>
                  <a:lnTo>
                    <a:pt x="47861" y="1207"/>
                  </a:lnTo>
                  <a:lnTo>
                    <a:pt x="47031" y="2012"/>
                  </a:lnTo>
                  <a:lnTo>
                    <a:pt x="45120" y="3370"/>
                  </a:lnTo>
                  <a:lnTo>
                    <a:pt x="42982" y="4452"/>
                  </a:lnTo>
                  <a:lnTo>
                    <a:pt x="40744" y="5131"/>
                  </a:lnTo>
                  <a:lnTo>
                    <a:pt x="39612" y="5307"/>
                  </a:lnTo>
                  <a:lnTo>
                    <a:pt x="38983" y="5382"/>
                  </a:lnTo>
                  <a:lnTo>
                    <a:pt x="37701" y="5408"/>
                  </a:lnTo>
                  <a:lnTo>
                    <a:pt x="35789" y="5257"/>
                  </a:lnTo>
                  <a:lnTo>
                    <a:pt x="33249" y="4754"/>
                  </a:lnTo>
                  <a:lnTo>
                    <a:pt x="30784" y="4024"/>
                  </a:lnTo>
                  <a:lnTo>
                    <a:pt x="29577" y="3622"/>
                  </a:lnTo>
                  <a:lnTo>
                    <a:pt x="27087" y="2792"/>
                  </a:lnTo>
                  <a:lnTo>
                    <a:pt x="23365" y="1610"/>
                  </a:lnTo>
                  <a:lnTo>
                    <a:pt x="20850" y="956"/>
                  </a:lnTo>
                  <a:lnTo>
                    <a:pt x="19568" y="704"/>
                  </a:lnTo>
                  <a:lnTo>
                    <a:pt x="18335" y="478"/>
                  </a:lnTo>
                  <a:lnTo>
                    <a:pt x="15870" y="151"/>
                  </a:lnTo>
                  <a:lnTo>
                    <a:pt x="1338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4"/>
            <p:cNvSpPr/>
            <p:nvPr/>
          </p:nvSpPr>
          <p:spPr>
            <a:xfrm>
              <a:off x="7983633" y="1310613"/>
              <a:ext cx="197485" cy="501952"/>
            </a:xfrm>
            <a:custGeom>
              <a:avLst/>
              <a:gdLst/>
              <a:ahLst/>
              <a:cxnLst/>
              <a:rect l="l" t="t" r="r" b="b"/>
              <a:pathLst>
                <a:path w="6037" h="15342" extrusionOk="0">
                  <a:moveTo>
                    <a:pt x="3999" y="0"/>
                  </a:moveTo>
                  <a:lnTo>
                    <a:pt x="3874" y="26"/>
                  </a:lnTo>
                  <a:lnTo>
                    <a:pt x="3672" y="202"/>
                  </a:lnTo>
                  <a:lnTo>
                    <a:pt x="3396" y="629"/>
                  </a:lnTo>
                  <a:lnTo>
                    <a:pt x="3069" y="1409"/>
                  </a:lnTo>
                  <a:lnTo>
                    <a:pt x="2893" y="1912"/>
                  </a:lnTo>
                  <a:lnTo>
                    <a:pt x="2390" y="3119"/>
                  </a:lnTo>
                  <a:lnTo>
                    <a:pt x="1912" y="4326"/>
                  </a:lnTo>
                  <a:lnTo>
                    <a:pt x="981" y="6766"/>
                  </a:lnTo>
                  <a:lnTo>
                    <a:pt x="26" y="9180"/>
                  </a:lnTo>
                  <a:lnTo>
                    <a:pt x="0" y="9407"/>
                  </a:lnTo>
                  <a:lnTo>
                    <a:pt x="126" y="9583"/>
                  </a:lnTo>
                  <a:lnTo>
                    <a:pt x="1283" y="10890"/>
                  </a:lnTo>
                  <a:lnTo>
                    <a:pt x="2465" y="12173"/>
                  </a:lnTo>
                  <a:lnTo>
                    <a:pt x="3044" y="12777"/>
                  </a:lnTo>
                  <a:lnTo>
                    <a:pt x="3597" y="13380"/>
                  </a:lnTo>
                  <a:lnTo>
                    <a:pt x="3899" y="13707"/>
                  </a:lnTo>
                  <a:lnTo>
                    <a:pt x="4628" y="14487"/>
                  </a:lnTo>
                  <a:lnTo>
                    <a:pt x="4829" y="14889"/>
                  </a:lnTo>
                  <a:lnTo>
                    <a:pt x="4930" y="15090"/>
                  </a:lnTo>
                  <a:lnTo>
                    <a:pt x="5156" y="15317"/>
                  </a:lnTo>
                  <a:lnTo>
                    <a:pt x="5433" y="15342"/>
                  </a:lnTo>
                  <a:lnTo>
                    <a:pt x="5684" y="15241"/>
                  </a:lnTo>
                  <a:lnTo>
                    <a:pt x="5986" y="14940"/>
                  </a:lnTo>
                  <a:lnTo>
                    <a:pt x="6036" y="14537"/>
                  </a:lnTo>
                  <a:lnTo>
                    <a:pt x="5886" y="14286"/>
                  </a:lnTo>
                  <a:lnTo>
                    <a:pt x="5735" y="14210"/>
                  </a:lnTo>
                  <a:lnTo>
                    <a:pt x="5357" y="13984"/>
                  </a:lnTo>
                  <a:lnTo>
                    <a:pt x="4729" y="13305"/>
                  </a:lnTo>
                  <a:lnTo>
                    <a:pt x="4427" y="12978"/>
                  </a:lnTo>
                  <a:lnTo>
                    <a:pt x="3798" y="12299"/>
                  </a:lnTo>
                  <a:lnTo>
                    <a:pt x="3169" y="11620"/>
                  </a:lnTo>
                  <a:lnTo>
                    <a:pt x="1962" y="10312"/>
                  </a:lnTo>
                  <a:lnTo>
                    <a:pt x="910" y="9196"/>
                  </a:lnTo>
                  <a:lnTo>
                    <a:pt x="910" y="9196"/>
                  </a:lnTo>
                  <a:lnTo>
                    <a:pt x="1736" y="7017"/>
                  </a:lnTo>
                  <a:lnTo>
                    <a:pt x="2666" y="4628"/>
                  </a:lnTo>
                  <a:lnTo>
                    <a:pt x="3094" y="3471"/>
                  </a:lnTo>
                  <a:lnTo>
                    <a:pt x="3521" y="2289"/>
                  </a:lnTo>
                  <a:lnTo>
                    <a:pt x="3723" y="1786"/>
                  </a:lnTo>
                  <a:lnTo>
                    <a:pt x="4024" y="931"/>
                  </a:lnTo>
                  <a:lnTo>
                    <a:pt x="4125" y="378"/>
                  </a:lnTo>
                  <a:lnTo>
                    <a:pt x="4075" y="126"/>
                  </a:lnTo>
                  <a:lnTo>
                    <a:pt x="39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4"/>
            <p:cNvSpPr/>
            <p:nvPr/>
          </p:nvSpPr>
          <p:spPr>
            <a:xfrm>
              <a:off x="6546980" y="1424990"/>
              <a:ext cx="171970" cy="475647"/>
            </a:xfrm>
            <a:custGeom>
              <a:avLst/>
              <a:gdLst/>
              <a:ahLst/>
              <a:cxnLst/>
              <a:rect l="l" t="t" r="r" b="b"/>
              <a:pathLst>
                <a:path w="5257" h="14538" extrusionOk="0">
                  <a:moveTo>
                    <a:pt x="227" y="0"/>
                  </a:moveTo>
                  <a:lnTo>
                    <a:pt x="1" y="151"/>
                  </a:lnTo>
                  <a:lnTo>
                    <a:pt x="26" y="302"/>
                  </a:lnTo>
                  <a:lnTo>
                    <a:pt x="202" y="705"/>
                  </a:lnTo>
                  <a:lnTo>
                    <a:pt x="755" y="1409"/>
                  </a:lnTo>
                  <a:lnTo>
                    <a:pt x="1032" y="1761"/>
                  </a:lnTo>
                  <a:lnTo>
                    <a:pt x="1711" y="2515"/>
                  </a:lnTo>
                  <a:lnTo>
                    <a:pt x="2365" y="3295"/>
                  </a:lnTo>
                  <a:lnTo>
                    <a:pt x="3019" y="4075"/>
                  </a:lnTo>
                  <a:lnTo>
                    <a:pt x="3672" y="4854"/>
                  </a:lnTo>
                  <a:lnTo>
                    <a:pt x="4025" y="5232"/>
                  </a:lnTo>
                  <a:lnTo>
                    <a:pt x="4351" y="5634"/>
                  </a:lnTo>
                  <a:lnTo>
                    <a:pt x="4402" y="5785"/>
                  </a:lnTo>
                  <a:lnTo>
                    <a:pt x="4402" y="6137"/>
                  </a:lnTo>
                  <a:lnTo>
                    <a:pt x="4201" y="6640"/>
                  </a:lnTo>
                  <a:lnTo>
                    <a:pt x="4050" y="6942"/>
                  </a:lnTo>
                  <a:lnTo>
                    <a:pt x="3220" y="8828"/>
                  </a:lnTo>
                  <a:lnTo>
                    <a:pt x="2390" y="10714"/>
                  </a:lnTo>
                  <a:lnTo>
                    <a:pt x="1962" y="11645"/>
                  </a:lnTo>
                  <a:lnTo>
                    <a:pt x="1510" y="12575"/>
                  </a:lnTo>
                  <a:lnTo>
                    <a:pt x="1283" y="13003"/>
                  </a:lnTo>
                  <a:lnTo>
                    <a:pt x="1007" y="13632"/>
                  </a:lnTo>
                  <a:lnTo>
                    <a:pt x="981" y="14084"/>
                  </a:lnTo>
                  <a:lnTo>
                    <a:pt x="1082" y="14311"/>
                  </a:lnTo>
                  <a:lnTo>
                    <a:pt x="1157" y="14411"/>
                  </a:lnTo>
                  <a:lnTo>
                    <a:pt x="1434" y="14537"/>
                  </a:lnTo>
                  <a:lnTo>
                    <a:pt x="1585" y="14512"/>
                  </a:lnTo>
                  <a:lnTo>
                    <a:pt x="1811" y="14411"/>
                  </a:lnTo>
                  <a:lnTo>
                    <a:pt x="2113" y="14059"/>
                  </a:lnTo>
                  <a:lnTo>
                    <a:pt x="2390" y="13355"/>
                  </a:lnTo>
                  <a:lnTo>
                    <a:pt x="2541" y="12902"/>
                  </a:lnTo>
                  <a:lnTo>
                    <a:pt x="2943" y="11846"/>
                  </a:lnTo>
                  <a:lnTo>
                    <a:pt x="3345" y="10790"/>
                  </a:lnTo>
                  <a:lnTo>
                    <a:pt x="4226" y="8627"/>
                  </a:lnTo>
                  <a:lnTo>
                    <a:pt x="5106" y="6489"/>
                  </a:lnTo>
                  <a:lnTo>
                    <a:pt x="5181" y="6263"/>
                  </a:lnTo>
                  <a:lnTo>
                    <a:pt x="5257" y="5885"/>
                  </a:lnTo>
                  <a:lnTo>
                    <a:pt x="5106" y="5357"/>
                  </a:lnTo>
                  <a:lnTo>
                    <a:pt x="4829" y="4980"/>
                  </a:lnTo>
                  <a:lnTo>
                    <a:pt x="4100" y="4150"/>
                  </a:lnTo>
                  <a:lnTo>
                    <a:pt x="3371" y="3295"/>
                  </a:lnTo>
                  <a:lnTo>
                    <a:pt x="2641" y="2440"/>
                  </a:lnTo>
                  <a:lnTo>
                    <a:pt x="1912" y="1610"/>
                  </a:lnTo>
                  <a:lnTo>
                    <a:pt x="1560" y="1182"/>
                  </a:lnTo>
                  <a:lnTo>
                    <a:pt x="805" y="352"/>
                  </a:lnTo>
                  <a:lnTo>
                    <a:pt x="353" y="51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4"/>
            <p:cNvSpPr/>
            <p:nvPr/>
          </p:nvSpPr>
          <p:spPr>
            <a:xfrm>
              <a:off x="6543675" y="1505637"/>
              <a:ext cx="151426" cy="171996"/>
            </a:xfrm>
            <a:custGeom>
              <a:avLst/>
              <a:gdLst/>
              <a:ahLst/>
              <a:cxnLst/>
              <a:rect l="l" t="t" r="r" b="b"/>
              <a:pathLst>
                <a:path w="4629" h="5257" extrusionOk="0">
                  <a:moveTo>
                    <a:pt x="152" y="0"/>
                  </a:moveTo>
                  <a:lnTo>
                    <a:pt x="26" y="151"/>
                  </a:lnTo>
                  <a:lnTo>
                    <a:pt x="1" y="327"/>
                  </a:lnTo>
                  <a:lnTo>
                    <a:pt x="76" y="428"/>
                  </a:lnTo>
                  <a:lnTo>
                    <a:pt x="1108" y="1610"/>
                  </a:lnTo>
                  <a:lnTo>
                    <a:pt x="2164" y="2792"/>
                  </a:lnTo>
                  <a:lnTo>
                    <a:pt x="2617" y="3320"/>
                  </a:lnTo>
                  <a:lnTo>
                    <a:pt x="3044" y="3873"/>
                  </a:lnTo>
                  <a:lnTo>
                    <a:pt x="3270" y="4175"/>
                  </a:lnTo>
                  <a:lnTo>
                    <a:pt x="3446" y="4477"/>
                  </a:lnTo>
                  <a:lnTo>
                    <a:pt x="3648" y="4829"/>
                  </a:lnTo>
                  <a:lnTo>
                    <a:pt x="3899" y="5131"/>
                  </a:lnTo>
                  <a:lnTo>
                    <a:pt x="4000" y="5206"/>
                  </a:lnTo>
                  <a:lnTo>
                    <a:pt x="4251" y="5256"/>
                  </a:lnTo>
                  <a:lnTo>
                    <a:pt x="4377" y="5231"/>
                  </a:lnTo>
                  <a:lnTo>
                    <a:pt x="4478" y="5156"/>
                  </a:lnTo>
                  <a:lnTo>
                    <a:pt x="4629" y="4955"/>
                  </a:lnTo>
                  <a:lnTo>
                    <a:pt x="4629" y="4829"/>
                  </a:lnTo>
                  <a:lnTo>
                    <a:pt x="4553" y="4452"/>
                  </a:lnTo>
                  <a:lnTo>
                    <a:pt x="4075" y="3747"/>
                  </a:lnTo>
                  <a:lnTo>
                    <a:pt x="3824" y="3446"/>
                  </a:lnTo>
                  <a:lnTo>
                    <a:pt x="3321" y="2842"/>
                  </a:lnTo>
                  <a:lnTo>
                    <a:pt x="2793" y="2314"/>
                  </a:lnTo>
                  <a:lnTo>
                    <a:pt x="1636" y="1182"/>
                  </a:lnTo>
                  <a:lnTo>
                    <a:pt x="454" y="75"/>
                  </a:lnTo>
                  <a:lnTo>
                    <a:pt x="3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4"/>
            <p:cNvSpPr/>
            <p:nvPr/>
          </p:nvSpPr>
          <p:spPr>
            <a:xfrm>
              <a:off x="8022304" y="1403594"/>
              <a:ext cx="120971" cy="258403"/>
            </a:xfrm>
            <a:custGeom>
              <a:avLst/>
              <a:gdLst/>
              <a:ahLst/>
              <a:cxnLst/>
              <a:rect l="l" t="t" r="r" b="b"/>
              <a:pathLst>
                <a:path w="3698" h="7898" extrusionOk="0">
                  <a:moveTo>
                    <a:pt x="3522" y="0"/>
                  </a:moveTo>
                  <a:lnTo>
                    <a:pt x="3421" y="76"/>
                  </a:lnTo>
                  <a:lnTo>
                    <a:pt x="2490" y="1811"/>
                  </a:lnTo>
                  <a:lnTo>
                    <a:pt x="1610" y="3597"/>
                  </a:lnTo>
                  <a:lnTo>
                    <a:pt x="1208" y="4477"/>
                  </a:lnTo>
                  <a:lnTo>
                    <a:pt x="830" y="5357"/>
                  </a:lnTo>
                  <a:lnTo>
                    <a:pt x="453" y="6288"/>
                  </a:lnTo>
                  <a:lnTo>
                    <a:pt x="51" y="7218"/>
                  </a:lnTo>
                  <a:lnTo>
                    <a:pt x="1" y="7344"/>
                  </a:lnTo>
                  <a:lnTo>
                    <a:pt x="26" y="7621"/>
                  </a:lnTo>
                  <a:lnTo>
                    <a:pt x="177" y="7797"/>
                  </a:lnTo>
                  <a:lnTo>
                    <a:pt x="428" y="7898"/>
                  </a:lnTo>
                  <a:lnTo>
                    <a:pt x="554" y="7872"/>
                  </a:lnTo>
                  <a:lnTo>
                    <a:pt x="705" y="7847"/>
                  </a:lnTo>
                  <a:lnTo>
                    <a:pt x="881" y="7696"/>
                  </a:lnTo>
                  <a:lnTo>
                    <a:pt x="956" y="7596"/>
                  </a:lnTo>
                  <a:lnTo>
                    <a:pt x="1032" y="7445"/>
                  </a:lnTo>
                  <a:lnTo>
                    <a:pt x="992" y="7227"/>
                  </a:lnTo>
                  <a:lnTo>
                    <a:pt x="992" y="7227"/>
                  </a:lnTo>
                  <a:lnTo>
                    <a:pt x="1484" y="5709"/>
                  </a:lnTo>
                  <a:lnTo>
                    <a:pt x="2214" y="3924"/>
                  </a:lnTo>
                  <a:lnTo>
                    <a:pt x="2918" y="2063"/>
                  </a:lnTo>
                  <a:lnTo>
                    <a:pt x="3698" y="252"/>
                  </a:lnTo>
                  <a:lnTo>
                    <a:pt x="3698" y="101"/>
                  </a:lnTo>
                  <a:lnTo>
                    <a:pt x="35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4"/>
            <p:cNvSpPr/>
            <p:nvPr/>
          </p:nvSpPr>
          <p:spPr>
            <a:xfrm>
              <a:off x="6545359" y="1834766"/>
              <a:ext cx="1042533" cy="172001"/>
            </a:xfrm>
            <a:custGeom>
              <a:avLst/>
              <a:gdLst/>
              <a:ahLst/>
              <a:cxnLst/>
              <a:rect l="l" t="t" r="r" b="b"/>
              <a:pathLst>
                <a:path w="30055" h="4553" extrusionOk="0">
                  <a:moveTo>
                    <a:pt x="13305" y="0"/>
                  </a:moveTo>
                  <a:lnTo>
                    <a:pt x="11745" y="101"/>
                  </a:lnTo>
                  <a:lnTo>
                    <a:pt x="10261" y="302"/>
                  </a:lnTo>
                  <a:lnTo>
                    <a:pt x="7369" y="981"/>
                  </a:lnTo>
                  <a:lnTo>
                    <a:pt x="5936" y="1484"/>
                  </a:lnTo>
                  <a:lnTo>
                    <a:pt x="4401" y="2088"/>
                  </a:lnTo>
                  <a:lnTo>
                    <a:pt x="2892" y="2792"/>
                  </a:lnTo>
                  <a:lnTo>
                    <a:pt x="2163" y="3119"/>
                  </a:lnTo>
                  <a:lnTo>
                    <a:pt x="654" y="3873"/>
                  </a:lnTo>
                  <a:lnTo>
                    <a:pt x="25" y="4376"/>
                  </a:lnTo>
                  <a:lnTo>
                    <a:pt x="0" y="4452"/>
                  </a:lnTo>
                  <a:lnTo>
                    <a:pt x="76" y="4552"/>
                  </a:lnTo>
                  <a:lnTo>
                    <a:pt x="126" y="4552"/>
                  </a:lnTo>
                  <a:lnTo>
                    <a:pt x="780" y="4376"/>
                  </a:lnTo>
                  <a:lnTo>
                    <a:pt x="2037" y="3798"/>
                  </a:lnTo>
                  <a:lnTo>
                    <a:pt x="2641" y="3496"/>
                  </a:lnTo>
                  <a:lnTo>
                    <a:pt x="3999" y="2842"/>
                  </a:lnTo>
                  <a:lnTo>
                    <a:pt x="5382" y="2264"/>
                  </a:lnTo>
                  <a:lnTo>
                    <a:pt x="6766" y="1735"/>
                  </a:lnTo>
                  <a:lnTo>
                    <a:pt x="8928" y="1107"/>
                  </a:lnTo>
                  <a:lnTo>
                    <a:pt x="10387" y="830"/>
                  </a:lnTo>
                  <a:lnTo>
                    <a:pt x="11142" y="729"/>
                  </a:lnTo>
                  <a:lnTo>
                    <a:pt x="12676" y="604"/>
                  </a:lnTo>
                  <a:lnTo>
                    <a:pt x="15769" y="679"/>
                  </a:lnTo>
                  <a:lnTo>
                    <a:pt x="18838" y="1082"/>
                  </a:lnTo>
                  <a:lnTo>
                    <a:pt x="21881" y="1710"/>
                  </a:lnTo>
                  <a:lnTo>
                    <a:pt x="23365" y="2088"/>
                  </a:lnTo>
                  <a:lnTo>
                    <a:pt x="24999" y="2540"/>
                  </a:lnTo>
                  <a:lnTo>
                    <a:pt x="28269" y="3521"/>
                  </a:lnTo>
                  <a:lnTo>
                    <a:pt x="29904" y="3949"/>
                  </a:lnTo>
                  <a:lnTo>
                    <a:pt x="29979" y="3949"/>
                  </a:lnTo>
                  <a:lnTo>
                    <a:pt x="30054" y="3823"/>
                  </a:lnTo>
                  <a:lnTo>
                    <a:pt x="30004" y="3773"/>
                  </a:lnTo>
                  <a:lnTo>
                    <a:pt x="29300" y="3395"/>
                  </a:lnTo>
                  <a:lnTo>
                    <a:pt x="27892" y="2792"/>
                  </a:lnTo>
                  <a:lnTo>
                    <a:pt x="25704" y="2088"/>
                  </a:lnTo>
                  <a:lnTo>
                    <a:pt x="24195" y="1685"/>
                  </a:lnTo>
                  <a:lnTo>
                    <a:pt x="22660" y="1283"/>
                  </a:lnTo>
                  <a:lnTo>
                    <a:pt x="19567" y="629"/>
                  </a:lnTo>
                  <a:lnTo>
                    <a:pt x="17982" y="377"/>
                  </a:lnTo>
                  <a:lnTo>
                    <a:pt x="16448" y="176"/>
                  </a:lnTo>
                  <a:lnTo>
                    <a:pt x="133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4"/>
            <p:cNvSpPr/>
            <p:nvPr/>
          </p:nvSpPr>
          <p:spPr>
            <a:xfrm>
              <a:off x="7557706" y="1889449"/>
              <a:ext cx="611872" cy="157208"/>
            </a:xfrm>
            <a:custGeom>
              <a:avLst/>
              <a:gdLst/>
              <a:ahLst/>
              <a:cxnLst/>
              <a:rect l="l" t="t" r="r" b="b"/>
              <a:pathLst>
                <a:path w="17908" h="4805" extrusionOk="0">
                  <a:moveTo>
                    <a:pt x="17807" y="0"/>
                  </a:moveTo>
                  <a:lnTo>
                    <a:pt x="17731" y="26"/>
                  </a:lnTo>
                  <a:lnTo>
                    <a:pt x="16851" y="679"/>
                  </a:lnTo>
                  <a:lnTo>
                    <a:pt x="15115" y="2038"/>
                  </a:lnTo>
                  <a:lnTo>
                    <a:pt x="14160" y="2591"/>
                  </a:lnTo>
                  <a:lnTo>
                    <a:pt x="13154" y="3069"/>
                  </a:lnTo>
                  <a:lnTo>
                    <a:pt x="11066" y="3723"/>
                  </a:lnTo>
                  <a:lnTo>
                    <a:pt x="9985" y="3924"/>
                  </a:lnTo>
                  <a:lnTo>
                    <a:pt x="8753" y="4075"/>
                  </a:lnTo>
                  <a:lnTo>
                    <a:pt x="6263" y="4024"/>
                  </a:lnTo>
                  <a:lnTo>
                    <a:pt x="5030" y="3848"/>
                  </a:lnTo>
                  <a:lnTo>
                    <a:pt x="3773" y="3597"/>
                  </a:lnTo>
                  <a:lnTo>
                    <a:pt x="1358" y="2893"/>
                  </a:lnTo>
                  <a:lnTo>
                    <a:pt x="126" y="2566"/>
                  </a:lnTo>
                  <a:lnTo>
                    <a:pt x="51" y="2566"/>
                  </a:lnTo>
                  <a:lnTo>
                    <a:pt x="0" y="2691"/>
                  </a:lnTo>
                  <a:lnTo>
                    <a:pt x="51" y="2767"/>
                  </a:lnTo>
                  <a:lnTo>
                    <a:pt x="604" y="3119"/>
                  </a:lnTo>
                  <a:lnTo>
                    <a:pt x="1786" y="3723"/>
                  </a:lnTo>
                  <a:lnTo>
                    <a:pt x="3722" y="4326"/>
                  </a:lnTo>
                  <a:lnTo>
                    <a:pt x="5030" y="4578"/>
                  </a:lnTo>
                  <a:lnTo>
                    <a:pt x="6288" y="4779"/>
                  </a:lnTo>
                  <a:lnTo>
                    <a:pt x="8828" y="4804"/>
                  </a:lnTo>
                  <a:lnTo>
                    <a:pt x="10111" y="4653"/>
                  </a:lnTo>
                  <a:lnTo>
                    <a:pt x="11242" y="4427"/>
                  </a:lnTo>
                  <a:lnTo>
                    <a:pt x="13456" y="3672"/>
                  </a:lnTo>
                  <a:lnTo>
                    <a:pt x="14487" y="3144"/>
                  </a:lnTo>
                  <a:lnTo>
                    <a:pt x="15468" y="2591"/>
                  </a:lnTo>
                  <a:lnTo>
                    <a:pt x="16851" y="1535"/>
                  </a:lnTo>
                  <a:lnTo>
                    <a:pt x="17605" y="679"/>
                  </a:lnTo>
                  <a:lnTo>
                    <a:pt x="17882" y="176"/>
                  </a:lnTo>
                  <a:lnTo>
                    <a:pt x="17907" y="101"/>
                  </a:lnTo>
                  <a:lnTo>
                    <a:pt x="178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4"/>
            <p:cNvSpPr/>
            <p:nvPr/>
          </p:nvSpPr>
          <p:spPr>
            <a:xfrm>
              <a:off x="6561800" y="1459539"/>
              <a:ext cx="19758" cy="83953"/>
            </a:xfrm>
            <a:custGeom>
              <a:avLst/>
              <a:gdLst/>
              <a:ahLst/>
              <a:cxnLst/>
              <a:rect l="l" t="t" r="r" b="b"/>
              <a:pathLst>
                <a:path w="604" h="2566" extrusionOk="0">
                  <a:moveTo>
                    <a:pt x="428" y="1"/>
                  </a:moveTo>
                  <a:lnTo>
                    <a:pt x="227" y="26"/>
                  </a:lnTo>
                  <a:lnTo>
                    <a:pt x="151" y="126"/>
                  </a:lnTo>
                  <a:lnTo>
                    <a:pt x="101" y="277"/>
                  </a:lnTo>
                  <a:lnTo>
                    <a:pt x="76" y="428"/>
                  </a:lnTo>
                  <a:lnTo>
                    <a:pt x="51" y="579"/>
                  </a:lnTo>
                  <a:lnTo>
                    <a:pt x="51" y="730"/>
                  </a:lnTo>
                  <a:lnTo>
                    <a:pt x="25" y="1032"/>
                  </a:lnTo>
                  <a:lnTo>
                    <a:pt x="0" y="1308"/>
                  </a:lnTo>
                  <a:lnTo>
                    <a:pt x="0" y="1610"/>
                  </a:lnTo>
                  <a:lnTo>
                    <a:pt x="0" y="1887"/>
                  </a:lnTo>
                  <a:lnTo>
                    <a:pt x="0" y="1987"/>
                  </a:lnTo>
                  <a:lnTo>
                    <a:pt x="0" y="2063"/>
                  </a:lnTo>
                  <a:lnTo>
                    <a:pt x="25" y="2138"/>
                  </a:lnTo>
                  <a:lnTo>
                    <a:pt x="51" y="2214"/>
                  </a:lnTo>
                  <a:lnTo>
                    <a:pt x="76" y="2365"/>
                  </a:lnTo>
                  <a:lnTo>
                    <a:pt x="126" y="2490"/>
                  </a:lnTo>
                  <a:lnTo>
                    <a:pt x="176" y="2566"/>
                  </a:lnTo>
                  <a:lnTo>
                    <a:pt x="302" y="2541"/>
                  </a:lnTo>
                  <a:lnTo>
                    <a:pt x="352" y="2490"/>
                  </a:lnTo>
                  <a:lnTo>
                    <a:pt x="428" y="2365"/>
                  </a:lnTo>
                  <a:lnTo>
                    <a:pt x="453" y="2214"/>
                  </a:lnTo>
                  <a:lnTo>
                    <a:pt x="478" y="2164"/>
                  </a:lnTo>
                  <a:lnTo>
                    <a:pt x="503" y="2088"/>
                  </a:lnTo>
                  <a:lnTo>
                    <a:pt x="528" y="2013"/>
                  </a:lnTo>
                  <a:lnTo>
                    <a:pt x="528" y="1887"/>
                  </a:lnTo>
                  <a:lnTo>
                    <a:pt x="554" y="1610"/>
                  </a:lnTo>
                  <a:lnTo>
                    <a:pt x="579" y="1308"/>
                  </a:lnTo>
                  <a:lnTo>
                    <a:pt x="604" y="705"/>
                  </a:lnTo>
                  <a:lnTo>
                    <a:pt x="503" y="126"/>
                  </a:lnTo>
                  <a:lnTo>
                    <a:pt x="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4"/>
            <p:cNvSpPr/>
            <p:nvPr/>
          </p:nvSpPr>
          <p:spPr>
            <a:xfrm>
              <a:off x="6608683" y="1502332"/>
              <a:ext cx="26366" cy="90529"/>
            </a:xfrm>
            <a:custGeom>
              <a:avLst/>
              <a:gdLst/>
              <a:ahLst/>
              <a:cxnLst/>
              <a:rect l="l" t="t" r="r" b="b"/>
              <a:pathLst>
                <a:path w="806" h="2767" extrusionOk="0">
                  <a:moveTo>
                    <a:pt x="554" y="0"/>
                  </a:moveTo>
                  <a:lnTo>
                    <a:pt x="479" y="101"/>
                  </a:lnTo>
                  <a:lnTo>
                    <a:pt x="328" y="378"/>
                  </a:lnTo>
                  <a:lnTo>
                    <a:pt x="227" y="705"/>
                  </a:lnTo>
                  <a:lnTo>
                    <a:pt x="127" y="1032"/>
                  </a:lnTo>
                  <a:lnTo>
                    <a:pt x="76" y="1359"/>
                  </a:lnTo>
                  <a:lnTo>
                    <a:pt x="51" y="1535"/>
                  </a:lnTo>
                  <a:lnTo>
                    <a:pt x="26" y="1736"/>
                  </a:lnTo>
                  <a:lnTo>
                    <a:pt x="1" y="1887"/>
                  </a:lnTo>
                  <a:lnTo>
                    <a:pt x="1" y="2063"/>
                  </a:lnTo>
                  <a:lnTo>
                    <a:pt x="26" y="2138"/>
                  </a:lnTo>
                  <a:lnTo>
                    <a:pt x="51" y="2214"/>
                  </a:lnTo>
                  <a:lnTo>
                    <a:pt x="51" y="2289"/>
                  </a:lnTo>
                  <a:lnTo>
                    <a:pt x="76" y="2390"/>
                  </a:lnTo>
                  <a:lnTo>
                    <a:pt x="76" y="2541"/>
                  </a:lnTo>
                  <a:lnTo>
                    <a:pt x="152" y="2691"/>
                  </a:lnTo>
                  <a:lnTo>
                    <a:pt x="227" y="2767"/>
                  </a:lnTo>
                  <a:lnTo>
                    <a:pt x="328" y="2691"/>
                  </a:lnTo>
                  <a:lnTo>
                    <a:pt x="403" y="2566"/>
                  </a:lnTo>
                  <a:lnTo>
                    <a:pt x="453" y="2415"/>
                  </a:lnTo>
                  <a:lnTo>
                    <a:pt x="453" y="2339"/>
                  </a:lnTo>
                  <a:lnTo>
                    <a:pt x="479" y="2264"/>
                  </a:lnTo>
                  <a:lnTo>
                    <a:pt x="529" y="2188"/>
                  </a:lnTo>
                  <a:lnTo>
                    <a:pt x="554" y="2113"/>
                  </a:lnTo>
                  <a:lnTo>
                    <a:pt x="579" y="1937"/>
                  </a:lnTo>
                  <a:lnTo>
                    <a:pt x="604" y="1786"/>
                  </a:lnTo>
                  <a:lnTo>
                    <a:pt x="630" y="1635"/>
                  </a:lnTo>
                  <a:lnTo>
                    <a:pt x="655" y="1484"/>
                  </a:lnTo>
                  <a:lnTo>
                    <a:pt x="705" y="1157"/>
                  </a:lnTo>
                  <a:lnTo>
                    <a:pt x="755" y="856"/>
                  </a:lnTo>
                  <a:lnTo>
                    <a:pt x="806" y="503"/>
                  </a:lnTo>
                  <a:lnTo>
                    <a:pt x="806" y="176"/>
                  </a:lnTo>
                  <a:lnTo>
                    <a:pt x="780" y="51"/>
                  </a:lnTo>
                  <a:lnTo>
                    <a:pt x="5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4"/>
            <p:cNvSpPr/>
            <p:nvPr/>
          </p:nvSpPr>
          <p:spPr>
            <a:xfrm>
              <a:off x="6653963" y="1567340"/>
              <a:ext cx="20576" cy="62556"/>
            </a:xfrm>
            <a:custGeom>
              <a:avLst/>
              <a:gdLst/>
              <a:ahLst/>
              <a:cxnLst/>
              <a:rect l="l" t="t" r="r" b="b"/>
              <a:pathLst>
                <a:path w="629" h="1912" extrusionOk="0">
                  <a:moveTo>
                    <a:pt x="377" y="0"/>
                  </a:moveTo>
                  <a:lnTo>
                    <a:pt x="277" y="76"/>
                  </a:lnTo>
                  <a:lnTo>
                    <a:pt x="226" y="201"/>
                  </a:lnTo>
                  <a:lnTo>
                    <a:pt x="176" y="327"/>
                  </a:lnTo>
                  <a:lnTo>
                    <a:pt x="126" y="428"/>
                  </a:lnTo>
                  <a:lnTo>
                    <a:pt x="101" y="528"/>
                  </a:lnTo>
                  <a:lnTo>
                    <a:pt x="75" y="654"/>
                  </a:lnTo>
                  <a:lnTo>
                    <a:pt x="50" y="780"/>
                  </a:lnTo>
                  <a:lnTo>
                    <a:pt x="25" y="931"/>
                  </a:lnTo>
                  <a:lnTo>
                    <a:pt x="50" y="981"/>
                  </a:lnTo>
                  <a:lnTo>
                    <a:pt x="50" y="1031"/>
                  </a:lnTo>
                  <a:lnTo>
                    <a:pt x="50" y="1082"/>
                  </a:lnTo>
                  <a:lnTo>
                    <a:pt x="50" y="1132"/>
                  </a:lnTo>
                  <a:lnTo>
                    <a:pt x="25" y="1233"/>
                  </a:lnTo>
                  <a:lnTo>
                    <a:pt x="25" y="1358"/>
                  </a:lnTo>
                  <a:lnTo>
                    <a:pt x="0" y="1585"/>
                  </a:lnTo>
                  <a:lnTo>
                    <a:pt x="25" y="1836"/>
                  </a:lnTo>
                  <a:lnTo>
                    <a:pt x="75" y="1912"/>
                  </a:lnTo>
                  <a:lnTo>
                    <a:pt x="226" y="1912"/>
                  </a:lnTo>
                  <a:lnTo>
                    <a:pt x="277" y="1861"/>
                  </a:lnTo>
                  <a:lnTo>
                    <a:pt x="402" y="1635"/>
                  </a:lnTo>
                  <a:lnTo>
                    <a:pt x="453" y="1384"/>
                  </a:lnTo>
                  <a:lnTo>
                    <a:pt x="478" y="1258"/>
                  </a:lnTo>
                  <a:lnTo>
                    <a:pt x="503" y="1157"/>
                  </a:lnTo>
                  <a:lnTo>
                    <a:pt x="528" y="1107"/>
                  </a:lnTo>
                  <a:lnTo>
                    <a:pt x="528" y="1069"/>
                  </a:lnTo>
                  <a:lnTo>
                    <a:pt x="528" y="1069"/>
                  </a:lnTo>
                  <a:lnTo>
                    <a:pt x="553" y="1031"/>
                  </a:lnTo>
                  <a:lnTo>
                    <a:pt x="578" y="956"/>
                  </a:lnTo>
                  <a:lnTo>
                    <a:pt x="604" y="881"/>
                  </a:lnTo>
                  <a:lnTo>
                    <a:pt x="629" y="654"/>
                  </a:lnTo>
                  <a:lnTo>
                    <a:pt x="629" y="428"/>
                  </a:lnTo>
                  <a:lnTo>
                    <a:pt x="629" y="302"/>
                  </a:lnTo>
                  <a:lnTo>
                    <a:pt x="629" y="201"/>
                  </a:lnTo>
                  <a:lnTo>
                    <a:pt x="604" y="101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4"/>
            <p:cNvSpPr/>
            <p:nvPr/>
          </p:nvSpPr>
          <p:spPr>
            <a:xfrm>
              <a:off x="6577455" y="1879193"/>
              <a:ext cx="32936" cy="102378"/>
            </a:xfrm>
            <a:custGeom>
              <a:avLst/>
              <a:gdLst/>
              <a:ahLst/>
              <a:cxnLst/>
              <a:rect l="l" t="t" r="r" b="b"/>
              <a:pathLst>
                <a:path w="882" h="2415" extrusionOk="0">
                  <a:moveTo>
                    <a:pt x="604" y="0"/>
                  </a:moveTo>
                  <a:lnTo>
                    <a:pt x="504" y="101"/>
                  </a:lnTo>
                  <a:lnTo>
                    <a:pt x="252" y="629"/>
                  </a:lnTo>
                  <a:lnTo>
                    <a:pt x="101" y="1182"/>
                  </a:lnTo>
                  <a:lnTo>
                    <a:pt x="51" y="1358"/>
                  </a:lnTo>
                  <a:lnTo>
                    <a:pt x="51" y="1509"/>
                  </a:lnTo>
                  <a:lnTo>
                    <a:pt x="51" y="1635"/>
                  </a:lnTo>
                  <a:lnTo>
                    <a:pt x="26" y="1761"/>
                  </a:lnTo>
                  <a:lnTo>
                    <a:pt x="1" y="2062"/>
                  </a:lnTo>
                  <a:lnTo>
                    <a:pt x="51" y="2339"/>
                  </a:lnTo>
                  <a:lnTo>
                    <a:pt x="127" y="2415"/>
                  </a:lnTo>
                  <a:lnTo>
                    <a:pt x="227" y="2364"/>
                  </a:lnTo>
                  <a:lnTo>
                    <a:pt x="328" y="2188"/>
                  </a:lnTo>
                  <a:lnTo>
                    <a:pt x="378" y="1987"/>
                  </a:lnTo>
                  <a:lnTo>
                    <a:pt x="454" y="1811"/>
                  </a:lnTo>
                  <a:lnTo>
                    <a:pt x="494" y="1650"/>
                  </a:lnTo>
                  <a:lnTo>
                    <a:pt x="554" y="1559"/>
                  </a:lnTo>
                  <a:lnTo>
                    <a:pt x="630" y="1358"/>
                  </a:lnTo>
                  <a:lnTo>
                    <a:pt x="680" y="1182"/>
                  </a:lnTo>
                  <a:lnTo>
                    <a:pt x="705" y="981"/>
                  </a:lnTo>
                  <a:lnTo>
                    <a:pt x="806" y="629"/>
                  </a:lnTo>
                  <a:lnTo>
                    <a:pt x="881" y="252"/>
                  </a:lnTo>
                  <a:lnTo>
                    <a:pt x="856" y="101"/>
                  </a:lnTo>
                  <a:lnTo>
                    <a:pt x="60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4"/>
            <p:cNvSpPr/>
            <p:nvPr/>
          </p:nvSpPr>
          <p:spPr>
            <a:xfrm>
              <a:off x="6658871" y="1833096"/>
              <a:ext cx="32941" cy="97138"/>
            </a:xfrm>
            <a:custGeom>
              <a:avLst/>
              <a:gdLst/>
              <a:ahLst/>
              <a:cxnLst/>
              <a:rect l="l" t="t" r="r" b="b"/>
              <a:pathLst>
                <a:path w="1007" h="2969" extrusionOk="0">
                  <a:moveTo>
                    <a:pt x="781" y="1"/>
                  </a:moveTo>
                  <a:lnTo>
                    <a:pt x="630" y="51"/>
                  </a:lnTo>
                  <a:lnTo>
                    <a:pt x="579" y="152"/>
                  </a:lnTo>
                  <a:lnTo>
                    <a:pt x="328" y="806"/>
                  </a:lnTo>
                  <a:lnTo>
                    <a:pt x="127" y="1485"/>
                  </a:lnTo>
                  <a:lnTo>
                    <a:pt x="76" y="1837"/>
                  </a:lnTo>
                  <a:lnTo>
                    <a:pt x="1" y="2541"/>
                  </a:lnTo>
                  <a:lnTo>
                    <a:pt x="51" y="2893"/>
                  </a:lnTo>
                  <a:lnTo>
                    <a:pt x="102" y="2943"/>
                  </a:lnTo>
                  <a:lnTo>
                    <a:pt x="227" y="2968"/>
                  </a:lnTo>
                  <a:lnTo>
                    <a:pt x="278" y="2918"/>
                  </a:lnTo>
                  <a:lnTo>
                    <a:pt x="529" y="2289"/>
                  </a:lnTo>
                  <a:lnTo>
                    <a:pt x="655" y="1610"/>
                  </a:lnTo>
                  <a:lnTo>
                    <a:pt x="806" y="931"/>
                  </a:lnTo>
                  <a:lnTo>
                    <a:pt x="982" y="252"/>
                  </a:lnTo>
                  <a:lnTo>
                    <a:pt x="1007" y="152"/>
                  </a:lnTo>
                  <a:lnTo>
                    <a:pt x="931" y="26"/>
                  </a:lnTo>
                  <a:lnTo>
                    <a:pt x="7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34"/>
            <p:cNvSpPr/>
            <p:nvPr/>
          </p:nvSpPr>
          <p:spPr>
            <a:xfrm>
              <a:off x="6724696" y="1811700"/>
              <a:ext cx="31306" cy="88926"/>
            </a:xfrm>
            <a:custGeom>
              <a:avLst/>
              <a:gdLst/>
              <a:ahLst/>
              <a:cxnLst/>
              <a:rect l="l" t="t" r="r" b="b"/>
              <a:pathLst>
                <a:path w="957" h="2718" extrusionOk="0">
                  <a:moveTo>
                    <a:pt x="781" y="1"/>
                  </a:moveTo>
                  <a:lnTo>
                    <a:pt x="730" y="51"/>
                  </a:lnTo>
                  <a:lnTo>
                    <a:pt x="630" y="202"/>
                  </a:lnTo>
                  <a:lnTo>
                    <a:pt x="554" y="328"/>
                  </a:lnTo>
                  <a:lnTo>
                    <a:pt x="479" y="504"/>
                  </a:lnTo>
                  <a:lnTo>
                    <a:pt x="428" y="655"/>
                  </a:lnTo>
                  <a:lnTo>
                    <a:pt x="303" y="957"/>
                  </a:lnTo>
                  <a:lnTo>
                    <a:pt x="202" y="1258"/>
                  </a:lnTo>
                  <a:lnTo>
                    <a:pt x="127" y="1560"/>
                  </a:lnTo>
                  <a:lnTo>
                    <a:pt x="51" y="1862"/>
                  </a:lnTo>
                  <a:lnTo>
                    <a:pt x="26" y="2038"/>
                  </a:lnTo>
                  <a:lnTo>
                    <a:pt x="1" y="2214"/>
                  </a:lnTo>
                  <a:lnTo>
                    <a:pt x="1" y="2390"/>
                  </a:lnTo>
                  <a:lnTo>
                    <a:pt x="1" y="2541"/>
                  </a:lnTo>
                  <a:lnTo>
                    <a:pt x="51" y="2667"/>
                  </a:lnTo>
                  <a:lnTo>
                    <a:pt x="227" y="2717"/>
                  </a:lnTo>
                  <a:lnTo>
                    <a:pt x="303" y="2642"/>
                  </a:lnTo>
                  <a:lnTo>
                    <a:pt x="403" y="2491"/>
                  </a:lnTo>
                  <a:lnTo>
                    <a:pt x="479" y="2365"/>
                  </a:lnTo>
                  <a:lnTo>
                    <a:pt x="554" y="2189"/>
                  </a:lnTo>
                  <a:lnTo>
                    <a:pt x="605" y="2013"/>
                  </a:lnTo>
                  <a:lnTo>
                    <a:pt x="705" y="1711"/>
                  </a:lnTo>
                  <a:lnTo>
                    <a:pt x="781" y="1409"/>
                  </a:lnTo>
                  <a:lnTo>
                    <a:pt x="856" y="1107"/>
                  </a:lnTo>
                  <a:lnTo>
                    <a:pt x="906" y="780"/>
                  </a:lnTo>
                  <a:lnTo>
                    <a:pt x="931" y="604"/>
                  </a:lnTo>
                  <a:lnTo>
                    <a:pt x="957" y="454"/>
                  </a:lnTo>
                  <a:lnTo>
                    <a:pt x="957" y="277"/>
                  </a:lnTo>
                  <a:lnTo>
                    <a:pt x="931" y="101"/>
                  </a:lnTo>
                  <a:lnTo>
                    <a:pt x="906" y="51"/>
                  </a:lnTo>
                  <a:lnTo>
                    <a:pt x="7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34"/>
            <p:cNvSpPr/>
            <p:nvPr/>
          </p:nvSpPr>
          <p:spPr>
            <a:xfrm>
              <a:off x="6806161" y="1793608"/>
              <a:ext cx="25548" cy="69165"/>
            </a:xfrm>
            <a:custGeom>
              <a:avLst/>
              <a:gdLst/>
              <a:ahLst/>
              <a:cxnLst/>
              <a:rect l="l" t="t" r="r" b="b"/>
              <a:pathLst>
                <a:path w="781" h="2114" extrusionOk="0">
                  <a:moveTo>
                    <a:pt x="504" y="1"/>
                  </a:moveTo>
                  <a:lnTo>
                    <a:pt x="428" y="51"/>
                  </a:lnTo>
                  <a:lnTo>
                    <a:pt x="303" y="227"/>
                  </a:lnTo>
                  <a:lnTo>
                    <a:pt x="227" y="453"/>
                  </a:lnTo>
                  <a:lnTo>
                    <a:pt x="152" y="629"/>
                  </a:lnTo>
                  <a:lnTo>
                    <a:pt x="101" y="830"/>
                  </a:lnTo>
                  <a:lnTo>
                    <a:pt x="51" y="1032"/>
                  </a:lnTo>
                  <a:lnTo>
                    <a:pt x="26" y="1233"/>
                  </a:lnTo>
                  <a:lnTo>
                    <a:pt x="1" y="1384"/>
                  </a:lnTo>
                  <a:lnTo>
                    <a:pt x="1" y="1660"/>
                  </a:lnTo>
                  <a:lnTo>
                    <a:pt x="1" y="1837"/>
                  </a:lnTo>
                  <a:lnTo>
                    <a:pt x="76" y="2038"/>
                  </a:lnTo>
                  <a:lnTo>
                    <a:pt x="152" y="2113"/>
                  </a:lnTo>
                  <a:lnTo>
                    <a:pt x="252" y="2088"/>
                  </a:lnTo>
                  <a:lnTo>
                    <a:pt x="403" y="1937"/>
                  </a:lnTo>
                  <a:lnTo>
                    <a:pt x="472" y="1800"/>
                  </a:lnTo>
                  <a:lnTo>
                    <a:pt x="472" y="1800"/>
                  </a:lnTo>
                  <a:lnTo>
                    <a:pt x="504" y="1786"/>
                  </a:lnTo>
                  <a:lnTo>
                    <a:pt x="579" y="1610"/>
                  </a:lnTo>
                  <a:lnTo>
                    <a:pt x="604" y="1510"/>
                  </a:lnTo>
                  <a:lnTo>
                    <a:pt x="630" y="1409"/>
                  </a:lnTo>
                  <a:lnTo>
                    <a:pt x="680" y="1208"/>
                  </a:lnTo>
                  <a:lnTo>
                    <a:pt x="705" y="981"/>
                  </a:lnTo>
                  <a:lnTo>
                    <a:pt x="730" y="881"/>
                  </a:lnTo>
                  <a:lnTo>
                    <a:pt x="755" y="780"/>
                  </a:lnTo>
                  <a:lnTo>
                    <a:pt x="755" y="654"/>
                  </a:lnTo>
                  <a:lnTo>
                    <a:pt x="780" y="529"/>
                  </a:lnTo>
                  <a:lnTo>
                    <a:pt x="780" y="428"/>
                  </a:lnTo>
                  <a:lnTo>
                    <a:pt x="780" y="327"/>
                  </a:lnTo>
                  <a:lnTo>
                    <a:pt x="780" y="202"/>
                  </a:lnTo>
                  <a:lnTo>
                    <a:pt x="730" y="76"/>
                  </a:lnTo>
                  <a:lnTo>
                    <a:pt x="6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4"/>
            <p:cNvSpPr/>
            <p:nvPr/>
          </p:nvSpPr>
          <p:spPr>
            <a:xfrm>
              <a:off x="6903264" y="1769757"/>
              <a:ext cx="27184" cy="71619"/>
            </a:xfrm>
            <a:custGeom>
              <a:avLst/>
              <a:gdLst/>
              <a:ahLst/>
              <a:cxnLst/>
              <a:rect l="l" t="t" r="r" b="b"/>
              <a:pathLst>
                <a:path w="831" h="2189" extrusionOk="0">
                  <a:moveTo>
                    <a:pt x="529" y="0"/>
                  </a:moveTo>
                  <a:lnTo>
                    <a:pt x="428" y="126"/>
                  </a:lnTo>
                  <a:lnTo>
                    <a:pt x="302" y="377"/>
                  </a:lnTo>
                  <a:lnTo>
                    <a:pt x="202" y="629"/>
                  </a:lnTo>
                  <a:lnTo>
                    <a:pt x="101" y="855"/>
                  </a:lnTo>
                  <a:lnTo>
                    <a:pt x="51" y="1082"/>
                  </a:lnTo>
                  <a:lnTo>
                    <a:pt x="0" y="1333"/>
                  </a:lnTo>
                  <a:lnTo>
                    <a:pt x="0" y="1610"/>
                  </a:lnTo>
                  <a:lnTo>
                    <a:pt x="0" y="1685"/>
                  </a:lnTo>
                  <a:lnTo>
                    <a:pt x="26" y="1786"/>
                  </a:lnTo>
                  <a:lnTo>
                    <a:pt x="51" y="1836"/>
                  </a:lnTo>
                  <a:lnTo>
                    <a:pt x="51" y="1861"/>
                  </a:lnTo>
                  <a:lnTo>
                    <a:pt x="76" y="1987"/>
                  </a:lnTo>
                  <a:lnTo>
                    <a:pt x="126" y="2113"/>
                  </a:lnTo>
                  <a:lnTo>
                    <a:pt x="227" y="2188"/>
                  </a:lnTo>
                  <a:lnTo>
                    <a:pt x="327" y="2138"/>
                  </a:lnTo>
                  <a:lnTo>
                    <a:pt x="403" y="2037"/>
                  </a:lnTo>
                  <a:lnTo>
                    <a:pt x="428" y="1937"/>
                  </a:lnTo>
                  <a:lnTo>
                    <a:pt x="453" y="1886"/>
                  </a:lnTo>
                  <a:lnTo>
                    <a:pt x="453" y="1912"/>
                  </a:lnTo>
                  <a:lnTo>
                    <a:pt x="503" y="1836"/>
                  </a:lnTo>
                  <a:lnTo>
                    <a:pt x="529" y="1786"/>
                  </a:lnTo>
                  <a:lnTo>
                    <a:pt x="554" y="1710"/>
                  </a:lnTo>
                  <a:lnTo>
                    <a:pt x="604" y="1484"/>
                  </a:lnTo>
                  <a:lnTo>
                    <a:pt x="680" y="1258"/>
                  </a:lnTo>
                  <a:lnTo>
                    <a:pt x="705" y="1006"/>
                  </a:lnTo>
                  <a:lnTo>
                    <a:pt x="755" y="780"/>
                  </a:lnTo>
                  <a:lnTo>
                    <a:pt x="805" y="528"/>
                  </a:lnTo>
                  <a:lnTo>
                    <a:pt x="830" y="302"/>
                  </a:lnTo>
                  <a:lnTo>
                    <a:pt x="830" y="126"/>
                  </a:lnTo>
                  <a:lnTo>
                    <a:pt x="705" y="25"/>
                  </a:lnTo>
                  <a:lnTo>
                    <a:pt x="52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4"/>
            <p:cNvSpPr/>
            <p:nvPr/>
          </p:nvSpPr>
          <p:spPr>
            <a:xfrm>
              <a:off x="6983910" y="1764817"/>
              <a:ext cx="28820" cy="78195"/>
            </a:xfrm>
            <a:custGeom>
              <a:avLst/>
              <a:gdLst/>
              <a:ahLst/>
              <a:cxnLst/>
              <a:rect l="l" t="t" r="r" b="b"/>
              <a:pathLst>
                <a:path w="881" h="2390" extrusionOk="0">
                  <a:moveTo>
                    <a:pt x="579" y="0"/>
                  </a:moveTo>
                  <a:lnTo>
                    <a:pt x="453" y="101"/>
                  </a:lnTo>
                  <a:lnTo>
                    <a:pt x="302" y="378"/>
                  </a:lnTo>
                  <a:lnTo>
                    <a:pt x="252" y="554"/>
                  </a:lnTo>
                  <a:lnTo>
                    <a:pt x="176" y="830"/>
                  </a:lnTo>
                  <a:lnTo>
                    <a:pt x="101" y="1082"/>
                  </a:lnTo>
                  <a:lnTo>
                    <a:pt x="76" y="1233"/>
                  </a:lnTo>
                  <a:lnTo>
                    <a:pt x="25" y="1384"/>
                  </a:lnTo>
                  <a:lnTo>
                    <a:pt x="25" y="1534"/>
                  </a:lnTo>
                  <a:lnTo>
                    <a:pt x="0" y="1710"/>
                  </a:lnTo>
                  <a:lnTo>
                    <a:pt x="0" y="2012"/>
                  </a:lnTo>
                  <a:lnTo>
                    <a:pt x="50" y="2289"/>
                  </a:lnTo>
                  <a:lnTo>
                    <a:pt x="126" y="2364"/>
                  </a:lnTo>
                  <a:lnTo>
                    <a:pt x="302" y="2390"/>
                  </a:lnTo>
                  <a:lnTo>
                    <a:pt x="377" y="2339"/>
                  </a:lnTo>
                  <a:lnTo>
                    <a:pt x="553" y="2088"/>
                  </a:lnTo>
                  <a:lnTo>
                    <a:pt x="654" y="1786"/>
                  </a:lnTo>
                  <a:lnTo>
                    <a:pt x="704" y="1660"/>
                  </a:lnTo>
                  <a:lnTo>
                    <a:pt x="730" y="1534"/>
                  </a:lnTo>
                  <a:lnTo>
                    <a:pt x="755" y="1384"/>
                  </a:lnTo>
                  <a:lnTo>
                    <a:pt x="780" y="1258"/>
                  </a:lnTo>
                  <a:lnTo>
                    <a:pt x="830" y="956"/>
                  </a:lnTo>
                  <a:lnTo>
                    <a:pt x="855" y="679"/>
                  </a:lnTo>
                  <a:lnTo>
                    <a:pt x="880" y="528"/>
                  </a:lnTo>
                  <a:lnTo>
                    <a:pt x="880" y="176"/>
                  </a:lnTo>
                  <a:lnTo>
                    <a:pt x="805" y="51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4"/>
            <p:cNvSpPr/>
            <p:nvPr/>
          </p:nvSpPr>
          <p:spPr>
            <a:xfrm>
              <a:off x="7055495" y="1774697"/>
              <a:ext cx="28820" cy="66678"/>
            </a:xfrm>
            <a:custGeom>
              <a:avLst/>
              <a:gdLst/>
              <a:ahLst/>
              <a:cxnLst/>
              <a:rect l="l" t="t" r="r" b="b"/>
              <a:pathLst>
                <a:path w="881" h="2038" extrusionOk="0">
                  <a:moveTo>
                    <a:pt x="579" y="0"/>
                  </a:moveTo>
                  <a:lnTo>
                    <a:pt x="403" y="101"/>
                  </a:lnTo>
                  <a:lnTo>
                    <a:pt x="352" y="201"/>
                  </a:lnTo>
                  <a:lnTo>
                    <a:pt x="227" y="579"/>
                  </a:lnTo>
                  <a:lnTo>
                    <a:pt x="126" y="931"/>
                  </a:lnTo>
                  <a:lnTo>
                    <a:pt x="101" y="1107"/>
                  </a:lnTo>
                  <a:lnTo>
                    <a:pt x="51" y="1283"/>
                  </a:lnTo>
                  <a:lnTo>
                    <a:pt x="25" y="1383"/>
                  </a:lnTo>
                  <a:lnTo>
                    <a:pt x="25" y="1484"/>
                  </a:lnTo>
                  <a:lnTo>
                    <a:pt x="0" y="1660"/>
                  </a:lnTo>
                  <a:lnTo>
                    <a:pt x="25" y="1698"/>
                  </a:lnTo>
                  <a:lnTo>
                    <a:pt x="25" y="1698"/>
                  </a:lnTo>
                  <a:lnTo>
                    <a:pt x="25" y="1710"/>
                  </a:lnTo>
                  <a:lnTo>
                    <a:pt x="25" y="1735"/>
                  </a:lnTo>
                  <a:lnTo>
                    <a:pt x="25" y="1761"/>
                  </a:lnTo>
                  <a:lnTo>
                    <a:pt x="25" y="1836"/>
                  </a:lnTo>
                  <a:lnTo>
                    <a:pt x="51" y="1886"/>
                  </a:lnTo>
                  <a:lnTo>
                    <a:pt x="76" y="1987"/>
                  </a:lnTo>
                  <a:lnTo>
                    <a:pt x="201" y="2037"/>
                  </a:lnTo>
                  <a:lnTo>
                    <a:pt x="302" y="2037"/>
                  </a:lnTo>
                  <a:lnTo>
                    <a:pt x="453" y="1836"/>
                  </a:lnTo>
                  <a:lnTo>
                    <a:pt x="478" y="1786"/>
                  </a:lnTo>
                  <a:lnTo>
                    <a:pt x="579" y="1685"/>
                  </a:lnTo>
                  <a:lnTo>
                    <a:pt x="654" y="1434"/>
                  </a:lnTo>
                  <a:lnTo>
                    <a:pt x="679" y="1258"/>
                  </a:lnTo>
                  <a:lnTo>
                    <a:pt x="730" y="1082"/>
                  </a:lnTo>
                  <a:lnTo>
                    <a:pt x="805" y="729"/>
                  </a:lnTo>
                  <a:lnTo>
                    <a:pt x="880" y="352"/>
                  </a:lnTo>
                  <a:lnTo>
                    <a:pt x="880" y="252"/>
                  </a:lnTo>
                  <a:lnTo>
                    <a:pt x="780" y="50"/>
                  </a:lnTo>
                  <a:lnTo>
                    <a:pt x="679" y="25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4"/>
            <p:cNvSpPr/>
            <p:nvPr/>
          </p:nvSpPr>
          <p:spPr>
            <a:xfrm>
              <a:off x="7122956" y="1781273"/>
              <a:ext cx="26366" cy="69132"/>
            </a:xfrm>
            <a:custGeom>
              <a:avLst/>
              <a:gdLst/>
              <a:ahLst/>
              <a:cxnLst/>
              <a:rect l="l" t="t" r="r" b="b"/>
              <a:pathLst>
                <a:path w="806" h="2113" extrusionOk="0">
                  <a:moveTo>
                    <a:pt x="478" y="0"/>
                  </a:moveTo>
                  <a:lnTo>
                    <a:pt x="302" y="101"/>
                  </a:lnTo>
                  <a:lnTo>
                    <a:pt x="277" y="201"/>
                  </a:lnTo>
                  <a:lnTo>
                    <a:pt x="126" y="629"/>
                  </a:lnTo>
                  <a:lnTo>
                    <a:pt x="51" y="1057"/>
                  </a:lnTo>
                  <a:lnTo>
                    <a:pt x="26" y="1207"/>
                  </a:lnTo>
                  <a:lnTo>
                    <a:pt x="1" y="1333"/>
                  </a:lnTo>
                  <a:lnTo>
                    <a:pt x="26" y="1459"/>
                  </a:lnTo>
                  <a:lnTo>
                    <a:pt x="26" y="1509"/>
                  </a:lnTo>
                  <a:lnTo>
                    <a:pt x="26" y="1560"/>
                  </a:lnTo>
                  <a:lnTo>
                    <a:pt x="26" y="1610"/>
                  </a:lnTo>
                  <a:lnTo>
                    <a:pt x="26" y="1685"/>
                  </a:lnTo>
                  <a:lnTo>
                    <a:pt x="26" y="1786"/>
                  </a:lnTo>
                  <a:lnTo>
                    <a:pt x="101" y="1861"/>
                  </a:lnTo>
                  <a:lnTo>
                    <a:pt x="101" y="1861"/>
                  </a:lnTo>
                  <a:lnTo>
                    <a:pt x="51" y="1836"/>
                  </a:lnTo>
                  <a:lnTo>
                    <a:pt x="76" y="1887"/>
                  </a:lnTo>
                  <a:lnTo>
                    <a:pt x="76" y="1962"/>
                  </a:lnTo>
                  <a:lnTo>
                    <a:pt x="101" y="2012"/>
                  </a:lnTo>
                  <a:lnTo>
                    <a:pt x="151" y="2088"/>
                  </a:lnTo>
                  <a:lnTo>
                    <a:pt x="277" y="2113"/>
                  </a:lnTo>
                  <a:lnTo>
                    <a:pt x="327" y="2063"/>
                  </a:lnTo>
                  <a:lnTo>
                    <a:pt x="378" y="2012"/>
                  </a:lnTo>
                  <a:lnTo>
                    <a:pt x="403" y="1962"/>
                  </a:lnTo>
                  <a:lnTo>
                    <a:pt x="428" y="1912"/>
                  </a:lnTo>
                  <a:lnTo>
                    <a:pt x="453" y="1887"/>
                  </a:lnTo>
                  <a:lnTo>
                    <a:pt x="504" y="1861"/>
                  </a:lnTo>
                  <a:lnTo>
                    <a:pt x="579" y="1685"/>
                  </a:lnTo>
                  <a:lnTo>
                    <a:pt x="600" y="1582"/>
                  </a:lnTo>
                  <a:lnTo>
                    <a:pt x="654" y="1509"/>
                  </a:lnTo>
                  <a:lnTo>
                    <a:pt x="680" y="1384"/>
                  </a:lnTo>
                  <a:lnTo>
                    <a:pt x="705" y="1308"/>
                  </a:lnTo>
                  <a:lnTo>
                    <a:pt x="705" y="1233"/>
                  </a:lnTo>
                  <a:lnTo>
                    <a:pt x="730" y="1057"/>
                  </a:lnTo>
                  <a:lnTo>
                    <a:pt x="755" y="881"/>
                  </a:lnTo>
                  <a:lnTo>
                    <a:pt x="805" y="579"/>
                  </a:lnTo>
                  <a:lnTo>
                    <a:pt x="805" y="277"/>
                  </a:lnTo>
                  <a:lnTo>
                    <a:pt x="805" y="176"/>
                  </a:lnTo>
                  <a:lnTo>
                    <a:pt x="654" y="25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4"/>
            <p:cNvSpPr/>
            <p:nvPr/>
          </p:nvSpPr>
          <p:spPr>
            <a:xfrm>
              <a:off x="7187964" y="1782091"/>
              <a:ext cx="34577" cy="79831"/>
            </a:xfrm>
            <a:custGeom>
              <a:avLst/>
              <a:gdLst/>
              <a:ahLst/>
              <a:cxnLst/>
              <a:rect l="l" t="t" r="r" b="b"/>
              <a:pathLst>
                <a:path w="1057" h="2440" extrusionOk="0">
                  <a:moveTo>
                    <a:pt x="755" y="0"/>
                  </a:moveTo>
                  <a:lnTo>
                    <a:pt x="629" y="126"/>
                  </a:lnTo>
                  <a:lnTo>
                    <a:pt x="453" y="378"/>
                  </a:lnTo>
                  <a:lnTo>
                    <a:pt x="327" y="629"/>
                  </a:lnTo>
                  <a:lnTo>
                    <a:pt x="202" y="906"/>
                  </a:lnTo>
                  <a:lnTo>
                    <a:pt x="126" y="1208"/>
                  </a:lnTo>
                  <a:lnTo>
                    <a:pt x="26" y="1484"/>
                  </a:lnTo>
                  <a:lnTo>
                    <a:pt x="0" y="1811"/>
                  </a:lnTo>
                  <a:lnTo>
                    <a:pt x="0" y="1862"/>
                  </a:lnTo>
                  <a:lnTo>
                    <a:pt x="0" y="1937"/>
                  </a:lnTo>
                  <a:lnTo>
                    <a:pt x="26" y="1962"/>
                  </a:lnTo>
                  <a:lnTo>
                    <a:pt x="26" y="2012"/>
                  </a:lnTo>
                  <a:lnTo>
                    <a:pt x="26" y="2088"/>
                  </a:lnTo>
                  <a:lnTo>
                    <a:pt x="51" y="2264"/>
                  </a:lnTo>
                  <a:lnTo>
                    <a:pt x="176" y="2415"/>
                  </a:lnTo>
                  <a:lnTo>
                    <a:pt x="277" y="2440"/>
                  </a:lnTo>
                  <a:lnTo>
                    <a:pt x="378" y="2415"/>
                  </a:lnTo>
                  <a:lnTo>
                    <a:pt x="503" y="2314"/>
                  </a:lnTo>
                  <a:lnTo>
                    <a:pt x="554" y="2163"/>
                  </a:lnTo>
                  <a:lnTo>
                    <a:pt x="629" y="2038"/>
                  </a:lnTo>
                  <a:lnTo>
                    <a:pt x="679" y="1887"/>
                  </a:lnTo>
                  <a:lnTo>
                    <a:pt x="755" y="1635"/>
                  </a:lnTo>
                  <a:lnTo>
                    <a:pt x="805" y="1359"/>
                  </a:lnTo>
                  <a:lnTo>
                    <a:pt x="855" y="1107"/>
                  </a:lnTo>
                  <a:lnTo>
                    <a:pt x="931" y="856"/>
                  </a:lnTo>
                  <a:lnTo>
                    <a:pt x="981" y="579"/>
                  </a:lnTo>
                  <a:lnTo>
                    <a:pt x="1057" y="302"/>
                  </a:lnTo>
                  <a:lnTo>
                    <a:pt x="1057" y="202"/>
                  </a:lnTo>
                  <a:lnTo>
                    <a:pt x="981" y="76"/>
                  </a:lnTo>
                  <a:lnTo>
                    <a:pt x="7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4"/>
            <p:cNvSpPr/>
            <p:nvPr/>
          </p:nvSpPr>
          <p:spPr>
            <a:xfrm>
              <a:off x="7242274" y="1804306"/>
              <a:ext cx="26366" cy="66678"/>
            </a:xfrm>
            <a:custGeom>
              <a:avLst/>
              <a:gdLst/>
              <a:ahLst/>
              <a:cxnLst/>
              <a:rect l="l" t="t" r="r" b="b"/>
              <a:pathLst>
                <a:path w="806" h="2038" extrusionOk="0">
                  <a:moveTo>
                    <a:pt x="528" y="0"/>
                  </a:moveTo>
                  <a:lnTo>
                    <a:pt x="478" y="51"/>
                  </a:lnTo>
                  <a:lnTo>
                    <a:pt x="378" y="177"/>
                  </a:lnTo>
                  <a:lnTo>
                    <a:pt x="302" y="302"/>
                  </a:lnTo>
                  <a:lnTo>
                    <a:pt x="302" y="353"/>
                  </a:lnTo>
                  <a:lnTo>
                    <a:pt x="277" y="403"/>
                  </a:lnTo>
                  <a:lnTo>
                    <a:pt x="252" y="428"/>
                  </a:lnTo>
                  <a:lnTo>
                    <a:pt x="252" y="453"/>
                  </a:lnTo>
                  <a:lnTo>
                    <a:pt x="227" y="503"/>
                  </a:lnTo>
                  <a:lnTo>
                    <a:pt x="227" y="478"/>
                  </a:lnTo>
                  <a:lnTo>
                    <a:pt x="151" y="705"/>
                  </a:lnTo>
                  <a:lnTo>
                    <a:pt x="76" y="956"/>
                  </a:lnTo>
                  <a:lnTo>
                    <a:pt x="0" y="1233"/>
                  </a:lnTo>
                  <a:lnTo>
                    <a:pt x="0" y="1510"/>
                  </a:lnTo>
                  <a:lnTo>
                    <a:pt x="0" y="1585"/>
                  </a:lnTo>
                  <a:lnTo>
                    <a:pt x="0" y="1686"/>
                  </a:lnTo>
                  <a:lnTo>
                    <a:pt x="25" y="1811"/>
                  </a:lnTo>
                  <a:lnTo>
                    <a:pt x="76" y="1937"/>
                  </a:lnTo>
                  <a:lnTo>
                    <a:pt x="176" y="2038"/>
                  </a:lnTo>
                  <a:lnTo>
                    <a:pt x="327" y="2013"/>
                  </a:lnTo>
                  <a:lnTo>
                    <a:pt x="428" y="1937"/>
                  </a:lnTo>
                  <a:lnTo>
                    <a:pt x="478" y="1811"/>
                  </a:lnTo>
                  <a:lnTo>
                    <a:pt x="554" y="1711"/>
                  </a:lnTo>
                  <a:lnTo>
                    <a:pt x="604" y="1610"/>
                  </a:lnTo>
                  <a:lnTo>
                    <a:pt x="730" y="1333"/>
                  </a:lnTo>
                  <a:lnTo>
                    <a:pt x="755" y="1032"/>
                  </a:lnTo>
                  <a:lnTo>
                    <a:pt x="780" y="805"/>
                  </a:lnTo>
                  <a:lnTo>
                    <a:pt x="805" y="579"/>
                  </a:lnTo>
                  <a:lnTo>
                    <a:pt x="805" y="478"/>
                  </a:lnTo>
                  <a:lnTo>
                    <a:pt x="805" y="353"/>
                  </a:lnTo>
                  <a:lnTo>
                    <a:pt x="805" y="227"/>
                  </a:lnTo>
                  <a:lnTo>
                    <a:pt x="755" y="101"/>
                  </a:lnTo>
                  <a:lnTo>
                    <a:pt x="7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4"/>
            <p:cNvSpPr/>
            <p:nvPr/>
          </p:nvSpPr>
          <p:spPr>
            <a:xfrm>
              <a:off x="7326192" y="1819944"/>
              <a:ext cx="28002" cy="77377"/>
            </a:xfrm>
            <a:custGeom>
              <a:avLst/>
              <a:gdLst/>
              <a:ahLst/>
              <a:cxnLst/>
              <a:rect l="l" t="t" r="r" b="b"/>
              <a:pathLst>
                <a:path w="856" h="2365" extrusionOk="0">
                  <a:moveTo>
                    <a:pt x="654" y="0"/>
                  </a:moveTo>
                  <a:lnTo>
                    <a:pt x="478" y="25"/>
                  </a:lnTo>
                  <a:lnTo>
                    <a:pt x="403" y="176"/>
                  </a:lnTo>
                  <a:lnTo>
                    <a:pt x="353" y="277"/>
                  </a:lnTo>
                  <a:lnTo>
                    <a:pt x="331" y="342"/>
                  </a:lnTo>
                  <a:lnTo>
                    <a:pt x="331" y="342"/>
                  </a:lnTo>
                  <a:lnTo>
                    <a:pt x="277" y="428"/>
                  </a:lnTo>
                  <a:lnTo>
                    <a:pt x="202" y="679"/>
                  </a:lnTo>
                  <a:lnTo>
                    <a:pt x="151" y="855"/>
                  </a:lnTo>
                  <a:lnTo>
                    <a:pt x="101" y="1057"/>
                  </a:lnTo>
                  <a:lnTo>
                    <a:pt x="51" y="1258"/>
                  </a:lnTo>
                  <a:lnTo>
                    <a:pt x="26" y="1434"/>
                  </a:lnTo>
                  <a:lnTo>
                    <a:pt x="1" y="1585"/>
                  </a:lnTo>
                  <a:lnTo>
                    <a:pt x="1" y="1711"/>
                  </a:lnTo>
                  <a:lnTo>
                    <a:pt x="1" y="1836"/>
                  </a:lnTo>
                  <a:lnTo>
                    <a:pt x="26" y="1912"/>
                  </a:lnTo>
                  <a:lnTo>
                    <a:pt x="26" y="1987"/>
                  </a:lnTo>
                  <a:lnTo>
                    <a:pt x="76" y="2264"/>
                  </a:lnTo>
                  <a:lnTo>
                    <a:pt x="202" y="2364"/>
                  </a:lnTo>
                  <a:lnTo>
                    <a:pt x="277" y="2339"/>
                  </a:lnTo>
                  <a:lnTo>
                    <a:pt x="428" y="2214"/>
                  </a:lnTo>
                  <a:lnTo>
                    <a:pt x="504" y="2063"/>
                  </a:lnTo>
                  <a:lnTo>
                    <a:pt x="529" y="1987"/>
                  </a:lnTo>
                  <a:lnTo>
                    <a:pt x="579" y="1912"/>
                  </a:lnTo>
                  <a:lnTo>
                    <a:pt x="629" y="1811"/>
                  </a:lnTo>
                  <a:lnTo>
                    <a:pt x="654" y="1685"/>
                  </a:lnTo>
                  <a:lnTo>
                    <a:pt x="755" y="1333"/>
                  </a:lnTo>
                  <a:lnTo>
                    <a:pt x="805" y="956"/>
                  </a:lnTo>
                  <a:lnTo>
                    <a:pt x="831" y="780"/>
                  </a:lnTo>
                  <a:lnTo>
                    <a:pt x="856" y="604"/>
                  </a:lnTo>
                  <a:lnTo>
                    <a:pt x="856" y="428"/>
                  </a:lnTo>
                  <a:lnTo>
                    <a:pt x="856" y="227"/>
                  </a:lnTo>
                  <a:lnTo>
                    <a:pt x="805" y="76"/>
                  </a:lnTo>
                  <a:lnTo>
                    <a:pt x="6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4"/>
            <p:cNvSpPr/>
            <p:nvPr/>
          </p:nvSpPr>
          <p:spPr>
            <a:xfrm>
              <a:off x="7399412" y="1847099"/>
              <a:ext cx="28852" cy="67496"/>
            </a:xfrm>
            <a:custGeom>
              <a:avLst/>
              <a:gdLst/>
              <a:ahLst/>
              <a:cxnLst/>
              <a:rect l="l" t="t" r="r" b="b"/>
              <a:pathLst>
                <a:path w="882" h="2063" extrusionOk="0">
                  <a:moveTo>
                    <a:pt x="655" y="0"/>
                  </a:moveTo>
                  <a:lnTo>
                    <a:pt x="579" y="76"/>
                  </a:lnTo>
                  <a:lnTo>
                    <a:pt x="428" y="277"/>
                  </a:lnTo>
                  <a:lnTo>
                    <a:pt x="303" y="503"/>
                  </a:lnTo>
                  <a:lnTo>
                    <a:pt x="202" y="730"/>
                  </a:lnTo>
                  <a:lnTo>
                    <a:pt x="127" y="981"/>
                  </a:lnTo>
                  <a:lnTo>
                    <a:pt x="51" y="1208"/>
                  </a:lnTo>
                  <a:lnTo>
                    <a:pt x="1" y="1434"/>
                  </a:lnTo>
                  <a:lnTo>
                    <a:pt x="1" y="1534"/>
                  </a:lnTo>
                  <a:lnTo>
                    <a:pt x="1" y="1610"/>
                  </a:lnTo>
                  <a:lnTo>
                    <a:pt x="26" y="1711"/>
                  </a:lnTo>
                  <a:lnTo>
                    <a:pt x="51" y="1786"/>
                  </a:lnTo>
                  <a:lnTo>
                    <a:pt x="51" y="1811"/>
                  </a:lnTo>
                  <a:lnTo>
                    <a:pt x="51" y="1861"/>
                  </a:lnTo>
                  <a:lnTo>
                    <a:pt x="76" y="1912"/>
                  </a:lnTo>
                  <a:lnTo>
                    <a:pt x="102" y="1987"/>
                  </a:lnTo>
                  <a:lnTo>
                    <a:pt x="177" y="2063"/>
                  </a:lnTo>
                  <a:lnTo>
                    <a:pt x="278" y="2037"/>
                  </a:lnTo>
                  <a:lnTo>
                    <a:pt x="378" y="1912"/>
                  </a:lnTo>
                  <a:lnTo>
                    <a:pt x="454" y="1811"/>
                  </a:lnTo>
                  <a:lnTo>
                    <a:pt x="378" y="1887"/>
                  </a:lnTo>
                  <a:lnTo>
                    <a:pt x="378" y="1887"/>
                  </a:lnTo>
                  <a:lnTo>
                    <a:pt x="554" y="1685"/>
                  </a:lnTo>
                  <a:lnTo>
                    <a:pt x="630" y="1434"/>
                  </a:lnTo>
                  <a:lnTo>
                    <a:pt x="680" y="1233"/>
                  </a:lnTo>
                  <a:lnTo>
                    <a:pt x="755" y="1031"/>
                  </a:lnTo>
                  <a:lnTo>
                    <a:pt x="831" y="604"/>
                  </a:lnTo>
                  <a:lnTo>
                    <a:pt x="881" y="151"/>
                  </a:lnTo>
                  <a:lnTo>
                    <a:pt x="856" y="51"/>
                  </a:lnTo>
                  <a:lnTo>
                    <a:pt x="78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4"/>
            <p:cNvSpPr/>
            <p:nvPr/>
          </p:nvSpPr>
          <p:spPr>
            <a:xfrm>
              <a:off x="7452086" y="1875890"/>
              <a:ext cx="28002" cy="69983"/>
            </a:xfrm>
            <a:custGeom>
              <a:avLst/>
              <a:gdLst/>
              <a:ahLst/>
              <a:cxnLst/>
              <a:rect l="l" t="t" r="r" b="b"/>
              <a:pathLst>
                <a:path w="856" h="2139" extrusionOk="0">
                  <a:moveTo>
                    <a:pt x="554" y="1"/>
                  </a:moveTo>
                  <a:lnTo>
                    <a:pt x="428" y="101"/>
                  </a:lnTo>
                  <a:lnTo>
                    <a:pt x="302" y="328"/>
                  </a:lnTo>
                  <a:lnTo>
                    <a:pt x="202" y="554"/>
                  </a:lnTo>
                  <a:lnTo>
                    <a:pt x="101" y="805"/>
                  </a:lnTo>
                  <a:lnTo>
                    <a:pt x="51" y="1057"/>
                  </a:lnTo>
                  <a:lnTo>
                    <a:pt x="1" y="1208"/>
                  </a:lnTo>
                  <a:lnTo>
                    <a:pt x="1" y="1359"/>
                  </a:lnTo>
                  <a:lnTo>
                    <a:pt x="1" y="1484"/>
                  </a:lnTo>
                  <a:lnTo>
                    <a:pt x="26" y="1610"/>
                  </a:lnTo>
                  <a:lnTo>
                    <a:pt x="51" y="1786"/>
                  </a:lnTo>
                  <a:lnTo>
                    <a:pt x="101" y="1912"/>
                  </a:lnTo>
                  <a:lnTo>
                    <a:pt x="126" y="1962"/>
                  </a:lnTo>
                  <a:lnTo>
                    <a:pt x="151" y="1987"/>
                  </a:lnTo>
                  <a:lnTo>
                    <a:pt x="177" y="2013"/>
                  </a:lnTo>
                  <a:lnTo>
                    <a:pt x="177" y="2038"/>
                  </a:lnTo>
                  <a:lnTo>
                    <a:pt x="227" y="2088"/>
                  </a:lnTo>
                  <a:lnTo>
                    <a:pt x="277" y="2113"/>
                  </a:lnTo>
                  <a:lnTo>
                    <a:pt x="327" y="2138"/>
                  </a:lnTo>
                  <a:lnTo>
                    <a:pt x="378" y="2113"/>
                  </a:lnTo>
                  <a:lnTo>
                    <a:pt x="428" y="2088"/>
                  </a:lnTo>
                  <a:lnTo>
                    <a:pt x="478" y="2038"/>
                  </a:lnTo>
                  <a:lnTo>
                    <a:pt x="478" y="2013"/>
                  </a:lnTo>
                  <a:lnTo>
                    <a:pt x="504" y="1962"/>
                  </a:lnTo>
                  <a:lnTo>
                    <a:pt x="579" y="1837"/>
                  </a:lnTo>
                  <a:lnTo>
                    <a:pt x="629" y="1711"/>
                  </a:lnTo>
                  <a:lnTo>
                    <a:pt x="654" y="1585"/>
                  </a:lnTo>
                  <a:lnTo>
                    <a:pt x="680" y="1484"/>
                  </a:lnTo>
                  <a:lnTo>
                    <a:pt x="705" y="1384"/>
                  </a:lnTo>
                  <a:lnTo>
                    <a:pt x="730" y="1283"/>
                  </a:lnTo>
                  <a:lnTo>
                    <a:pt x="730" y="1258"/>
                  </a:lnTo>
                  <a:lnTo>
                    <a:pt x="730" y="1233"/>
                  </a:lnTo>
                  <a:lnTo>
                    <a:pt x="730" y="1183"/>
                  </a:lnTo>
                  <a:lnTo>
                    <a:pt x="730" y="1157"/>
                  </a:lnTo>
                  <a:lnTo>
                    <a:pt x="755" y="1132"/>
                  </a:lnTo>
                  <a:lnTo>
                    <a:pt x="755" y="1057"/>
                  </a:lnTo>
                  <a:lnTo>
                    <a:pt x="780" y="981"/>
                  </a:lnTo>
                  <a:lnTo>
                    <a:pt x="780" y="856"/>
                  </a:lnTo>
                  <a:lnTo>
                    <a:pt x="805" y="730"/>
                  </a:lnTo>
                  <a:lnTo>
                    <a:pt x="805" y="604"/>
                  </a:lnTo>
                  <a:lnTo>
                    <a:pt x="805" y="529"/>
                  </a:lnTo>
                  <a:lnTo>
                    <a:pt x="830" y="403"/>
                  </a:lnTo>
                  <a:lnTo>
                    <a:pt x="856" y="277"/>
                  </a:lnTo>
                  <a:lnTo>
                    <a:pt x="856" y="126"/>
                  </a:lnTo>
                  <a:lnTo>
                    <a:pt x="730" y="2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4"/>
            <p:cNvSpPr/>
            <p:nvPr/>
          </p:nvSpPr>
          <p:spPr>
            <a:xfrm>
              <a:off x="7517912" y="1897286"/>
              <a:ext cx="26366" cy="54344"/>
            </a:xfrm>
            <a:custGeom>
              <a:avLst/>
              <a:gdLst/>
              <a:ahLst/>
              <a:cxnLst/>
              <a:rect l="l" t="t" r="r" b="b"/>
              <a:pathLst>
                <a:path w="806" h="1661" extrusionOk="0">
                  <a:moveTo>
                    <a:pt x="428" y="0"/>
                  </a:moveTo>
                  <a:lnTo>
                    <a:pt x="227" y="126"/>
                  </a:lnTo>
                  <a:lnTo>
                    <a:pt x="177" y="227"/>
                  </a:lnTo>
                  <a:lnTo>
                    <a:pt x="126" y="403"/>
                  </a:lnTo>
                  <a:lnTo>
                    <a:pt x="76" y="554"/>
                  </a:lnTo>
                  <a:lnTo>
                    <a:pt x="51" y="654"/>
                  </a:lnTo>
                  <a:lnTo>
                    <a:pt x="26" y="730"/>
                  </a:lnTo>
                  <a:lnTo>
                    <a:pt x="26" y="780"/>
                  </a:lnTo>
                  <a:lnTo>
                    <a:pt x="1" y="856"/>
                  </a:lnTo>
                  <a:lnTo>
                    <a:pt x="1" y="906"/>
                  </a:lnTo>
                  <a:lnTo>
                    <a:pt x="23" y="951"/>
                  </a:lnTo>
                  <a:lnTo>
                    <a:pt x="1" y="1107"/>
                  </a:lnTo>
                  <a:lnTo>
                    <a:pt x="1" y="1258"/>
                  </a:lnTo>
                  <a:lnTo>
                    <a:pt x="1" y="1409"/>
                  </a:lnTo>
                  <a:lnTo>
                    <a:pt x="26" y="1585"/>
                  </a:lnTo>
                  <a:lnTo>
                    <a:pt x="101" y="1660"/>
                  </a:lnTo>
                  <a:lnTo>
                    <a:pt x="202" y="1635"/>
                  </a:lnTo>
                  <a:lnTo>
                    <a:pt x="302" y="1509"/>
                  </a:lnTo>
                  <a:lnTo>
                    <a:pt x="378" y="1359"/>
                  </a:lnTo>
                  <a:lnTo>
                    <a:pt x="428" y="1283"/>
                  </a:lnTo>
                  <a:lnTo>
                    <a:pt x="453" y="1208"/>
                  </a:lnTo>
                  <a:lnTo>
                    <a:pt x="504" y="1157"/>
                  </a:lnTo>
                  <a:lnTo>
                    <a:pt x="522" y="1103"/>
                  </a:lnTo>
                  <a:lnTo>
                    <a:pt x="522" y="1103"/>
                  </a:lnTo>
                  <a:lnTo>
                    <a:pt x="554" y="1082"/>
                  </a:lnTo>
                  <a:lnTo>
                    <a:pt x="604" y="1006"/>
                  </a:lnTo>
                  <a:lnTo>
                    <a:pt x="629" y="956"/>
                  </a:lnTo>
                  <a:lnTo>
                    <a:pt x="654" y="906"/>
                  </a:lnTo>
                  <a:lnTo>
                    <a:pt x="680" y="805"/>
                  </a:lnTo>
                  <a:lnTo>
                    <a:pt x="705" y="730"/>
                  </a:lnTo>
                  <a:lnTo>
                    <a:pt x="755" y="579"/>
                  </a:lnTo>
                  <a:lnTo>
                    <a:pt x="805" y="403"/>
                  </a:lnTo>
                  <a:lnTo>
                    <a:pt x="805" y="277"/>
                  </a:lnTo>
                  <a:lnTo>
                    <a:pt x="680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4"/>
            <p:cNvSpPr/>
            <p:nvPr/>
          </p:nvSpPr>
          <p:spPr>
            <a:xfrm>
              <a:off x="7628167" y="1931835"/>
              <a:ext cx="32124" cy="72437"/>
            </a:xfrm>
            <a:custGeom>
              <a:avLst/>
              <a:gdLst/>
              <a:ahLst/>
              <a:cxnLst/>
              <a:rect l="l" t="t" r="r" b="b"/>
              <a:pathLst>
                <a:path w="982" h="2214" extrusionOk="0">
                  <a:moveTo>
                    <a:pt x="705" y="1"/>
                  </a:moveTo>
                  <a:lnTo>
                    <a:pt x="579" y="51"/>
                  </a:lnTo>
                  <a:lnTo>
                    <a:pt x="504" y="152"/>
                  </a:lnTo>
                  <a:lnTo>
                    <a:pt x="428" y="227"/>
                  </a:lnTo>
                  <a:lnTo>
                    <a:pt x="353" y="378"/>
                  </a:lnTo>
                  <a:lnTo>
                    <a:pt x="328" y="403"/>
                  </a:lnTo>
                  <a:lnTo>
                    <a:pt x="328" y="428"/>
                  </a:lnTo>
                  <a:lnTo>
                    <a:pt x="277" y="479"/>
                  </a:lnTo>
                  <a:lnTo>
                    <a:pt x="252" y="554"/>
                  </a:lnTo>
                  <a:lnTo>
                    <a:pt x="227" y="630"/>
                  </a:lnTo>
                  <a:lnTo>
                    <a:pt x="152" y="856"/>
                  </a:lnTo>
                  <a:lnTo>
                    <a:pt x="76" y="1057"/>
                  </a:lnTo>
                  <a:lnTo>
                    <a:pt x="1" y="1359"/>
                  </a:lnTo>
                  <a:lnTo>
                    <a:pt x="1" y="1661"/>
                  </a:lnTo>
                  <a:lnTo>
                    <a:pt x="51" y="1887"/>
                  </a:lnTo>
                  <a:lnTo>
                    <a:pt x="126" y="2113"/>
                  </a:lnTo>
                  <a:lnTo>
                    <a:pt x="202" y="2214"/>
                  </a:lnTo>
                  <a:lnTo>
                    <a:pt x="453" y="2214"/>
                  </a:lnTo>
                  <a:lnTo>
                    <a:pt x="554" y="2113"/>
                  </a:lnTo>
                  <a:lnTo>
                    <a:pt x="604" y="1988"/>
                  </a:lnTo>
                  <a:lnTo>
                    <a:pt x="655" y="1862"/>
                  </a:lnTo>
                  <a:lnTo>
                    <a:pt x="680" y="1837"/>
                  </a:lnTo>
                  <a:lnTo>
                    <a:pt x="705" y="1786"/>
                  </a:lnTo>
                  <a:lnTo>
                    <a:pt x="705" y="1761"/>
                  </a:lnTo>
                  <a:lnTo>
                    <a:pt x="755" y="1610"/>
                  </a:lnTo>
                  <a:lnTo>
                    <a:pt x="755" y="1535"/>
                  </a:lnTo>
                  <a:lnTo>
                    <a:pt x="780" y="1459"/>
                  </a:lnTo>
                  <a:lnTo>
                    <a:pt x="780" y="1359"/>
                  </a:lnTo>
                  <a:lnTo>
                    <a:pt x="805" y="1258"/>
                  </a:lnTo>
                  <a:lnTo>
                    <a:pt x="831" y="1032"/>
                  </a:lnTo>
                  <a:lnTo>
                    <a:pt x="881" y="831"/>
                  </a:lnTo>
                  <a:lnTo>
                    <a:pt x="906" y="755"/>
                  </a:lnTo>
                  <a:lnTo>
                    <a:pt x="931" y="655"/>
                  </a:lnTo>
                  <a:lnTo>
                    <a:pt x="931" y="604"/>
                  </a:lnTo>
                  <a:lnTo>
                    <a:pt x="956" y="453"/>
                  </a:lnTo>
                  <a:lnTo>
                    <a:pt x="981" y="328"/>
                  </a:lnTo>
                  <a:lnTo>
                    <a:pt x="956" y="227"/>
                  </a:lnTo>
                  <a:lnTo>
                    <a:pt x="931" y="76"/>
                  </a:lnTo>
                  <a:lnTo>
                    <a:pt x="7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4"/>
            <p:cNvSpPr/>
            <p:nvPr/>
          </p:nvSpPr>
          <p:spPr>
            <a:xfrm>
              <a:off x="7689870" y="1949960"/>
              <a:ext cx="28852" cy="61738"/>
            </a:xfrm>
            <a:custGeom>
              <a:avLst/>
              <a:gdLst/>
              <a:ahLst/>
              <a:cxnLst/>
              <a:rect l="l" t="t" r="r" b="b"/>
              <a:pathLst>
                <a:path w="882" h="1887" extrusionOk="0">
                  <a:moveTo>
                    <a:pt x="655" y="0"/>
                  </a:moveTo>
                  <a:lnTo>
                    <a:pt x="529" y="25"/>
                  </a:lnTo>
                  <a:lnTo>
                    <a:pt x="378" y="76"/>
                  </a:lnTo>
                  <a:lnTo>
                    <a:pt x="328" y="176"/>
                  </a:lnTo>
                  <a:lnTo>
                    <a:pt x="227" y="277"/>
                  </a:lnTo>
                  <a:lnTo>
                    <a:pt x="152" y="503"/>
                  </a:lnTo>
                  <a:lnTo>
                    <a:pt x="127" y="579"/>
                  </a:lnTo>
                  <a:lnTo>
                    <a:pt x="101" y="654"/>
                  </a:lnTo>
                  <a:lnTo>
                    <a:pt x="76" y="704"/>
                  </a:lnTo>
                  <a:lnTo>
                    <a:pt x="76" y="755"/>
                  </a:lnTo>
                  <a:lnTo>
                    <a:pt x="51" y="880"/>
                  </a:lnTo>
                  <a:lnTo>
                    <a:pt x="26" y="981"/>
                  </a:lnTo>
                  <a:lnTo>
                    <a:pt x="26" y="1182"/>
                  </a:lnTo>
                  <a:lnTo>
                    <a:pt x="1" y="1408"/>
                  </a:lnTo>
                  <a:lnTo>
                    <a:pt x="61" y="1505"/>
                  </a:lnTo>
                  <a:lnTo>
                    <a:pt x="61" y="1505"/>
                  </a:lnTo>
                  <a:lnTo>
                    <a:pt x="76" y="1610"/>
                  </a:lnTo>
                  <a:lnTo>
                    <a:pt x="101" y="1786"/>
                  </a:lnTo>
                  <a:lnTo>
                    <a:pt x="152" y="1836"/>
                  </a:lnTo>
                  <a:lnTo>
                    <a:pt x="278" y="1886"/>
                  </a:lnTo>
                  <a:lnTo>
                    <a:pt x="328" y="1836"/>
                  </a:lnTo>
                  <a:lnTo>
                    <a:pt x="454" y="1710"/>
                  </a:lnTo>
                  <a:lnTo>
                    <a:pt x="506" y="1605"/>
                  </a:lnTo>
                  <a:lnTo>
                    <a:pt x="506" y="1605"/>
                  </a:lnTo>
                  <a:lnTo>
                    <a:pt x="579" y="1559"/>
                  </a:lnTo>
                  <a:lnTo>
                    <a:pt x="680" y="1358"/>
                  </a:lnTo>
                  <a:lnTo>
                    <a:pt x="730" y="1258"/>
                  </a:lnTo>
                  <a:lnTo>
                    <a:pt x="755" y="1157"/>
                  </a:lnTo>
                  <a:lnTo>
                    <a:pt x="781" y="1107"/>
                  </a:lnTo>
                  <a:lnTo>
                    <a:pt x="781" y="1082"/>
                  </a:lnTo>
                  <a:lnTo>
                    <a:pt x="781" y="1056"/>
                  </a:lnTo>
                  <a:lnTo>
                    <a:pt x="806" y="981"/>
                  </a:lnTo>
                  <a:lnTo>
                    <a:pt x="831" y="905"/>
                  </a:lnTo>
                  <a:lnTo>
                    <a:pt x="831" y="880"/>
                  </a:lnTo>
                  <a:lnTo>
                    <a:pt x="856" y="830"/>
                  </a:lnTo>
                  <a:lnTo>
                    <a:pt x="856" y="755"/>
                  </a:lnTo>
                  <a:lnTo>
                    <a:pt x="856" y="679"/>
                  </a:lnTo>
                  <a:lnTo>
                    <a:pt x="881" y="553"/>
                  </a:lnTo>
                  <a:lnTo>
                    <a:pt x="881" y="453"/>
                  </a:lnTo>
                  <a:lnTo>
                    <a:pt x="856" y="277"/>
                  </a:lnTo>
                  <a:lnTo>
                    <a:pt x="831" y="176"/>
                  </a:lnTo>
                  <a:lnTo>
                    <a:pt x="755" y="101"/>
                  </a:lnTo>
                  <a:lnTo>
                    <a:pt x="6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34"/>
            <p:cNvSpPr/>
            <p:nvPr/>
          </p:nvSpPr>
          <p:spPr>
            <a:xfrm>
              <a:off x="7773821" y="1952414"/>
              <a:ext cx="27184" cy="71619"/>
            </a:xfrm>
            <a:custGeom>
              <a:avLst/>
              <a:gdLst/>
              <a:ahLst/>
              <a:cxnLst/>
              <a:rect l="l" t="t" r="r" b="b"/>
              <a:pathLst>
                <a:path w="831" h="2189" extrusionOk="0">
                  <a:moveTo>
                    <a:pt x="503" y="1"/>
                  </a:moveTo>
                  <a:lnTo>
                    <a:pt x="352" y="101"/>
                  </a:lnTo>
                  <a:lnTo>
                    <a:pt x="327" y="202"/>
                  </a:lnTo>
                  <a:lnTo>
                    <a:pt x="252" y="378"/>
                  </a:lnTo>
                  <a:lnTo>
                    <a:pt x="176" y="554"/>
                  </a:lnTo>
                  <a:lnTo>
                    <a:pt x="126" y="755"/>
                  </a:lnTo>
                  <a:lnTo>
                    <a:pt x="76" y="956"/>
                  </a:lnTo>
                  <a:lnTo>
                    <a:pt x="51" y="1183"/>
                  </a:lnTo>
                  <a:lnTo>
                    <a:pt x="25" y="1409"/>
                  </a:lnTo>
                  <a:lnTo>
                    <a:pt x="0" y="1635"/>
                  </a:lnTo>
                  <a:lnTo>
                    <a:pt x="76" y="1824"/>
                  </a:lnTo>
                  <a:lnTo>
                    <a:pt x="76" y="1937"/>
                  </a:lnTo>
                  <a:lnTo>
                    <a:pt x="126" y="2088"/>
                  </a:lnTo>
                  <a:lnTo>
                    <a:pt x="201" y="2189"/>
                  </a:lnTo>
                  <a:lnTo>
                    <a:pt x="327" y="2138"/>
                  </a:lnTo>
                  <a:lnTo>
                    <a:pt x="403" y="2038"/>
                  </a:lnTo>
                  <a:lnTo>
                    <a:pt x="453" y="1937"/>
                  </a:lnTo>
                  <a:lnTo>
                    <a:pt x="528" y="1836"/>
                  </a:lnTo>
                  <a:lnTo>
                    <a:pt x="579" y="1736"/>
                  </a:lnTo>
                  <a:lnTo>
                    <a:pt x="679" y="1510"/>
                  </a:lnTo>
                  <a:lnTo>
                    <a:pt x="755" y="1258"/>
                  </a:lnTo>
                  <a:lnTo>
                    <a:pt x="780" y="981"/>
                  </a:lnTo>
                  <a:lnTo>
                    <a:pt x="805" y="730"/>
                  </a:lnTo>
                  <a:lnTo>
                    <a:pt x="830" y="504"/>
                  </a:lnTo>
                  <a:lnTo>
                    <a:pt x="830" y="252"/>
                  </a:lnTo>
                  <a:lnTo>
                    <a:pt x="805" y="177"/>
                  </a:lnTo>
                  <a:lnTo>
                    <a:pt x="679" y="26"/>
                  </a:lnTo>
                  <a:lnTo>
                    <a:pt x="60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4"/>
            <p:cNvSpPr/>
            <p:nvPr/>
          </p:nvSpPr>
          <p:spPr>
            <a:xfrm>
              <a:off x="7838829" y="1953232"/>
              <a:ext cx="30455" cy="81499"/>
            </a:xfrm>
            <a:custGeom>
              <a:avLst/>
              <a:gdLst/>
              <a:ahLst/>
              <a:cxnLst/>
              <a:rect l="l" t="t" r="r" b="b"/>
              <a:pathLst>
                <a:path w="931" h="2491" extrusionOk="0">
                  <a:moveTo>
                    <a:pt x="579" y="1"/>
                  </a:moveTo>
                  <a:lnTo>
                    <a:pt x="478" y="126"/>
                  </a:lnTo>
                  <a:lnTo>
                    <a:pt x="377" y="277"/>
                  </a:lnTo>
                  <a:lnTo>
                    <a:pt x="302" y="428"/>
                  </a:lnTo>
                  <a:lnTo>
                    <a:pt x="252" y="579"/>
                  </a:lnTo>
                  <a:lnTo>
                    <a:pt x="226" y="705"/>
                  </a:lnTo>
                  <a:lnTo>
                    <a:pt x="151" y="982"/>
                  </a:lnTo>
                  <a:lnTo>
                    <a:pt x="76" y="1283"/>
                  </a:lnTo>
                  <a:lnTo>
                    <a:pt x="50" y="1409"/>
                  </a:lnTo>
                  <a:lnTo>
                    <a:pt x="25" y="1560"/>
                  </a:lnTo>
                  <a:lnTo>
                    <a:pt x="0" y="1661"/>
                  </a:lnTo>
                  <a:lnTo>
                    <a:pt x="0" y="1786"/>
                  </a:lnTo>
                  <a:lnTo>
                    <a:pt x="0" y="1862"/>
                  </a:lnTo>
                  <a:lnTo>
                    <a:pt x="25" y="1912"/>
                  </a:lnTo>
                  <a:lnTo>
                    <a:pt x="76" y="2038"/>
                  </a:lnTo>
                  <a:lnTo>
                    <a:pt x="25" y="1937"/>
                  </a:lnTo>
                  <a:lnTo>
                    <a:pt x="50" y="2088"/>
                  </a:lnTo>
                  <a:lnTo>
                    <a:pt x="50" y="2239"/>
                  </a:lnTo>
                  <a:lnTo>
                    <a:pt x="76" y="2415"/>
                  </a:lnTo>
                  <a:lnTo>
                    <a:pt x="226" y="2491"/>
                  </a:lnTo>
                  <a:lnTo>
                    <a:pt x="377" y="2491"/>
                  </a:lnTo>
                  <a:lnTo>
                    <a:pt x="553" y="2239"/>
                  </a:lnTo>
                  <a:lnTo>
                    <a:pt x="604" y="2113"/>
                  </a:lnTo>
                  <a:lnTo>
                    <a:pt x="629" y="2063"/>
                  </a:lnTo>
                  <a:lnTo>
                    <a:pt x="629" y="2088"/>
                  </a:lnTo>
                  <a:lnTo>
                    <a:pt x="654" y="2038"/>
                  </a:lnTo>
                  <a:lnTo>
                    <a:pt x="704" y="1962"/>
                  </a:lnTo>
                  <a:lnTo>
                    <a:pt x="729" y="1887"/>
                  </a:lnTo>
                  <a:lnTo>
                    <a:pt x="755" y="1786"/>
                  </a:lnTo>
                  <a:lnTo>
                    <a:pt x="805" y="1635"/>
                  </a:lnTo>
                  <a:lnTo>
                    <a:pt x="830" y="1485"/>
                  </a:lnTo>
                  <a:lnTo>
                    <a:pt x="880" y="1158"/>
                  </a:lnTo>
                  <a:lnTo>
                    <a:pt x="905" y="856"/>
                  </a:lnTo>
                  <a:lnTo>
                    <a:pt x="931" y="705"/>
                  </a:lnTo>
                  <a:lnTo>
                    <a:pt x="931" y="554"/>
                  </a:lnTo>
                  <a:lnTo>
                    <a:pt x="931" y="403"/>
                  </a:lnTo>
                  <a:lnTo>
                    <a:pt x="905" y="227"/>
                  </a:lnTo>
                  <a:lnTo>
                    <a:pt x="880" y="76"/>
                  </a:lnTo>
                  <a:lnTo>
                    <a:pt x="7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4"/>
            <p:cNvSpPr/>
            <p:nvPr/>
          </p:nvSpPr>
          <p:spPr>
            <a:xfrm>
              <a:off x="7928506" y="1944202"/>
              <a:ext cx="29638" cy="66678"/>
            </a:xfrm>
            <a:custGeom>
              <a:avLst/>
              <a:gdLst/>
              <a:ahLst/>
              <a:cxnLst/>
              <a:rect l="l" t="t" r="r" b="b"/>
              <a:pathLst>
                <a:path w="906" h="2038" extrusionOk="0">
                  <a:moveTo>
                    <a:pt x="503" y="0"/>
                  </a:moveTo>
                  <a:lnTo>
                    <a:pt x="327" y="126"/>
                  </a:lnTo>
                  <a:lnTo>
                    <a:pt x="277" y="226"/>
                  </a:lnTo>
                  <a:lnTo>
                    <a:pt x="176" y="604"/>
                  </a:lnTo>
                  <a:lnTo>
                    <a:pt x="76" y="981"/>
                  </a:lnTo>
                  <a:lnTo>
                    <a:pt x="0" y="1258"/>
                  </a:lnTo>
                  <a:lnTo>
                    <a:pt x="26" y="1509"/>
                  </a:lnTo>
                  <a:lnTo>
                    <a:pt x="26" y="1534"/>
                  </a:lnTo>
                  <a:lnTo>
                    <a:pt x="26" y="1584"/>
                  </a:lnTo>
                  <a:lnTo>
                    <a:pt x="26" y="1635"/>
                  </a:lnTo>
                  <a:lnTo>
                    <a:pt x="26" y="1761"/>
                  </a:lnTo>
                  <a:lnTo>
                    <a:pt x="51" y="1861"/>
                  </a:lnTo>
                  <a:lnTo>
                    <a:pt x="101" y="1987"/>
                  </a:lnTo>
                  <a:lnTo>
                    <a:pt x="252" y="2037"/>
                  </a:lnTo>
                  <a:lnTo>
                    <a:pt x="403" y="2037"/>
                  </a:lnTo>
                  <a:lnTo>
                    <a:pt x="503" y="1937"/>
                  </a:lnTo>
                  <a:lnTo>
                    <a:pt x="579" y="1761"/>
                  </a:lnTo>
                  <a:lnTo>
                    <a:pt x="654" y="1610"/>
                  </a:lnTo>
                  <a:lnTo>
                    <a:pt x="755" y="1383"/>
                  </a:lnTo>
                  <a:lnTo>
                    <a:pt x="780" y="1157"/>
                  </a:lnTo>
                  <a:lnTo>
                    <a:pt x="856" y="729"/>
                  </a:lnTo>
                  <a:lnTo>
                    <a:pt x="906" y="327"/>
                  </a:lnTo>
                  <a:lnTo>
                    <a:pt x="906" y="201"/>
                  </a:lnTo>
                  <a:lnTo>
                    <a:pt x="730" y="50"/>
                  </a:lnTo>
                  <a:lnTo>
                    <a:pt x="62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4"/>
            <p:cNvSpPr/>
            <p:nvPr/>
          </p:nvSpPr>
          <p:spPr>
            <a:xfrm>
              <a:off x="8007484" y="1900591"/>
              <a:ext cx="29670" cy="93834"/>
            </a:xfrm>
            <a:custGeom>
              <a:avLst/>
              <a:gdLst/>
              <a:ahLst/>
              <a:cxnLst/>
              <a:rect l="l" t="t" r="r" b="b"/>
              <a:pathLst>
                <a:path w="907" h="2868" extrusionOk="0">
                  <a:moveTo>
                    <a:pt x="755" y="0"/>
                  </a:moveTo>
                  <a:lnTo>
                    <a:pt x="655" y="25"/>
                  </a:lnTo>
                  <a:lnTo>
                    <a:pt x="529" y="126"/>
                  </a:lnTo>
                  <a:lnTo>
                    <a:pt x="428" y="302"/>
                  </a:lnTo>
                  <a:lnTo>
                    <a:pt x="353" y="453"/>
                  </a:lnTo>
                  <a:lnTo>
                    <a:pt x="303" y="629"/>
                  </a:lnTo>
                  <a:lnTo>
                    <a:pt x="202" y="981"/>
                  </a:lnTo>
                  <a:lnTo>
                    <a:pt x="127" y="1308"/>
                  </a:lnTo>
                  <a:lnTo>
                    <a:pt x="76" y="1685"/>
                  </a:lnTo>
                  <a:lnTo>
                    <a:pt x="26" y="2062"/>
                  </a:lnTo>
                  <a:lnTo>
                    <a:pt x="1" y="2238"/>
                  </a:lnTo>
                  <a:lnTo>
                    <a:pt x="26" y="2414"/>
                  </a:lnTo>
                  <a:lnTo>
                    <a:pt x="76" y="2616"/>
                  </a:lnTo>
                  <a:lnTo>
                    <a:pt x="152" y="2767"/>
                  </a:lnTo>
                  <a:lnTo>
                    <a:pt x="202" y="2842"/>
                  </a:lnTo>
                  <a:lnTo>
                    <a:pt x="353" y="2867"/>
                  </a:lnTo>
                  <a:lnTo>
                    <a:pt x="428" y="2817"/>
                  </a:lnTo>
                  <a:lnTo>
                    <a:pt x="529" y="2666"/>
                  </a:lnTo>
                  <a:lnTo>
                    <a:pt x="579" y="2490"/>
                  </a:lnTo>
                  <a:lnTo>
                    <a:pt x="630" y="2414"/>
                  </a:lnTo>
                  <a:lnTo>
                    <a:pt x="655" y="2339"/>
                  </a:lnTo>
                  <a:lnTo>
                    <a:pt x="680" y="2213"/>
                  </a:lnTo>
                  <a:lnTo>
                    <a:pt x="680" y="2113"/>
                  </a:lnTo>
                  <a:lnTo>
                    <a:pt x="730" y="1761"/>
                  </a:lnTo>
                  <a:lnTo>
                    <a:pt x="780" y="1434"/>
                  </a:lnTo>
                  <a:lnTo>
                    <a:pt x="831" y="1107"/>
                  </a:lnTo>
                  <a:lnTo>
                    <a:pt x="881" y="780"/>
                  </a:lnTo>
                  <a:lnTo>
                    <a:pt x="906" y="604"/>
                  </a:lnTo>
                  <a:lnTo>
                    <a:pt x="906" y="428"/>
                  </a:lnTo>
                  <a:lnTo>
                    <a:pt x="906" y="252"/>
                  </a:lnTo>
                  <a:lnTo>
                    <a:pt x="831" y="76"/>
                  </a:lnTo>
                  <a:lnTo>
                    <a:pt x="7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4"/>
            <p:cNvSpPr/>
            <p:nvPr/>
          </p:nvSpPr>
          <p:spPr>
            <a:xfrm>
              <a:off x="8087312" y="1872585"/>
              <a:ext cx="34577" cy="88926"/>
            </a:xfrm>
            <a:custGeom>
              <a:avLst/>
              <a:gdLst/>
              <a:ahLst/>
              <a:cxnLst/>
              <a:rect l="l" t="t" r="r" b="b"/>
              <a:pathLst>
                <a:path w="1057" h="2718" extrusionOk="0">
                  <a:moveTo>
                    <a:pt x="679" y="1"/>
                  </a:moveTo>
                  <a:lnTo>
                    <a:pt x="453" y="127"/>
                  </a:lnTo>
                  <a:lnTo>
                    <a:pt x="403" y="227"/>
                  </a:lnTo>
                  <a:lnTo>
                    <a:pt x="227" y="806"/>
                  </a:lnTo>
                  <a:lnTo>
                    <a:pt x="101" y="1409"/>
                  </a:lnTo>
                  <a:lnTo>
                    <a:pt x="0" y="1736"/>
                  </a:lnTo>
                  <a:lnTo>
                    <a:pt x="0" y="2088"/>
                  </a:lnTo>
                  <a:lnTo>
                    <a:pt x="0" y="2214"/>
                  </a:lnTo>
                  <a:lnTo>
                    <a:pt x="26" y="2365"/>
                  </a:lnTo>
                  <a:lnTo>
                    <a:pt x="51" y="2415"/>
                  </a:lnTo>
                  <a:lnTo>
                    <a:pt x="51" y="2466"/>
                  </a:lnTo>
                  <a:lnTo>
                    <a:pt x="76" y="2541"/>
                  </a:lnTo>
                  <a:lnTo>
                    <a:pt x="101" y="2591"/>
                  </a:lnTo>
                  <a:lnTo>
                    <a:pt x="126" y="2667"/>
                  </a:lnTo>
                  <a:lnTo>
                    <a:pt x="277" y="2717"/>
                  </a:lnTo>
                  <a:lnTo>
                    <a:pt x="327" y="2642"/>
                  </a:lnTo>
                  <a:lnTo>
                    <a:pt x="378" y="2617"/>
                  </a:lnTo>
                  <a:lnTo>
                    <a:pt x="403" y="2566"/>
                  </a:lnTo>
                  <a:lnTo>
                    <a:pt x="453" y="2516"/>
                  </a:lnTo>
                  <a:lnTo>
                    <a:pt x="478" y="2491"/>
                  </a:lnTo>
                  <a:lnTo>
                    <a:pt x="579" y="2340"/>
                  </a:lnTo>
                  <a:lnTo>
                    <a:pt x="654" y="2214"/>
                  </a:lnTo>
                  <a:lnTo>
                    <a:pt x="780" y="1912"/>
                  </a:lnTo>
                  <a:lnTo>
                    <a:pt x="830" y="1611"/>
                  </a:lnTo>
                  <a:lnTo>
                    <a:pt x="956" y="1007"/>
                  </a:lnTo>
                  <a:lnTo>
                    <a:pt x="1032" y="403"/>
                  </a:lnTo>
                  <a:lnTo>
                    <a:pt x="1057" y="278"/>
                  </a:lnTo>
                  <a:lnTo>
                    <a:pt x="931" y="51"/>
                  </a:lnTo>
                  <a:lnTo>
                    <a:pt x="8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4"/>
            <p:cNvSpPr/>
            <p:nvPr/>
          </p:nvSpPr>
          <p:spPr>
            <a:xfrm>
              <a:off x="8139136" y="1820762"/>
              <a:ext cx="30488" cy="95470"/>
            </a:xfrm>
            <a:custGeom>
              <a:avLst/>
              <a:gdLst/>
              <a:ahLst/>
              <a:cxnLst/>
              <a:rect l="l" t="t" r="r" b="b"/>
              <a:pathLst>
                <a:path w="932" h="2918" extrusionOk="0">
                  <a:moveTo>
                    <a:pt x="655" y="0"/>
                  </a:moveTo>
                  <a:lnTo>
                    <a:pt x="554" y="101"/>
                  </a:lnTo>
                  <a:lnTo>
                    <a:pt x="403" y="403"/>
                  </a:lnTo>
                  <a:lnTo>
                    <a:pt x="252" y="730"/>
                  </a:lnTo>
                  <a:lnTo>
                    <a:pt x="152" y="1057"/>
                  </a:lnTo>
                  <a:lnTo>
                    <a:pt x="76" y="1409"/>
                  </a:lnTo>
                  <a:lnTo>
                    <a:pt x="1" y="1786"/>
                  </a:lnTo>
                  <a:lnTo>
                    <a:pt x="1" y="2163"/>
                  </a:lnTo>
                  <a:lnTo>
                    <a:pt x="1" y="2490"/>
                  </a:lnTo>
                  <a:lnTo>
                    <a:pt x="26" y="2792"/>
                  </a:lnTo>
                  <a:lnTo>
                    <a:pt x="76" y="2868"/>
                  </a:lnTo>
                  <a:lnTo>
                    <a:pt x="202" y="2918"/>
                  </a:lnTo>
                  <a:lnTo>
                    <a:pt x="277" y="2868"/>
                  </a:lnTo>
                  <a:lnTo>
                    <a:pt x="428" y="2566"/>
                  </a:lnTo>
                  <a:lnTo>
                    <a:pt x="529" y="2264"/>
                  </a:lnTo>
                  <a:lnTo>
                    <a:pt x="680" y="1937"/>
                  </a:lnTo>
                  <a:lnTo>
                    <a:pt x="730" y="1585"/>
                  </a:lnTo>
                  <a:lnTo>
                    <a:pt x="806" y="1258"/>
                  </a:lnTo>
                  <a:lnTo>
                    <a:pt x="881" y="906"/>
                  </a:lnTo>
                  <a:lnTo>
                    <a:pt x="931" y="554"/>
                  </a:lnTo>
                  <a:lnTo>
                    <a:pt x="931" y="202"/>
                  </a:lnTo>
                  <a:lnTo>
                    <a:pt x="906" y="76"/>
                  </a:lnTo>
                  <a:lnTo>
                    <a:pt x="6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4"/>
            <p:cNvSpPr/>
            <p:nvPr/>
          </p:nvSpPr>
          <p:spPr>
            <a:xfrm>
              <a:off x="8008302" y="1550884"/>
              <a:ext cx="39549" cy="38705"/>
            </a:xfrm>
            <a:custGeom>
              <a:avLst/>
              <a:gdLst/>
              <a:ahLst/>
              <a:cxnLst/>
              <a:rect l="l" t="t" r="r" b="b"/>
              <a:pathLst>
                <a:path w="1209" h="1183" extrusionOk="0">
                  <a:moveTo>
                    <a:pt x="353" y="0"/>
                  </a:moveTo>
                  <a:lnTo>
                    <a:pt x="152" y="25"/>
                  </a:lnTo>
                  <a:lnTo>
                    <a:pt x="76" y="76"/>
                  </a:lnTo>
                  <a:lnTo>
                    <a:pt x="26" y="151"/>
                  </a:lnTo>
                  <a:lnTo>
                    <a:pt x="1" y="227"/>
                  </a:lnTo>
                  <a:lnTo>
                    <a:pt x="1" y="327"/>
                  </a:lnTo>
                  <a:lnTo>
                    <a:pt x="51" y="453"/>
                  </a:lnTo>
                  <a:lnTo>
                    <a:pt x="76" y="503"/>
                  </a:lnTo>
                  <a:lnTo>
                    <a:pt x="127" y="579"/>
                  </a:lnTo>
                  <a:lnTo>
                    <a:pt x="127" y="579"/>
                  </a:lnTo>
                  <a:lnTo>
                    <a:pt x="102" y="528"/>
                  </a:lnTo>
                  <a:lnTo>
                    <a:pt x="102" y="503"/>
                  </a:lnTo>
                  <a:lnTo>
                    <a:pt x="152" y="629"/>
                  </a:lnTo>
                  <a:lnTo>
                    <a:pt x="278" y="755"/>
                  </a:lnTo>
                  <a:lnTo>
                    <a:pt x="303" y="805"/>
                  </a:lnTo>
                  <a:lnTo>
                    <a:pt x="328" y="830"/>
                  </a:lnTo>
                  <a:lnTo>
                    <a:pt x="378" y="855"/>
                  </a:lnTo>
                  <a:lnTo>
                    <a:pt x="403" y="881"/>
                  </a:lnTo>
                  <a:lnTo>
                    <a:pt x="479" y="931"/>
                  </a:lnTo>
                  <a:lnTo>
                    <a:pt x="529" y="1006"/>
                  </a:lnTo>
                  <a:lnTo>
                    <a:pt x="605" y="1057"/>
                  </a:lnTo>
                  <a:lnTo>
                    <a:pt x="655" y="1082"/>
                  </a:lnTo>
                  <a:lnTo>
                    <a:pt x="831" y="1157"/>
                  </a:lnTo>
                  <a:lnTo>
                    <a:pt x="855" y="1147"/>
                  </a:lnTo>
                  <a:lnTo>
                    <a:pt x="855" y="1147"/>
                  </a:lnTo>
                  <a:lnTo>
                    <a:pt x="906" y="1157"/>
                  </a:lnTo>
                  <a:lnTo>
                    <a:pt x="1007" y="1182"/>
                  </a:lnTo>
                  <a:lnTo>
                    <a:pt x="1082" y="1157"/>
                  </a:lnTo>
                  <a:lnTo>
                    <a:pt x="1133" y="1107"/>
                  </a:lnTo>
                  <a:lnTo>
                    <a:pt x="1183" y="1057"/>
                  </a:lnTo>
                  <a:lnTo>
                    <a:pt x="1208" y="981"/>
                  </a:lnTo>
                  <a:lnTo>
                    <a:pt x="1183" y="855"/>
                  </a:lnTo>
                  <a:lnTo>
                    <a:pt x="1158" y="755"/>
                  </a:lnTo>
                  <a:lnTo>
                    <a:pt x="1158" y="730"/>
                  </a:lnTo>
                  <a:lnTo>
                    <a:pt x="1108" y="654"/>
                  </a:lnTo>
                  <a:lnTo>
                    <a:pt x="1082" y="579"/>
                  </a:lnTo>
                  <a:lnTo>
                    <a:pt x="1032" y="528"/>
                  </a:lnTo>
                  <a:lnTo>
                    <a:pt x="957" y="453"/>
                  </a:lnTo>
                  <a:lnTo>
                    <a:pt x="906" y="378"/>
                  </a:lnTo>
                  <a:lnTo>
                    <a:pt x="881" y="352"/>
                  </a:lnTo>
                  <a:lnTo>
                    <a:pt x="831" y="327"/>
                  </a:lnTo>
                  <a:lnTo>
                    <a:pt x="781" y="252"/>
                  </a:lnTo>
                  <a:lnTo>
                    <a:pt x="705" y="227"/>
                  </a:lnTo>
                  <a:lnTo>
                    <a:pt x="630" y="126"/>
                  </a:lnTo>
                  <a:lnTo>
                    <a:pt x="504" y="76"/>
                  </a:lnTo>
                  <a:lnTo>
                    <a:pt x="454" y="51"/>
                  </a:lnTo>
                  <a:lnTo>
                    <a:pt x="3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4"/>
            <p:cNvSpPr/>
            <p:nvPr/>
          </p:nvSpPr>
          <p:spPr>
            <a:xfrm>
              <a:off x="8037125" y="1496574"/>
              <a:ext cx="41970" cy="32129"/>
            </a:xfrm>
            <a:custGeom>
              <a:avLst/>
              <a:gdLst/>
              <a:ahLst/>
              <a:cxnLst/>
              <a:rect l="l" t="t" r="r" b="b"/>
              <a:pathLst>
                <a:path w="1283" h="982" extrusionOk="0">
                  <a:moveTo>
                    <a:pt x="277" y="0"/>
                  </a:moveTo>
                  <a:lnTo>
                    <a:pt x="126" y="26"/>
                  </a:lnTo>
                  <a:lnTo>
                    <a:pt x="51" y="126"/>
                  </a:lnTo>
                  <a:lnTo>
                    <a:pt x="0" y="252"/>
                  </a:lnTo>
                  <a:lnTo>
                    <a:pt x="51" y="378"/>
                  </a:lnTo>
                  <a:lnTo>
                    <a:pt x="176" y="554"/>
                  </a:lnTo>
                  <a:lnTo>
                    <a:pt x="327" y="679"/>
                  </a:lnTo>
                  <a:lnTo>
                    <a:pt x="428" y="755"/>
                  </a:lnTo>
                  <a:lnTo>
                    <a:pt x="528" y="830"/>
                  </a:lnTo>
                  <a:lnTo>
                    <a:pt x="554" y="855"/>
                  </a:lnTo>
                  <a:lnTo>
                    <a:pt x="604" y="881"/>
                  </a:lnTo>
                  <a:lnTo>
                    <a:pt x="755" y="956"/>
                  </a:lnTo>
                  <a:lnTo>
                    <a:pt x="815" y="946"/>
                  </a:lnTo>
                  <a:lnTo>
                    <a:pt x="815" y="946"/>
                  </a:lnTo>
                  <a:lnTo>
                    <a:pt x="956" y="981"/>
                  </a:lnTo>
                  <a:lnTo>
                    <a:pt x="1157" y="981"/>
                  </a:lnTo>
                  <a:lnTo>
                    <a:pt x="1258" y="906"/>
                  </a:lnTo>
                  <a:lnTo>
                    <a:pt x="1283" y="780"/>
                  </a:lnTo>
                  <a:lnTo>
                    <a:pt x="1233" y="654"/>
                  </a:lnTo>
                  <a:lnTo>
                    <a:pt x="1157" y="554"/>
                  </a:lnTo>
                  <a:lnTo>
                    <a:pt x="1132" y="529"/>
                  </a:lnTo>
                  <a:lnTo>
                    <a:pt x="1132" y="529"/>
                  </a:lnTo>
                  <a:lnTo>
                    <a:pt x="1132" y="529"/>
                  </a:lnTo>
                  <a:lnTo>
                    <a:pt x="1082" y="428"/>
                  </a:lnTo>
                  <a:lnTo>
                    <a:pt x="1031" y="352"/>
                  </a:lnTo>
                  <a:lnTo>
                    <a:pt x="956" y="302"/>
                  </a:lnTo>
                  <a:lnTo>
                    <a:pt x="931" y="277"/>
                  </a:lnTo>
                  <a:lnTo>
                    <a:pt x="880" y="252"/>
                  </a:lnTo>
                  <a:lnTo>
                    <a:pt x="805" y="202"/>
                  </a:lnTo>
                  <a:lnTo>
                    <a:pt x="730" y="151"/>
                  </a:lnTo>
                  <a:lnTo>
                    <a:pt x="629" y="126"/>
                  </a:lnTo>
                  <a:lnTo>
                    <a:pt x="554" y="76"/>
                  </a:lnTo>
                  <a:lnTo>
                    <a:pt x="478" y="51"/>
                  </a:lnTo>
                  <a:lnTo>
                    <a:pt x="403" y="26"/>
                  </a:lnTo>
                  <a:lnTo>
                    <a:pt x="35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4"/>
            <p:cNvSpPr/>
            <p:nvPr/>
          </p:nvSpPr>
          <p:spPr>
            <a:xfrm>
              <a:off x="8070038" y="1420050"/>
              <a:ext cx="41970" cy="43645"/>
            </a:xfrm>
            <a:custGeom>
              <a:avLst/>
              <a:gdLst/>
              <a:ahLst/>
              <a:cxnLst/>
              <a:rect l="l" t="t" r="r" b="b"/>
              <a:pathLst>
                <a:path w="1283" h="1334" extrusionOk="0">
                  <a:moveTo>
                    <a:pt x="403" y="0"/>
                  </a:moveTo>
                  <a:lnTo>
                    <a:pt x="252" y="26"/>
                  </a:lnTo>
                  <a:lnTo>
                    <a:pt x="101" y="126"/>
                  </a:lnTo>
                  <a:lnTo>
                    <a:pt x="25" y="252"/>
                  </a:lnTo>
                  <a:lnTo>
                    <a:pt x="0" y="403"/>
                  </a:lnTo>
                  <a:lnTo>
                    <a:pt x="25" y="579"/>
                  </a:lnTo>
                  <a:lnTo>
                    <a:pt x="101" y="705"/>
                  </a:lnTo>
                  <a:lnTo>
                    <a:pt x="252" y="830"/>
                  </a:lnTo>
                  <a:lnTo>
                    <a:pt x="377" y="981"/>
                  </a:lnTo>
                  <a:lnTo>
                    <a:pt x="453" y="1057"/>
                  </a:lnTo>
                  <a:lnTo>
                    <a:pt x="503" y="1132"/>
                  </a:lnTo>
                  <a:lnTo>
                    <a:pt x="528" y="1157"/>
                  </a:lnTo>
                  <a:lnTo>
                    <a:pt x="579" y="1182"/>
                  </a:lnTo>
                  <a:lnTo>
                    <a:pt x="629" y="1233"/>
                  </a:lnTo>
                  <a:lnTo>
                    <a:pt x="679" y="1258"/>
                  </a:lnTo>
                  <a:lnTo>
                    <a:pt x="830" y="1333"/>
                  </a:lnTo>
                  <a:lnTo>
                    <a:pt x="910" y="1322"/>
                  </a:lnTo>
                  <a:lnTo>
                    <a:pt x="910" y="1322"/>
                  </a:lnTo>
                  <a:lnTo>
                    <a:pt x="956" y="1333"/>
                  </a:lnTo>
                  <a:lnTo>
                    <a:pt x="987" y="1327"/>
                  </a:lnTo>
                  <a:lnTo>
                    <a:pt x="987" y="1327"/>
                  </a:lnTo>
                  <a:lnTo>
                    <a:pt x="1006" y="1333"/>
                  </a:lnTo>
                  <a:lnTo>
                    <a:pt x="1132" y="1333"/>
                  </a:lnTo>
                  <a:lnTo>
                    <a:pt x="1258" y="1208"/>
                  </a:lnTo>
                  <a:lnTo>
                    <a:pt x="1258" y="1132"/>
                  </a:lnTo>
                  <a:lnTo>
                    <a:pt x="1283" y="1032"/>
                  </a:lnTo>
                  <a:lnTo>
                    <a:pt x="1258" y="931"/>
                  </a:lnTo>
                  <a:lnTo>
                    <a:pt x="1258" y="881"/>
                  </a:lnTo>
                  <a:lnTo>
                    <a:pt x="1251" y="874"/>
                  </a:lnTo>
                  <a:lnTo>
                    <a:pt x="1233" y="780"/>
                  </a:lnTo>
                  <a:lnTo>
                    <a:pt x="1182" y="705"/>
                  </a:lnTo>
                  <a:lnTo>
                    <a:pt x="1132" y="629"/>
                  </a:lnTo>
                  <a:lnTo>
                    <a:pt x="1107" y="579"/>
                  </a:lnTo>
                  <a:lnTo>
                    <a:pt x="1082" y="554"/>
                  </a:lnTo>
                  <a:lnTo>
                    <a:pt x="1006" y="478"/>
                  </a:lnTo>
                  <a:lnTo>
                    <a:pt x="956" y="403"/>
                  </a:lnTo>
                  <a:lnTo>
                    <a:pt x="830" y="252"/>
                  </a:lnTo>
                  <a:lnTo>
                    <a:pt x="679" y="126"/>
                  </a:lnTo>
                  <a:lnTo>
                    <a:pt x="554" y="26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4"/>
            <p:cNvSpPr/>
            <p:nvPr/>
          </p:nvSpPr>
          <p:spPr>
            <a:xfrm>
              <a:off x="8092253" y="1370681"/>
              <a:ext cx="40335" cy="35400"/>
            </a:xfrm>
            <a:custGeom>
              <a:avLst/>
              <a:gdLst/>
              <a:ahLst/>
              <a:cxnLst/>
              <a:rect l="l" t="t" r="r" b="b"/>
              <a:pathLst>
                <a:path w="1233" h="1082" extrusionOk="0">
                  <a:moveTo>
                    <a:pt x="453" y="780"/>
                  </a:moveTo>
                  <a:lnTo>
                    <a:pt x="523" y="800"/>
                  </a:lnTo>
                  <a:lnTo>
                    <a:pt x="523" y="800"/>
                  </a:lnTo>
                  <a:lnTo>
                    <a:pt x="528" y="805"/>
                  </a:lnTo>
                  <a:lnTo>
                    <a:pt x="528" y="805"/>
                  </a:lnTo>
                  <a:lnTo>
                    <a:pt x="453" y="780"/>
                  </a:lnTo>
                  <a:close/>
                  <a:moveTo>
                    <a:pt x="302" y="0"/>
                  </a:moveTo>
                  <a:lnTo>
                    <a:pt x="227" y="26"/>
                  </a:lnTo>
                  <a:lnTo>
                    <a:pt x="151" y="51"/>
                  </a:lnTo>
                  <a:lnTo>
                    <a:pt x="76" y="101"/>
                  </a:lnTo>
                  <a:lnTo>
                    <a:pt x="25" y="176"/>
                  </a:lnTo>
                  <a:lnTo>
                    <a:pt x="0" y="353"/>
                  </a:lnTo>
                  <a:lnTo>
                    <a:pt x="101" y="503"/>
                  </a:lnTo>
                  <a:lnTo>
                    <a:pt x="126" y="554"/>
                  </a:lnTo>
                  <a:lnTo>
                    <a:pt x="160" y="571"/>
                  </a:lnTo>
                  <a:lnTo>
                    <a:pt x="160" y="571"/>
                  </a:lnTo>
                  <a:lnTo>
                    <a:pt x="176" y="604"/>
                  </a:lnTo>
                  <a:lnTo>
                    <a:pt x="227" y="654"/>
                  </a:lnTo>
                  <a:lnTo>
                    <a:pt x="302" y="730"/>
                  </a:lnTo>
                  <a:lnTo>
                    <a:pt x="403" y="780"/>
                  </a:lnTo>
                  <a:lnTo>
                    <a:pt x="528" y="805"/>
                  </a:lnTo>
                  <a:lnTo>
                    <a:pt x="537" y="804"/>
                  </a:lnTo>
                  <a:lnTo>
                    <a:pt x="629" y="830"/>
                  </a:lnTo>
                  <a:lnTo>
                    <a:pt x="780" y="906"/>
                  </a:lnTo>
                  <a:lnTo>
                    <a:pt x="805" y="931"/>
                  </a:lnTo>
                  <a:lnTo>
                    <a:pt x="855" y="956"/>
                  </a:lnTo>
                  <a:lnTo>
                    <a:pt x="881" y="981"/>
                  </a:lnTo>
                  <a:lnTo>
                    <a:pt x="931" y="981"/>
                  </a:lnTo>
                  <a:lnTo>
                    <a:pt x="1006" y="1032"/>
                  </a:lnTo>
                  <a:lnTo>
                    <a:pt x="1082" y="1082"/>
                  </a:lnTo>
                  <a:lnTo>
                    <a:pt x="1132" y="1082"/>
                  </a:lnTo>
                  <a:lnTo>
                    <a:pt x="1233" y="1032"/>
                  </a:lnTo>
                  <a:lnTo>
                    <a:pt x="1233" y="956"/>
                  </a:lnTo>
                  <a:lnTo>
                    <a:pt x="1207" y="906"/>
                  </a:lnTo>
                  <a:lnTo>
                    <a:pt x="1182" y="856"/>
                  </a:lnTo>
                  <a:lnTo>
                    <a:pt x="1157" y="805"/>
                  </a:lnTo>
                  <a:lnTo>
                    <a:pt x="1157" y="755"/>
                  </a:lnTo>
                  <a:lnTo>
                    <a:pt x="1132" y="705"/>
                  </a:lnTo>
                  <a:lnTo>
                    <a:pt x="1132" y="679"/>
                  </a:lnTo>
                  <a:lnTo>
                    <a:pt x="1107" y="629"/>
                  </a:lnTo>
                  <a:lnTo>
                    <a:pt x="1082" y="604"/>
                  </a:lnTo>
                  <a:lnTo>
                    <a:pt x="956" y="403"/>
                  </a:lnTo>
                  <a:lnTo>
                    <a:pt x="878" y="309"/>
                  </a:lnTo>
                  <a:lnTo>
                    <a:pt x="830" y="202"/>
                  </a:lnTo>
                  <a:lnTo>
                    <a:pt x="730" y="126"/>
                  </a:lnTo>
                  <a:lnTo>
                    <a:pt x="679" y="101"/>
                  </a:lnTo>
                  <a:lnTo>
                    <a:pt x="604" y="76"/>
                  </a:lnTo>
                  <a:lnTo>
                    <a:pt x="453" y="26"/>
                  </a:lnTo>
                  <a:lnTo>
                    <a:pt x="30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34"/>
            <p:cNvSpPr/>
            <p:nvPr/>
          </p:nvSpPr>
          <p:spPr>
            <a:xfrm>
              <a:off x="7570158" y="1911292"/>
              <a:ext cx="32124" cy="72437"/>
            </a:xfrm>
            <a:custGeom>
              <a:avLst/>
              <a:gdLst/>
              <a:ahLst/>
              <a:cxnLst/>
              <a:rect l="l" t="t" r="r" b="b"/>
              <a:pathLst>
                <a:path w="982" h="2214" extrusionOk="0">
                  <a:moveTo>
                    <a:pt x="705" y="1"/>
                  </a:moveTo>
                  <a:lnTo>
                    <a:pt x="579" y="51"/>
                  </a:lnTo>
                  <a:lnTo>
                    <a:pt x="504" y="152"/>
                  </a:lnTo>
                  <a:lnTo>
                    <a:pt x="428" y="227"/>
                  </a:lnTo>
                  <a:lnTo>
                    <a:pt x="353" y="378"/>
                  </a:lnTo>
                  <a:lnTo>
                    <a:pt x="328" y="403"/>
                  </a:lnTo>
                  <a:lnTo>
                    <a:pt x="328" y="428"/>
                  </a:lnTo>
                  <a:lnTo>
                    <a:pt x="277" y="479"/>
                  </a:lnTo>
                  <a:lnTo>
                    <a:pt x="252" y="554"/>
                  </a:lnTo>
                  <a:lnTo>
                    <a:pt x="227" y="630"/>
                  </a:lnTo>
                  <a:lnTo>
                    <a:pt x="152" y="856"/>
                  </a:lnTo>
                  <a:lnTo>
                    <a:pt x="76" y="1057"/>
                  </a:lnTo>
                  <a:lnTo>
                    <a:pt x="1" y="1359"/>
                  </a:lnTo>
                  <a:lnTo>
                    <a:pt x="1" y="1661"/>
                  </a:lnTo>
                  <a:lnTo>
                    <a:pt x="51" y="1887"/>
                  </a:lnTo>
                  <a:lnTo>
                    <a:pt x="126" y="2113"/>
                  </a:lnTo>
                  <a:lnTo>
                    <a:pt x="202" y="2214"/>
                  </a:lnTo>
                  <a:lnTo>
                    <a:pt x="453" y="2214"/>
                  </a:lnTo>
                  <a:lnTo>
                    <a:pt x="554" y="2113"/>
                  </a:lnTo>
                  <a:lnTo>
                    <a:pt x="604" y="1988"/>
                  </a:lnTo>
                  <a:lnTo>
                    <a:pt x="655" y="1862"/>
                  </a:lnTo>
                  <a:lnTo>
                    <a:pt x="680" y="1837"/>
                  </a:lnTo>
                  <a:lnTo>
                    <a:pt x="705" y="1786"/>
                  </a:lnTo>
                  <a:lnTo>
                    <a:pt x="705" y="1761"/>
                  </a:lnTo>
                  <a:lnTo>
                    <a:pt x="755" y="1610"/>
                  </a:lnTo>
                  <a:lnTo>
                    <a:pt x="755" y="1535"/>
                  </a:lnTo>
                  <a:lnTo>
                    <a:pt x="780" y="1459"/>
                  </a:lnTo>
                  <a:lnTo>
                    <a:pt x="780" y="1359"/>
                  </a:lnTo>
                  <a:lnTo>
                    <a:pt x="805" y="1258"/>
                  </a:lnTo>
                  <a:lnTo>
                    <a:pt x="831" y="1032"/>
                  </a:lnTo>
                  <a:lnTo>
                    <a:pt x="881" y="831"/>
                  </a:lnTo>
                  <a:lnTo>
                    <a:pt x="906" y="755"/>
                  </a:lnTo>
                  <a:lnTo>
                    <a:pt x="931" y="655"/>
                  </a:lnTo>
                  <a:lnTo>
                    <a:pt x="931" y="604"/>
                  </a:lnTo>
                  <a:lnTo>
                    <a:pt x="956" y="453"/>
                  </a:lnTo>
                  <a:lnTo>
                    <a:pt x="981" y="328"/>
                  </a:lnTo>
                  <a:lnTo>
                    <a:pt x="956" y="227"/>
                  </a:lnTo>
                  <a:lnTo>
                    <a:pt x="931" y="76"/>
                  </a:lnTo>
                  <a:lnTo>
                    <a:pt x="7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7" name="Google Shape;967;p34"/>
          <p:cNvSpPr/>
          <p:nvPr/>
        </p:nvSpPr>
        <p:spPr>
          <a:xfrm>
            <a:off x="5900863" y="1538975"/>
            <a:ext cx="132675" cy="3224875"/>
          </a:xfrm>
          <a:custGeom>
            <a:avLst/>
            <a:gdLst/>
            <a:ahLst/>
            <a:cxnLst/>
            <a:rect l="l" t="t" r="r" b="b"/>
            <a:pathLst>
              <a:path w="5307" h="128995" extrusionOk="0">
                <a:moveTo>
                  <a:pt x="4899" y="0"/>
                </a:moveTo>
                <a:cubicBezTo>
                  <a:pt x="4083" y="7484"/>
                  <a:pt x="0" y="29119"/>
                  <a:pt x="0" y="44903"/>
                </a:cubicBezTo>
                <a:cubicBezTo>
                  <a:pt x="0" y="60687"/>
                  <a:pt x="4083" y="80690"/>
                  <a:pt x="4899" y="94705"/>
                </a:cubicBezTo>
                <a:cubicBezTo>
                  <a:pt x="5716" y="108720"/>
                  <a:pt x="4899" y="123280"/>
                  <a:pt x="4899" y="128995"/>
                </a:cubicBezTo>
              </a:path>
            </a:pathLst>
          </a:cu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968" name="Google Shape;968;p34"/>
          <p:cNvSpPr/>
          <p:nvPr/>
        </p:nvSpPr>
        <p:spPr>
          <a:xfrm flipH="1">
            <a:off x="3110450" y="1538975"/>
            <a:ext cx="132675" cy="3224875"/>
          </a:xfrm>
          <a:custGeom>
            <a:avLst/>
            <a:gdLst/>
            <a:ahLst/>
            <a:cxnLst/>
            <a:rect l="l" t="t" r="r" b="b"/>
            <a:pathLst>
              <a:path w="5307" h="128995" extrusionOk="0">
                <a:moveTo>
                  <a:pt x="4899" y="0"/>
                </a:moveTo>
                <a:cubicBezTo>
                  <a:pt x="4083" y="7484"/>
                  <a:pt x="0" y="29119"/>
                  <a:pt x="0" y="44903"/>
                </a:cubicBezTo>
                <a:cubicBezTo>
                  <a:pt x="0" y="60687"/>
                  <a:pt x="4083" y="80690"/>
                  <a:pt x="4899" y="94705"/>
                </a:cubicBezTo>
                <a:cubicBezTo>
                  <a:pt x="5716" y="108720"/>
                  <a:pt x="4899" y="123280"/>
                  <a:pt x="4899" y="128995"/>
                </a:cubicBezTo>
              </a:path>
            </a:pathLst>
          </a:cu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969" name="Google Shape;969;p34"/>
          <p:cNvGrpSpPr/>
          <p:nvPr/>
        </p:nvGrpSpPr>
        <p:grpSpPr>
          <a:xfrm>
            <a:off x="1189075" y="2249026"/>
            <a:ext cx="1185060" cy="531318"/>
            <a:chOff x="823475" y="2497626"/>
            <a:chExt cx="1185060" cy="531318"/>
          </a:xfrm>
        </p:grpSpPr>
        <p:grpSp>
          <p:nvGrpSpPr>
            <p:cNvPr id="970" name="Google Shape;970;p34"/>
            <p:cNvGrpSpPr/>
            <p:nvPr/>
          </p:nvGrpSpPr>
          <p:grpSpPr>
            <a:xfrm>
              <a:off x="823475" y="2497626"/>
              <a:ext cx="1185060" cy="531318"/>
              <a:chOff x="823475" y="2497626"/>
              <a:chExt cx="1185060" cy="531318"/>
            </a:xfrm>
          </p:grpSpPr>
          <p:sp>
            <p:nvSpPr>
              <p:cNvPr id="971" name="Google Shape;971;p34"/>
              <p:cNvSpPr/>
              <p:nvPr/>
            </p:nvSpPr>
            <p:spPr>
              <a:xfrm rot="125325">
                <a:off x="873344" y="2518038"/>
                <a:ext cx="1127845" cy="420573"/>
              </a:xfrm>
              <a:custGeom>
                <a:avLst/>
                <a:gdLst/>
                <a:ahLst/>
                <a:cxnLst/>
                <a:rect l="l" t="t" r="r" b="b"/>
                <a:pathLst>
                  <a:path w="48792" h="9458" extrusionOk="0">
                    <a:moveTo>
                      <a:pt x="48113" y="716"/>
                    </a:moveTo>
                    <a:lnTo>
                      <a:pt x="48113" y="7607"/>
                    </a:lnTo>
                    <a:lnTo>
                      <a:pt x="48113" y="7607"/>
                    </a:lnTo>
                    <a:lnTo>
                      <a:pt x="39109" y="7898"/>
                    </a:lnTo>
                    <a:lnTo>
                      <a:pt x="20397" y="8401"/>
                    </a:lnTo>
                    <a:lnTo>
                      <a:pt x="11067" y="8577"/>
                    </a:lnTo>
                    <a:lnTo>
                      <a:pt x="8401" y="8627"/>
                    </a:lnTo>
                    <a:lnTo>
                      <a:pt x="3069" y="8703"/>
                    </a:lnTo>
                    <a:lnTo>
                      <a:pt x="780" y="8832"/>
                    </a:lnTo>
                    <a:lnTo>
                      <a:pt x="780" y="8832"/>
                    </a:lnTo>
                    <a:lnTo>
                      <a:pt x="780" y="5307"/>
                    </a:lnTo>
                    <a:lnTo>
                      <a:pt x="758" y="1856"/>
                    </a:lnTo>
                    <a:lnTo>
                      <a:pt x="758" y="1856"/>
                    </a:lnTo>
                    <a:lnTo>
                      <a:pt x="19090" y="1535"/>
                    </a:lnTo>
                    <a:lnTo>
                      <a:pt x="37801" y="1032"/>
                    </a:lnTo>
                    <a:lnTo>
                      <a:pt x="43133" y="881"/>
                    </a:lnTo>
                    <a:lnTo>
                      <a:pt x="48113" y="716"/>
                    </a:lnTo>
                    <a:close/>
                    <a:moveTo>
                      <a:pt x="48440" y="1"/>
                    </a:moveTo>
                    <a:lnTo>
                      <a:pt x="39109" y="328"/>
                    </a:lnTo>
                    <a:lnTo>
                      <a:pt x="20397" y="831"/>
                    </a:lnTo>
                    <a:lnTo>
                      <a:pt x="11067" y="1007"/>
                    </a:lnTo>
                    <a:lnTo>
                      <a:pt x="5735" y="1107"/>
                    </a:lnTo>
                    <a:lnTo>
                      <a:pt x="403" y="1158"/>
                    </a:lnTo>
                    <a:lnTo>
                      <a:pt x="252" y="1183"/>
                    </a:lnTo>
                    <a:lnTo>
                      <a:pt x="76" y="1384"/>
                    </a:lnTo>
                    <a:lnTo>
                      <a:pt x="51" y="1510"/>
                    </a:lnTo>
                    <a:lnTo>
                      <a:pt x="26" y="5307"/>
                    </a:lnTo>
                    <a:lnTo>
                      <a:pt x="1" y="9105"/>
                    </a:lnTo>
                    <a:lnTo>
                      <a:pt x="26" y="9281"/>
                    </a:lnTo>
                    <a:lnTo>
                      <a:pt x="252" y="9457"/>
                    </a:lnTo>
                    <a:lnTo>
                      <a:pt x="554" y="9457"/>
                    </a:lnTo>
                    <a:lnTo>
                      <a:pt x="660" y="9365"/>
                    </a:lnTo>
                    <a:lnTo>
                      <a:pt x="660" y="9365"/>
                    </a:lnTo>
                    <a:lnTo>
                      <a:pt x="2742" y="9432"/>
                    </a:lnTo>
                    <a:lnTo>
                      <a:pt x="7445" y="9356"/>
                    </a:lnTo>
                    <a:lnTo>
                      <a:pt x="9809" y="9306"/>
                    </a:lnTo>
                    <a:lnTo>
                      <a:pt x="14512" y="9231"/>
                    </a:lnTo>
                    <a:lnTo>
                      <a:pt x="19215" y="9130"/>
                    </a:lnTo>
                    <a:lnTo>
                      <a:pt x="28496" y="8904"/>
                    </a:lnTo>
                    <a:lnTo>
                      <a:pt x="37801" y="8627"/>
                    </a:lnTo>
                    <a:lnTo>
                      <a:pt x="43133" y="8476"/>
                    </a:lnTo>
                    <a:lnTo>
                      <a:pt x="48440" y="8300"/>
                    </a:lnTo>
                    <a:lnTo>
                      <a:pt x="48591" y="8275"/>
                    </a:lnTo>
                    <a:lnTo>
                      <a:pt x="48792" y="8074"/>
                    </a:lnTo>
                    <a:lnTo>
                      <a:pt x="48792" y="7948"/>
                    </a:lnTo>
                    <a:lnTo>
                      <a:pt x="48792" y="353"/>
                    </a:lnTo>
                    <a:lnTo>
                      <a:pt x="48767" y="202"/>
                    </a:lnTo>
                    <a:lnTo>
                      <a:pt x="48591" y="26"/>
                    </a:lnTo>
                    <a:lnTo>
                      <a:pt x="4844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2" name="Google Shape;972;p34"/>
              <p:cNvSpPr/>
              <p:nvPr/>
            </p:nvSpPr>
            <p:spPr>
              <a:xfrm rot="125325">
                <a:off x="837991" y="2568046"/>
                <a:ext cx="1117951" cy="440673"/>
              </a:xfrm>
              <a:custGeom>
                <a:avLst/>
                <a:gdLst/>
                <a:ahLst/>
                <a:cxnLst/>
                <a:rect l="l" t="t" r="r" b="b"/>
                <a:pathLst>
                  <a:path w="48364" h="9910" extrusionOk="0">
                    <a:moveTo>
                      <a:pt x="679" y="2143"/>
                    </a:moveTo>
                    <a:lnTo>
                      <a:pt x="679" y="2189"/>
                    </a:lnTo>
                    <a:lnTo>
                      <a:pt x="604" y="2214"/>
                    </a:lnTo>
                    <a:lnTo>
                      <a:pt x="679" y="2143"/>
                    </a:lnTo>
                    <a:close/>
                    <a:moveTo>
                      <a:pt x="1710" y="1"/>
                    </a:moveTo>
                    <a:lnTo>
                      <a:pt x="1585" y="101"/>
                    </a:lnTo>
                    <a:lnTo>
                      <a:pt x="855" y="881"/>
                    </a:lnTo>
                    <a:lnTo>
                      <a:pt x="176" y="1660"/>
                    </a:lnTo>
                    <a:lnTo>
                      <a:pt x="25" y="1887"/>
                    </a:lnTo>
                    <a:lnTo>
                      <a:pt x="0" y="2440"/>
                    </a:lnTo>
                    <a:lnTo>
                      <a:pt x="0" y="2717"/>
                    </a:lnTo>
                    <a:lnTo>
                      <a:pt x="0" y="5358"/>
                    </a:lnTo>
                    <a:lnTo>
                      <a:pt x="0" y="7998"/>
                    </a:lnTo>
                    <a:lnTo>
                      <a:pt x="0" y="8778"/>
                    </a:lnTo>
                    <a:lnTo>
                      <a:pt x="0" y="9558"/>
                    </a:lnTo>
                    <a:lnTo>
                      <a:pt x="25" y="9708"/>
                    </a:lnTo>
                    <a:lnTo>
                      <a:pt x="227" y="9910"/>
                    </a:lnTo>
                    <a:lnTo>
                      <a:pt x="352" y="9910"/>
                    </a:lnTo>
                    <a:lnTo>
                      <a:pt x="9658" y="9784"/>
                    </a:lnTo>
                    <a:lnTo>
                      <a:pt x="28269" y="9407"/>
                    </a:lnTo>
                    <a:lnTo>
                      <a:pt x="37574" y="9080"/>
                    </a:lnTo>
                    <a:lnTo>
                      <a:pt x="40190" y="9029"/>
                    </a:lnTo>
                    <a:lnTo>
                      <a:pt x="42806" y="8954"/>
                    </a:lnTo>
                    <a:lnTo>
                      <a:pt x="45421" y="8879"/>
                    </a:lnTo>
                    <a:lnTo>
                      <a:pt x="48037" y="8778"/>
                    </a:lnTo>
                    <a:lnTo>
                      <a:pt x="48188" y="8728"/>
                    </a:lnTo>
                    <a:lnTo>
                      <a:pt x="48364" y="8526"/>
                    </a:lnTo>
                    <a:lnTo>
                      <a:pt x="48364" y="8275"/>
                    </a:lnTo>
                    <a:lnTo>
                      <a:pt x="48188" y="8074"/>
                    </a:lnTo>
                    <a:lnTo>
                      <a:pt x="48037" y="8074"/>
                    </a:lnTo>
                    <a:lnTo>
                      <a:pt x="45622" y="8149"/>
                    </a:lnTo>
                    <a:lnTo>
                      <a:pt x="43208" y="8199"/>
                    </a:lnTo>
                    <a:lnTo>
                      <a:pt x="42177" y="8225"/>
                    </a:lnTo>
                    <a:lnTo>
                      <a:pt x="41121" y="8275"/>
                    </a:lnTo>
                    <a:lnTo>
                      <a:pt x="39863" y="8325"/>
                    </a:lnTo>
                    <a:lnTo>
                      <a:pt x="38631" y="8401"/>
                    </a:lnTo>
                    <a:lnTo>
                      <a:pt x="34028" y="8526"/>
                    </a:lnTo>
                    <a:lnTo>
                      <a:pt x="29426" y="8627"/>
                    </a:lnTo>
                    <a:lnTo>
                      <a:pt x="20120" y="8879"/>
                    </a:lnTo>
                    <a:lnTo>
                      <a:pt x="10815" y="9055"/>
                    </a:lnTo>
                    <a:lnTo>
                      <a:pt x="5584" y="9155"/>
                    </a:lnTo>
                    <a:lnTo>
                      <a:pt x="704" y="9226"/>
                    </a:lnTo>
                    <a:lnTo>
                      <a:pt x="704" y="9226"/>
                    </a:lnTo>
                    <a:lnTo>
                      <a:pt x="704" y="5760"/>
                    </a:lnTo>
                    <a:lnTo>
                      <a:pt x="704" y="4452"/>
                    </a:lnTo>
                    <a:lnTo>
                      <a:pt x="704" y="3144"/>
                    </a:lnTo>
                    <a:lnTo>
                      <a:pt x="704" y="2289"/>
                    </a:lnTo>
                    <a:lnTo>
                      <a:pt x="704" y="2189"/>
                    </a:lnTo>
                    <a:lnTo>
                      <a:pt x="704" y="2120"/>
                    </a:lnTo>
                    <a:lnTo>
                      <a:pt x="704" y="2120"/>
                    </a:lnTo>
                    <a:lnTo>
                      <a:pt x="981" y="1862"/>
                    </a:lnTo>
                    <a:lnTo>
                      <a:pt x="1333" y="1409"/>
                    </a:lnTo>
                    <a:lnTo>
                      <a:pt x="1710" y="1007"/>
                    </a:lnTo>
                    <a:lnTo>
                      <a:pt x="2088" y="604"/>
                    </a:lnTo>
                    <a:lnTo>
                      <a:pt x="2163" y="478"/>
                    </a:lnTo>
                    <a:lnTo>
                      <a:pt x="2138" y="202"/>
                    </a:lnTo>
                    <a:lnTo>
                      <a:pt x="1962" y="26"/>
                    </a:lnTo>
                    <a:lnTo>
                      <a:pt x="171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3" name="Google Shape;973;p34"/>
              <p:cNvSpPr/>
              <p:nvPr/>
            </p:nvSpPr>
            <p:spPr>
              <a:xfrm rot="125325">
                <a:off x="845420" y="2647015"/>
                <a:ext cx="40706" cy="80575"/>
              </a:xfrm>
              <a:custGeom>
                <a:avLst/>
                <a:gdLst/>
                <a:ahLst/>
                <a:cxnLst/>
                <a:rect l="l" t="t" r="r" b="b"/>
                <a:pathLst>
                  <a:path w="1761" h="1812" extrusionOk="0">
                    <a:moveTo>
                      <a:pt x="1560" y="1"/>
                    </a:moveTo>
                    <a:lnTo>
                      <a:pt x="1409" y="51"/>
                    </a:lnTo>
                    <a:lnTo>
                      <a:pt x="1358" y="76"/>
                    </a:lnTo>
                    <a:lnTo>
                      <a:pt x="1308" y="101"/>
                    </a:lnTo>
                    <a:lnTo>
                      <a:pt x="1333" y="101"/>
                    </a:lnTo>
                    <a:lnTo>
                      <a:pt x="1233" y="152"/>
                    </a:lnTo>
                    <a:lnTo>
                      <a:pt x="1182" y="202"/>
                    </a:lnTo>
                    <a:lnTo>
                      <a:pt x="1157" y="227"/>
                    </a:lnTo>
                    <a:lnTo>
                      <a:pt x="1057" y="303"/>
                    </a:lnTo>
                    <a:lnTo>
                      <a:pt x="981" y="378"/>
                    </a:lnTo>
                    <a:lnTo>
                      <a:pt x="805" y="529"/>
                    </a:lnTo>
                    <a:lnTo>
                      <a:pt x="654" y="705"/>
                    </a:lnTo>
                    <a:lnTo>
                      <a:pt x="503" y="881"/>
                    </a:lnTo>
                    <a:lnTo>
                      <a:pt x="352" y="1032"/>
                    </a:lnTo>
                    <a:lnTo>
                      <a:pt x="252" y="1107"/>
                    </a:lnTo>
                    <a:lnTo>
                      <a:pt x="202" y="1208"/>
                    </a:lnTo>
                    <a:lnTo>
                      <a:pt x="126" y="1258"/>
                    </a:lnTo>
                    <a:lnTo>
                      <a:pt x="101" y="1334"/>
                    </a:lnTo>
                    <a:lnTo>
                      <a:pt x="51" y="1434"/>
                    </a:lnTo>
                    <a:lnTo>
                      <a:pt x="25" y="1535"/>
                    </a:lnTo>
                    <a:lnTo>
                      <a:pt x="0" y="1636"/>
                    </a:lnTo>
                    <a:lnTo>
                      <a:pt x="51" y="1786"/>
                    </a:lnTo>
                    <a:lnTo>
                      <a:pt x="176" y="1812"/>
                    </a:lnTo>
                    <a:lnTo>
                      <a:pt x="277" y="1786"/>
                    </a:lnTo>
                    <a:lnTo>
                      <a:pt x="322" y="1775"/>
                    </a:lnTo>
                    <a:lnTo>
                      <a:pt x="322" y="1775"/>
                    </a:lnTo>
                    <a:lnTo>
                      <a:pt x="378" y="1786"/>
                    </a:lnTo>
                    <a:lnTo>
                      <a:pt x="478" y="1736"/>
                    </a:lnTo>
                    <a:lnTo>
                      <a:pt x="554" y="1686"/>
                    </a:lnTo>
                    <a:lnTo>
                      <a:pt x="604" y="1636"/>
                    </a:lnTo>
                    <a:lnTo>
                      <a:pt x="679" y="1560"/>
                    </a:lnTo>
                    <a:lnTo>
                      <a:pt x="780" y="1485"/>
                    </a:lnTo>
                    <a:lnTo>
                      <a:pt x="931" y="1309"/>
                    </a:lnTo>
                    <a:lnTo>
                      <a:pt x="1082" y="1158"/>
                    </a:lnTo>
                    <a:lnTo>
                      <a:pt x="1258" y="982"/>
                    </a:lnTo>
                    <a:lnTo>
                      <a:pt x="1409" y="806"/>
                    </a:lnTo>
                    <a:lnTo>
                      <a:pt x="1459" y="730"/>
                    </a:lnTo>
                    <a:lnTo>
                      <a:pt x="1534" y="630"/>
                    </a:lnTo>
                    <a:lnTo>
                      <a:pt x="1585" y="604"/>
                    </a:lnTo>
                    <a:lnTo>
                      <a:pt x="1610" y="554"/>
                    </a:lnTo>
                    <a:lnTo>
                      <a:pt x="1685" y="453"/>
                    </a:lnTo>
                    <a:lnTo>
                      <a:pt x="1702" y="370"/>
                    </a:lnTo>
                    <a:lnTo>
                      <a:pt x="1702" y="370"/>
                    </a:lnTo>
                    <a:lnTo>
                      <a:pt x="1711" y="353"/>
                    </a:lnTo>
                    <a:lnTo>
                      <a:pt x="1761" y="202"/>
                    </a:lnTo>
                    <a:lnTo>
                      <a:pt x="156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4" name="Google Shape;974;p34"/>
              <p:cNvSpPr/>
              <p:nvPr/>
            </p:nvSpPr>
            <p:spPr>
              <a:xfrm rot="125325">
                <a:off x="839045" y="2731890"/>
                <a:ext cx="42463" cy="99563"/>
              </a:xfrm>
              <a:custGeom>
                <a:avLst/>
                <a:gdLst/>
                <a:ahLst/>
                <a:cxnLst/>
                <a:rect l="l" t="t" r="r" b="b"/>
                <a:pathLst>
                  <a:path w="1837" h="2239" extrusionOk="0">
                    <a:moveTo>
                      <a:pt x="1686" y="0"/>
                    </a:moveTo>
                    <a:lnTo>
                      <a:pt x="1610" y="50"/>
                    </a:lnTo>
                    <a:lnTo>
                      <a:pt x="1535" y="126"/>
                    </a:lnTo>
                    <a:lnTo>
                      <a:pt x="1409" y="176"/>
                    </a:lnTo>
                    <a:lnTo>
                      <a:pt x="1359" y="201"/>
                    </a:lnTo>
                    <a:lnTo>
                      <a:pt x="1258" y="327"/>
                    </a:lnTo>
                    <a:lnTo>
                      <a:pt x="1157" y="453"/>
                    </a:lnTo>
                    <a:lnTo>
                      <a:pt x="1032" y="553"/>
                    </a:lnTo>
                    <a:lnTo>
                      <a:pt x="831" y="780"/>
                    </a:lnTo>
                    <a:lnTo>
                      <a:pt x="629" y="1006"/>
                    </a:lnTo>
                    <a:lnTo>
                      <a:pt x="428" y="1258"/>
                    </a:lnTo>
                    <a:lnTo>
                      <a:pt x="227" y="1534"/>
                    </a:lnTo>
                    <a:lnTo>
                      <a:pt x="177" y="1585"/>
                    </a:lnTo>
                    <a:lnTo>
                      <a:pt x="126" y="1660"/>
                    </a:lnTo>
                    <a:lnTo>
                      <a:pt x="126" y="1685"/>
                    </a:lnTo>
                    <a:lnTo>
                      <a:pt x="101" y="1736"/>
                    </a:lnTo>
                    <a:lnTo>
                      <a:pt x="76" y="1811"/>
                    </a:lnTo>
                    <a:lnTo>
                      <a:pt x="76" y="1861"/>
                    </a:lnTo>
                    <a:lnTo>
                      <a:pt x="51" y="1912"/>
                    </a:lnTo>
                    <a:lnTo>
                      <a:pt x="26" y="1962"/>
                    </a:lnTo>
                    <a:lnTo>
                      <a:pt x="1" y="2037"/>
                    </a:lnTo>
                    <a:lnTo>
                      <a:pt x="1" y="2113"/>
                    </a:lnTo>
                    <a:lnTo>
                      <a:pt x="51" y="2213"/>
                    </a:lnTo>
                    <a:lnTo>
                      <a:pt x="151" y="2239"/>
                    </a:lnTo>
                    <a:lnTo>
                      <a:pt x="227" y="2239"/>
                    </a:lnTo>
                    <a:lnTo>
                      <a:pt x="302" y="2213"/>
                    </a:lnTo>
                    <a:lnTo>
                      <a:pt x="353" y="2188"/>
                    </a:lnTo>
                    <a:lnTo>
                      <a:pt x="428" y="2138"/>
                    </a:lnTo>
                    <a:lnTo>
                      <a:pt x="529" y="2113"/>
                    </a:lnTo>
                    <a:lnTo>
                      <a:pt x="604" y="2037"/>
                    </a:lnTo>
                    <a:lnTo>
                      <a:pt x="680" y="1987"/>
                    </a:lnTo>
                    <a:lnTo>
                      <a:pt x="730" y="1937"/>
                    </a:lnTo>
                    <a:lnTo>
                      <a:pt x="981" y="1660"/>
                    </a:lnTo>
                    <a:lnTo>
                      <a:pt x="1208" y="1358"/>
                    </a:lnTo>
                    <a:lnTo>
                      <a:pt x="1384" y="1107"/>
                    </a:lnTo>
                    <a:lnTo>
                      <a:pt x="1560" y="805"/>
                    </a:lnTo>
                    <a:lnTo>
                      <a:pt x="1635" y="679"/>
                    </a:lnTo>
                    <a:lnTo>
                      <a:pt x="1711" y="528"/>
                    </a:lnTo>
                    <a:lnTo>
                      <a:pt x="1761" y="453"/>
                    </a:lnTo>
                    <a:lnTo>
                      <a:pt x="1786" y="352"/>
                    </a:lnTo>
                    <a:lnTo>
                      <a:pt x="1786" y="302"/>
                    </a:lnTo>
                    <a:lnTo>
                      <a:pt x="1811" y="277"/>
                    </a:lnTo>
                    <a:lnTo>
                      <a:pt x="1811" y="227"/>
                    </a:lnTo>
                    <a:lnTo>
                      <a:pt x="1837" y="126"/>
                    </a:lnTo>
                    <a:lnTo>
                      <a:pt x="16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5" name="Google Shape;975;p34"/>
              <p:cNvSpPr/>
              <p:nvPr/>
            </p:nvSpPr>
            <p:spPr>
              <a:xfrm rot="125325">
                <a:off x="825572" y="2822213"/>
                <a:ext cx="52333" cy="115215"/>
              </a:xfrm>
              <a:custGeom>
                <a:avLst/>
                <a:gdLst/>
                <a:ahLst/>
                <a:cxnLst/>
                <a:rect l="l" t="t" r="r" b="b"/>
                <a:pathLst>
                  <a:path w="2264" h="2591" extrusionOk="0">
                    <a:moveTo>
                      <a:pt x="2113" y="0"/>
                    </a:moveTo>
                    <a:lnTo>
                      <a:pt x="1987" y="51"/>
                    </a:lnTo>
                    <a:lnTo>
                      <a:pt x="1811" y="151"/>
                    </a:lnTo>
                    <a:lnTo>
                      <a:pt x="1660" y="277"/>
                    </a:lnTo>
                    <a:lnTo>
                      <a:pt x="1534" y="403"/>
                    </a:lnTo>
                    <a:lnTo>
                      <a:pt x="1383" y="528"/>
                    </a:lnTo>
                    <a:lnTo>
                      <a:pt x="1132" y="805"/>
                    </a:lnTo>
                    <a:lnTo>
                      <a:pt x="880" y="1082"/>
                    </a:lnTo>
                    <a:lnTo>
                      <a:pt x="604" y="1384"/>
                    </a:lnTo>
                    <a:lnTo>
                      <a:pt x="352" y="1685"/>
                    </a:lnTo>
                    <a:lnTo>
                      <a:pt x="151" y="2012"/>
                    </a:lnTo>
                    <a:lnTo>
                      <a:pt x="70" y="2294"/>
                    </a:lnTo>
                    <a:lnTo>
                      <a:pt x="70" y="2294"/>
                    </a:lnTo>
                    <a:lnTo>
                      <a:pt x="50" y="2314"/>
                    </a:lnTo>
                    <a:lnTo>
                      <a:pt x="25" y="2364"/>
                    </a:lnTo>
                    <a:lnTo>
                      <a:pt x="0" y="2465"/>
                    </a:lnTo>
                    <a:lnTo>
                      <a:pt x="126" y="2591"/>
                    </a:lnTo>
                    <a:lnTo>
                      <a:pt x="226" y="2566"/>
                    </a:lnTo>
                    <a:lnTo>
                      <a:pt x="402" y="2465"/>
                    </a:lnTo>
                    <a:lnTo>
                      <a:pt x="553" y="2364"/>
                    </a:lnTo>
                    <a:lnTo>
                      <a:pt x="704" y="2264"/>
                    </a:lnTo>
                    <a:lnTo>
                      <a:pt x="855" y="2138"/>
                    </a:lnTo>
                    <a:lnTo>
                      <a:pt x="981" y="2012"/>
                    </a:lnTo>
                    <a:lnTo>
                      <a:pt x="1107" y="1861"/>
                    </a:lnTo>
                    <a:lnTo>
                      <a:pt x="1358" y="1560"/>
                    </a:lnTo>
                    <a:lnTo>
                      <a:pt x="1584" y="1283"/>
                    </a:lnTo>
                    <a:lnTo>
                      <a:pt x="1836" y="981"/>
                    </a:lnTo>
                    <a:lnTo>
                      <a:pt x="1937" y="830"/>
                    </a:lnTo>
                    <a:lnTo>
                      <a:pt x="2062" y="654"/>
                    </a:lnTo>
                    <a:lnTo>
                      <a:pt x="2163" y="503"/>
                    </a:lnTo>
                    <a:lnTo>
                      <a:pt x="2238" y="327"/>
                    </a:lnTo>
                    <a:lnTo>
                      <a:pt x="2264" y="202"/>
                    </a:lnTo>
                    <a:lnTo>
                      <a:pt x="211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6" name="Google Shape;976;p34"/>
              <p:cNvSpPr/>
              <p:nvPr/>
            </p:nvSpPr>
            <p:spPr>
              <a:xfrm rot="125325">
                <a:off x="844660" y="2886482"/>
                <a:ext cx="42463" cy="87290"/>
              </a:xfrm>
              <a:custGeom>
                <a:avLst/>
                <a:gdLst/>
                <a:ahLst/>
                <a:cxnLst/>
                <a:rect l="l" t="t" r="r" b="b"/>
                <a:pathLst>
                  <a:path w="1837" h="1963" extrusionOk="0">
                    <a:moveTo>
                      <a:pt x="1409" y="1"/>
                    </a:moveTo>
                    <a:lnTo>
                      <a:pt x="1308" y="76"/>
                    </a:lnTo>
                    <a:lnTo>
                      <a:pt x="931" y="428"/>
                    </a:lnTo>
                    <a:lnTo>
                      <a:pt x="579" y="781"/>
                    </a:lnTo>
                    <a:lnTo>
                      <a:pt x="453" y="906"/>
                    </a:lnTo>
                    <a:lnTo>
                      <a:pt x="378" y="1032"/>
                    </a:lnTo>
                    <a:lnTo>
                      <a:pt x="302" y="1133"/>
                    </a:lnTo>
                    <a:lnTo>
                      <a:pt x="252" y="1233"/>
                    </a:lnTo>
                    <a:lnTo>
                      <a:pt x="176" y="1334"/>
                    </a:lnTo>
                    <a:lnTo>
                      <a:pt x="126" y="1460"/>
                    </a:lnTo>
                    <a:lnTo>
                      <a:pt x="51" y="1610"/>
                    </a:lnTo>
                    <a:lnTo>
                      <a:pt x="51" y="1686"/>
                    </a:lnTo>
                    <a:lnTo>
                      <a:pt x="26" y="1761"/>
                    </a:lnTo>
                    <a:lnTo>
                      <a:pt x="0" y="1837"/>
                    </a:lnTo>
                    <a:lnTo>
                      <a:pt x="0" y="1887"/>
                    </a:lnTo>
                    <a:lnTo>
                      <a:pt x="101" y="1963"/>
                    </a:lnTo>
                    <a:lnTo>
                      <a:pt x="151" y="1937"/>
                    </a:lnTo>
                    <a:lnTo>
                      <a:pt x="227" y="1912"/>
                    </a:lnTo>
                    <a:lnTo>
                      <a:pt x="264" y="1887"/>
                    </a:lnTo>
                    <a:lnTo>
                      <a:pt x="327" y="1887"/>
                    </a:lnTo>
                    <a:lnTo>
                      <a:pt x="579" y="1711"/>
                    </a:lnTo>
                    <a:lnTo>
                      <a:pt x="679" y="1610"/>
                    </a:lnTo>
                    <a:lnTo>
                      <a:pt x="730" y="1585"/>
                    </a:lnTo>
                    <a:lnTo>
                      <a:pt x="780" y="1535"/>
                    </a:lnTo>
                    <a:lnTo>
                      <a:pt x="805" y="1510"/>
                    </a:lnTo>
                    <a:lnTo>
                      <a:pt x="830" y="1485"/>
                    </a:lnTo>
                    <a:lnTo>
                      <a:pt x="956" y="1384"/>
                    </a:lnTo>
                    <a:lnTo>
                      <a:pt x="1057" y="1258"/>
                    </a:lnTo>
                    <a:lnTo>
                      <a:pt x="1384" y="881"/>
                    </a:lnTo>
                    <a:lnTo>
                      <a:pt x="1761" y="504"/>
                    </a:lnTo>
                    <a:lnTo>
                      <a:pt x="1811" y="403"/>
                    </a:lnTo>
                    <a:lnTo>
                      <a:pt x="1836" y="177"/>
                    </a:lnTo>
                    <a:lnTo>
                      <a:pt x="1761" y="76"/>
                    </a:lnTo>
                    <a:lnTo>
                      <a:pt x="166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7" name="Google Shape;977;p34"/>
              <p:cNvSpPr/>
              <p:nvPr/>
            </p:nvSpPr>
            <p:spPr>
              <a:xfrm rot="125325">
                <a:off x="904565" y="2897667"/>
                <a:ext cx="37817" cy="78307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1761" extrusionOk="0">
                    <a:moveTo>
                      <a:pt x="1309" y="1"/>
                    </a:moveTo>
                    <a:lnTo>
                      <a:pt x="1208" y="51"/>
                    </a:lnTo>
                    <a:lnTo>
                      <a:pt x="831" y="327"/>
                    </a:lnTo>
                    <a:lnTo>
                      <a:pt x="479" y="654"/>
                    </a:lnTo>
                    <a:lnTo>
                      <a:pt x="328" y="830"/>
                    </a:lnTo>
                    <a:lnTo>
                      <a:pt x="177" y="1032"/>
                    </a:lnTo>
                    <a:lnTo>
                      <a:pt x="101" y="1157"/>
                    </a:lnTo>
                    <a:lnTo>
                      <a:pt x="51" y="1283"/>
                    </a:lnTo>
                    <a:lnTo>
                      <a:pt x="26" y="1409"/>
                    </a:lnTo>
                    <a:lnTo>
                      <a:pt x="1" y="1535"/>
                    </a:lnTo>
                    <a:lnTo>
                      <a:pt x="26" y="1660"/>
                    </a:lnTo>
                    <a:lnTo>
                      <a:pt x="227" y="1761"/>
                    </a:lnTo>
                    <a:lnTo>
                      <a:pt x="328" y="1711"/>
                    </a:lnTo>
                    <a:lnTo>
                      <a:pt x="403" y="1686"/>
                    </a:lnTo>
                    <a:lnTo>
                      <a:pt x="454" y="1635"/>
                    </a:lnTo>
                    <a:lnTo>
                      <a:pt x="504" y="1610"/>
                    </a:lnTo>
                    <a:lnTo>
                      <a:pt x="516" y="1585"/>
                    </a:lnTo>
                    <a:lnTo>
                      <a:pt x="529" y="1585"/>
                    </a:lnTo>
                    <a:lnTo>
                      <a:pt x="554" y="1560"/>
                    </a:lnTo>
                    <a:lnTo>
                      <a:pt x="579" y="1535"/>
                    </a:lnTo>
                    <a:lnTo>
                      <a:pt x="655" y="1459"/>
                    </a:lnTo>
                    <a:lnTo>
                      <a:pt x="730" y="1384"/>
                    </a:lnTo>
                    <a:lnTo>
                      <a:pt x="755" y="1359"/>
                    </a:lnTo>
                    <a:lnTo>
                      <a:pt x="755" y="1333"/>
                    </a:lnTo>
                    <a:lnTo>
                      <a:pt x="781" y="1333"/>
                    </a:lnTo>
                    <a:lnTo>
                      <a:pt x="781" y="1308"/>
                    </a:lnTo>
                    <a:lnTo>
                      <a:pt x="806" y="1283"/>
                    </a:lnTo>
                    <a:lnTo>
                      <a:pt x="831" y="1258"/>
                    </a:lnTo>
                    <a:lnTo>
                      <a:pt x="881" y="1183"/>
                    </a:lnTo>
                    <a:lnTo>
                      <a:pt x="957" y="1107"/>
                    </a:lnTo>
                    <a:lnTo>
                      <a:pt x="1233" y="780"/>
                    </a:lnTo>
                    <a:lnTo>
                      <a:pt x="1560" y="504"/>
                    </a:lnTo>
                    <a:lnTo>
                      <a:pt x="1636" y="403"/>
                    </a:lnTo>
                    <a:lnTo>
                      <a:pt x="1636" y="202"/>
                    </a:lnTo>
                    <a:lnTo>
                      <a:pt x="1585" y="126"/>
                    </a:lnTo>
                    <a:lnTo>
                      <a:pt x="1510" y="51"/>
                    </a:lnTo>
                    <a:lnTo>
                      <a:pt x="130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8" name="Google Shape;978;p34"/>
              <p:cNvSpPr/>
              <p:nvPr/>
            </p:nvSpPr>
            <p:spPr>
              <a:xfrm rot="125325">
                <a:off x="968248" y="2903216"/>
                <a:ext cx="36060" cy="71637"/>
              </a:xfrm>
              <a:custGeom>
                <a:avLst/>
                <a:gdLst/>
                <a:ahLst/>
                <a:cxnLst/>
                <a:rect l="l" t="t" r="r" b="b"/>
                <a:pathLst>
                  <a:path w="1560" h="1611" extrusionOk="0">
                    <a:moveTo>
                      <a:pt x="1333" y="1"/>
                    </a:moveTo>
                    <a:lnTo>
                      <a:pt x="1208" y="51"/>
                    </a:lnTo>
                    <a:lnTo>
                      <a:pt x="1157" y="51"/>
                    </a:lnTo>
                    <a:lnTo>
                      <a:pt x="1107" y="76"/>
                    </a:lnTo>
                    <a:lnTo>
                      <a:pt x="1082" y="101"/>
                    </a:lnTo>
                    <a:lnTo>
                      <a:pt x="1032" y="101"/>
                    </a:lnTo>
                    <a:lnTo>
                      <a:pt x="1006" y="126"/>
                    </a:lnTo>
                    <a:lnTo>
                      <a:pt x="956" y="151"/>
                    </a:lnTo>
                    <a:lnTo>
                      <a:pt x="881" y="177"/>
                    </a:lnTo>
                    <a:lnTo>
                      <a:pt x="830" y="227"/>
                    </a:lnTo>
                    <a:lnTo>
                      <a:pt x="705" y="353"/>
                    </a:lnTo>
                    <a:lnTo>
                      <a:pt x="579" y="457"/>
                    </a:lnTo>
                    <a:lnTo>
                      <a:pt x="579" y="457"/>
                    </a:lnTo>
                    <a:lnTo>
                      <a:pt x="579" y="453"/>
                    </a:lnTo>
                    <a:lnTo>
                      <a:pt x="529" y="478"/>
                    </a:lnTo>
                    <a:lnTo>
                      <a:pt x="478" y="529"/>
                    </a:lnTo>
                    <a:lnTo>
                      <a:pt x="453" y="554"/>
                    </a:lnTo>
                    <a:lnTo>
                      <a:pt x="428" y="604"/>
                    </a:lnTo>
                    <a:lnTo>
                      <a:pt x="378" y="654"/>
                    </a:lnTo>
                    <a:lnTo>
                      <a:pt x="302" y="730"/>
                    </a:lnTo>
                    <a:lnTo>
                      <a:pt x="176" y="906"/>
                    </a:lnTo>
                    <a:lnTo>
                      <a:pt x="51" y="1082"/>
                    </a:lnTo>
                    <a:lnTo>
                      <a:pt x="0" y="1258"/>
                    </a:lnTo>
                    <a:lnTo>
                      <a:pt x="26" y="1346"/>
                    </a:lnTo>
                    <a:lnTo>
                      <a:pt x="26" y="1346"/>
                    </a:lnTo>
                    <a:lnTo>
                      <a:pt x="26" y="1459"/>
                    </a:lnTo>
                    <a:lnTo>
                      <a:pt x="151" y="1585"/>
                    </a:lnTo>
                    <a:lnTo>
                      <a:pt x="227" y="1610"/>
                    </a:lnTo>
                    <a:lnTo>
                      <a:pt x="327" y="1610"/>
                    </a:lnTo>
                    <a:lnTo>
                      <a:pt x="344" y="1605"/>
                    </a:lnTo>
                    <a:lnTo>
                      <a:pt x="344" y="1605"/>
                    </a:lnTo>
                    <a:lnTo>
                      <a:pt x="378" y="1610"/>
                    </a:lnTo>
                    <a:lnTo>
                      <a:pt x="529" y="1535"/>
                    </a:lnTo>
                    <a:lnTo>
                      <a:pt x="579" y="1510"/>
                    </a:lnTo>
                    <a:lnTo>
                      <a:pt x="629" y="1459"/>
                    </a:lnTo>
                    <a:lnTo>
                      <a:pt x="679" y="1384"/>
                    </a:lnTo>
                    <a:lnTo>
                      <a:pt x="755" y="1333"/>
                    </a:lnTo>
                    <a:lnTo>
                      <a:pt x="855" y="1208"/>
                    </a:lnTo>
                    <a:lnTo>
                      <a:pt x="956" y="1057"/>
                    </a:lnTo>
                    <a:lnTo>
                      <a:pt x="1006" y="1007"/>
                    </a:lnTo>
                    <a:lnTo>
                      <a:pt x="1057" y="956"/>
                    </a:lnTo>
                    <a:lnTo>
                      <a:pt x="1057" y="931"/>
                    </a:lnTo>
                    <a:lnTo>
                      <a:pt x="1107" y="856"/>
                    </a:lnTo>
                    <a:lnTo>
                      <a:pt x="1182" y="805"/>
                    </a:lnTo>
                    <a:lnTo>
                      <a:pt x="1233" y="730"/>
                    </a:lnTo>
                    <a:lnTo>
                      <a:pt x="1283" y="680"/>
                    </a:lnTo>
                    <a:lnTo>
                      <a:pt x="1409" y="554"/>
                    </a:lnTo>
                    <a:lnTo>
                      <a:pt x="1424" y="448"/>
                    </a:lnTo>
                    <a:lnTo>
                      <a:pt x="1434" y="428"/>
                    </a:lnTo>
                    <a:lnTo>
                      <a:pt x="1509" y="353"/>
                    </a:lnTo>
                    <a:lnTo>
                      <a:pt x="1560" y="202"/>
                    </a:lnTo>
                    <a:lnTo>
                      <a:pt x="1459" y="76"/>
                    </a:lnTo>
                    <a:lnTo>
                      <a:pt x="133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9" name="Google Shape;979;p34"/>
              <p:cNvSpPr/>
              <p:nvPr/>
            </p:nvSpPr>
            <p:spPr>
              <a:xfrm rot="125325">
                <a:off x="1020608" y="2902858"/>
                <a:ext cx="33171" cy="71593"/>
              </a:xfrm>
              <a:custGeom>
                <a:avLst/>
                <a:gdLst/>
                <a:ahLst/>
                <a:cxnLst/>
                <a:rect l="l" t="t" r="r" b="b"/>
                <a:pathLst>
                  <a:path w="1435" h="1610" extrusionOk="0">
                    <a:moveTo>
                      <a:pt x="894" y="1057"/>
                    </a:moveTo>
                    <a:lnTo>
                      <a:pt x="881" y="1073"/>
                    </a:lnTo>
                    <a:lnTo>
                      <a:pt x="881" y="1073"/>
                    </a:lnTo>
                    <a:lnTo>
                      <a:pt x="869" y="1094"/>
                    </a:lnTo>
                    <a:lnTo>
                      <a:pt x="869" y="1094"/>
                    </a:lnTo>
                    <a:lnTo>
                      <a:pt x="881" y="1082"/>
                    </a:lnTo>
                    <a:lnTo>
                      <a:pt x="894" y="1057"/>
                    </a:lnTo>
                    <a:close/>
                    <a:moveTo>
                      <a:pt x="1057" y="0"/>
                    </a:moveTo>
                    <a:lnTo>
                      <a:pt x="931" y="51"/>
                    </a:lnTo>
                    <a:lnTo>
                      <a:pt x="630" y="277"/>
                    </a:lnTo>
                    <a:lnTo>
                      <a:pt x="378" y="528"/>
                    </a:lnTo>
                    <a:lnTo>
                      <a:pt x="252" y="704"/>
                    </a:lnTo>
                    <a:lnTo>
                      <a:pt x="127" y="855"/>
                    </a:lnTo>
                    <a:lnTo>
                      <a:pt x="76" y="956"/>
                    </a:lnTo>
                    <a:lnTo>
                      <a:pt x="26" y="1082"/>
                    </a:lnTo>
                    <a:lnTo>
                      <a:pt x="1" y="1182"/>
                    </a:lnTo>
                    <a:lnTo>
                      <a:pt x="1" y="1308"/>
                    </a:lnTo>
                    <a:lnTo>
                      <a:pt x="26" y="1459"/>
                    </a:lnTo>
                    <a:lnTo>
                      <a:pt x="278" y="1610"/>
                    </a:lnTo>
                    <a:lnTo>
                      <a:pt x="428" y="1560"/>
                    </a:lnTo>
                    <a:lnTo>
                      <a:pt x="479" y="1509"/>
                    </a:lnTo>
                    <a:lnTo>
                      <a:pt x="529" y="1484"/>
                    </a:lnTo>
                    <a:lnTo>
                      <a:pt x="604" y="1434"/>
                    </a:lnTo>
                    <a:lnTo>
                      <a:pt x="655" y="1383"/>
                    </a:lnTo>
                    <a:lnTo>
                      <a:pt x="705" y="1333"/>
                    </a:lnTo>
                    <a:lnTo>
                      <a:pt x="755" y="1283"/>
                    </a:lnTo>
                    <a:lnTo>
                      <a:pt x="831" y="1157"/>
                    </a:lnTo>
                    <a:lnTo>
                      <a:pt x="869" y="1094"/>
                    </a:lnTo>
                    <a:lnTo>
                      <a:pt x="869" y="1094"/>
                    </a:lnTo>
                    <a:lnTo>
                      <a:pt x="856" y="1107"/>
                    </a:lnTo>
                    <a:lnTo>
                      <a:pt x="856" y="1107"/>
                    </a:lnTo>
                    <a:lnTo>
                      <a:pt x="881" y="1073"/>
                    </a:lnTo>
                    <a:lnTo>
                      <a:pt x="881" y="1073"/>
                    </a:lnTo>
                    <a:lnTo>
                      <a:pt x="906" y="1031"/>
                    </a:lnTo>
                    <a:lnTo>
                      <a:pt x="894" y="1057"/>
                    </a:lnTo>
                    <a:lnTo>
                      <a:pt x="894" y="1057"/>
                    </a:lnTo>
                    <a:lnTo>
                      <a:pt x="931" y="1006"/>
                    </a:lnTo>
                    <a:lnTo>
                      <a:pt x="1007" y="906"/>
                    </a:lnTo>
                    <a:lnTo>
                      <a:pt x="957" y="981"/>
                    </a:lnTo>
                    <a:lnTo>
                      <a:pt x="1133" y="755"/>
                    </a:lnTo>
                    <a:lnTo>
                      <a:pt x="1334" y="554"/>
                    </a:lnTo>
                    <a:lnTo>
                      <a:pt x="1409" y="478"/>
                    </a:lnTo>
                    <a:lnTo>
                      <a:pt x="1434" y="227"/>
                    </a:lnTo>
                    <a:lnTo>
                      <a:pt x="1359" y="126"/>
                    </a:lnTo>
                    <a:lnTo>
                      <a:pt x="1284" y="51"/>
                    </a:lnTo>
                    <a:lnTo>
                      <a:pt x="118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0" name="Google Shape;980;p34"/>
              <p:cNvSpPr/>
              <p:nvPr/>
            </p:nvSpPr>
            <p:spPr>
              <a:xfrm rot="125325">
                <a:off x="1078273" y="2906028"/>
                <a:ext cx="30258" cy="61543"/>
              </a:xfrm>
              <a:custGeom>
                <a:avLst/>
                <a:gdLst/>
                <a:ahLst/>
                <a:cxnLst/>
                <a:rect l="l" t="t" r="r" b="b"/>
                <a:pathLst>
                  <a:path w="1309" h="1384" extrusionOk="0">
                    <a:moveTo>
                      <a:pt x="1057" y="0"/>
                    </a:moveTo>
                    <a:lnTo>
                      <a:pt x="831" y="26"/>
                    </a:lnTo>
                    <a:lnTo>
                      <a:pt x="755" y="76"/>
                    </a:lnTo>
                    <a:lnTo>
                      <a:pt x="554" y="252"/>
                    </a:lnTo>
                    <a:lnTo>
                      <a:pt x="403" y="453"/>
                    </a:lnTo>
                    <a:lnTo>
                      <a:pt x="227" y="629"/>
                    </a:lnTo>
                    <a:lnTo>
                      <a:pt x="202" y="679"/>
                    </a:lnTo>
                    <a:lnTo>
                      <a:pt x="152" y="730"/>
                    </a:lnTo>
                    <a:lnTo>
                      <a:pt x="76" y="805"/>
                    </a:lnTo>
                    <a:lnTo>
                      <a:pt x="51" y="906"/>
                    </a:lnTo>
                    <a:lnTo>
                      <a:pt x="26" y="956"/>
                    </a:lnTo>
                    <a:lnTo>
                      <a:pt x="26" y="981"/>
                    </a:lnTo>
                    <a:lnTo>
                      <a:pt x="1" y="1182"/>
                    </a:lnTo>
                    <a:lnTo>
                      <a:pt x="152" y="1308"/>
                    </a:lnTo>
                    <a:lnTo>
                      <a:pt x="202" y="1358"/>
                    </a:lnTo>
                    <a:lnTo>
                      <a:pt x="303" y="1384"/>
                    </a:lnTo>
                    <a:lnTo>
                      <a:pt x="403" y="1384"/>
                    </a:lnTo>
                    <a:lnTo>
                      <a:pt x="504" y="1333"/>
                    </a:lnTo>
                    <a:lnTo>
                      <a:pt x="604" y="1308"/>
                    </a:lnTo>
                    <a:lnTo>
                      <a:pt x="680" y="1233"/>
                    </a:lnTo>
                    <a:lnTo>
                      <a:pt x="705" y="1182"/>
                    </a:lnTo>
                    <a:lnTo>
                      <a:pt x="755" y="1132"/>
                    </a:lnTo>
                    <a:lnTo>
                      <a:pt x="831" y="1032"/>
                    </a:lnTo>
                    <a:lnTo>
                      <a:pt x="906" y="931"/>
                    </a:lnTo>
                    <a:lnTo>
                      <a:pt x="1082" y="705"/>
                    </a:lnTo>
                    <a:lnTo>
                      <a:pt x="1258" y="478"/>
                    </a:lnTo>
                    <a:lnTo>
                      <a:pt x="1309" y="352"/>
                    </a:lnTo>
                    <a:lnTo>
                      <a:pt x="1283" y="227"/>
                    </a:lnTo>
                    <a:lnTo>
                      <a:pt x="1233" y="126"/>
                    </a:lnTo>
                    <a:lnTo>
                      <a:pt x="1158" y="51"/>
                    </a:lnTo>
                    <a:lnTo>
                      <a:pt x="105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1" name="Google Shape;981;p34"/>
              <p:cNvSpPr/>
              <p:nvPr/>
            </p:nvSpPr>
            <p:spPr>
              <a:xfrm rot="125325">
                <a:off x="1136204" y="2895775"/>
                <a:ext cx="27345" cy="63811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1435" extrusionOk="0">
                    <a:moveTo>
                      <a:pt x="906" y="1"/>
                    </a:moveTo>
                    <a:lnTo>
                      <a:pt x="755" y="76"/>
                    </a:lnTo>
                    <a:lnTo>
                      <a:pt x="654" y="152"/>
                    </a:lnTo>
                    <a:lnTo>
                      <a:pt x="579" y="252"/>
                    </a:lnTo>
                    <a:lnTo>
                      <a:pt x="504" y="353"/>
                    </a:lnTo>
                    <a:lnTo>
                      <a:pt x="403" y="453"/>
                    </a:lnTo>
                    <a:lnTo>
                      <a:pt x="302" y="579"/>
                    </a:lnTo>
                    <a:lnTo>
                      <a:pt x="227" y="705"/>
                    </a:lnTo>
                    <a:lnTo>
                      <a:pt x="177" y="755"/>
                    </a:lnTo>
                    <a:lnTo>
                      <a:pt x="126" y="806"/>
                    </a:lnTo>
                    <a:lnTo>
                      <a:pt x="76" y="906"/>
                    </a:lnTo>
                    <a:lnTo>
                      <a:pt x="51" y="1007"/>
                    </a:lnTo>
                    <a:lnTo>
                      <a:pt x="1" y="1208"/>
                    </a:lnTo>
                    <a:lnTo>
                      <a:pt x="76" y="1384"/>
                    </a:lnTo>
                    <a:lnTo>
                      <a:pt x="177" y="1434"/>
                    </a:lnTo>
                    <a:lnTo>
                      <a:pt x="378" y="1409"/>
                    </a:lnTo>
                    <a:lnTo>
                      <a:pt x="478" y="1384"/>
                    </a:lnTo>
                    <a:lnTo>
                      <a:pt x="554" y="1334"/>
                    </a:lnTo>
                    <a:lnTo>
                      <a:pt x="629" y="1258"/>
                    </a:lnTo>
                    <a:lnTo>
                      <a:pt x="705" y="1183"/>
                    </a:lnTo>
                    <a:lnTo>
                      <a:pt x="755" y="1107"/>
                    </a:lnTo>
                    <a:lnTo>
                      <a:pt x="831" y="1007"/>
                    </a:lnTo>
                    <a:lnTo>
                      <a:pt x="906" y="906"/>
                    </a:lnTo>
                    <a:lnTo>
                      <a:pt x="981" y="780"/>
                    </a:lnTo>
                    <a:lnTo>
                      <a:pt x="1057" y="655"/>
                    </a:lnTo>
                    <a:lnTo>
                      <a:pt x="1107" y="554"/>
                    </a:lnTo>
                    <a:lnTo>
                      <a:pt x="1132" y="479"/>
                    </a:lnTo>
                    <a:lnTo>
                      <a:pt x="1157" y="403"/>
                    </a:lnTo>
                    <a:lnTo>
                      <a:pt x="1183" y="328"/>
                    </a:lnTo>
                    <a:lnTo>
                      <a:pt x="1183" y="152"/>
                    </a:lnTo>
                    <a:lnTo>
                      <a:pt x="1082" y="26"/>
                    </a:lnTo>
                    <a:lnTo>
                      <a:pt x="9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2" name="Google Shape;982;p34"/>
              <p:cNvSpPr/>
              <p:nvPr/>
            </p:nvSpPr>
            <p:spPr>
              <a:xfrm rot="125325">
                <a:off x="1179648" y="2901893"/>
                <a:ext cx="29102" cy="61543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1384" extrusionOk="0">
                    <a:moveTo>
                      <a:pt x="579" y="1233"/>
                    </a:moveTo>
                    <a:lnTo>
                      <a:pt x="563" y="1241"/>
                    </a:lnTo>
                    <a:lnTo>
                      <a:pt x="554" y="1258"/>
                    </a:lnTo>
                    <a:lnTo>
                      <a:pt x="554" y="1258"/>
                    </a:lnTo>
                    <a:lnTo>
                      <a:pt x="579" y="1233"/>
                    </a:lnTo>
                    <a:close/>
                    <a:moveTo>
                      <a:pt x="906" y="0"/>
                    </a:moveTo>
                    <a:lnTo>
                      <a:pt x="831" y="51"/>
                    </a:lnTo>
                    <a:lnTo>
                      <a:pt x="755" y="76"/>
                    </a:lnTo>
                    <a:lnTo>
                      <a:pt x="680" y="126"/>
                    </a:lnTo>
                    <a:lnTo>
                      <a:pt x="604" y="176"/>
                    </a:lnTo>
                    <a:lnTo>
                      <a:pt x="529" y="252"/>
                    </a:lnTo>
                    <a:lnTo>
                      <a:pt x="428" y="352"/>
                    </a:lnTo>
                    <a:lnTo>
                      <a:pt x="303" y="453"/>
                    </a:lnTo>
                    <a:lnTo>
                      <a:pt x="277" y="503"/>
                    </a:lnTo>
                    <a:lnTo>
                      <a:pt x="227" y="579"/>
                    </a:lnTo>
                    <a:lnTo>
                      <a:pt x="177" y="629"/>
                    </a:lnTo>
                    <a:lnTo>
                      <a:pt x="127" y="679"/>
                    </a:lnTo>
                    <a:lnTo>
                      <a:pt x="101" y="755"/>
                    </a:lnTo>
                    <a:lnTo>
                      <a:pt x="76" y="780"/>
                    </a:lnTo>
                    <a:lnTo>
                      <a:pt x="76" y="830"/>
                    </a:lnTo>
                    <a:lnTo>
                      <a:pt x="51" y="881"/>
                    </a:lnTo>
                    <a:lnTo>
                      <a:pt x="26" y="956"/>
                    </a:lnTo>
                    <a:lnTo>
                      <a:pt x="1" y="1057"/>
                    </a:lnTo>
                    <a:lnTo>
                      <a:pt x="1" y="1157"/>
                    </a:lnTo>
                    <a:lnTo>
                      <a:pt x="26" y="1258"/>
                    </a:lnTo>
                    <a:lnTo>
                      <a:pt x="101" y="1333"/>
                    </a:lnTo>
                    <a:lnTo>
                      <a:pt x="202" y="1384"/>
                    </a:lnTo>
                    <a:lnTo>
                      <a:pt x="303" y="1358"/>
                    </a:lnTo>
                    <a:lnTo>
                      <a:pt x="328" y="1358"/>
                    </a:lnTo>
                    <a:lnTo>
                      <a:pt x="378" y="1333"/>
                    </a:lnTo>
                    <a:lnTo>
                      <a:pt x="479" y="1283"/>
                    </a:lnTo>
                    <a:lnTo>
                      <a:pt x="563" y="1241"/>
                    </a:lnTo>
                    <a:lnTo>
                      <a:pt x="579" y="1208"/>
                    </a:lnTo>
                    <a:lnTo>
                      <a:pt x="630" y="1182"/>
                    </a:lnTo>
                    <a:lnTo>
                      <a:pt x="680" y="1157"/>
                    </a:lnTo>
                    <a:lnTo>
                      <a:pt x="705" y="1107"/>
                    </a:lnTo>
                    <a:lnTo>
                      <a:pt x="730" y="1082"/>
                    </a:lnTo>
                    <a:lnTo>
                      <a:pt x="705" y="1132"/>
                    </a:lnTo>
                    <a:lnTo>
                      <a:pt x="831" y="956"/>
                    </a:lnTo>
                    <a:lnTo>
                      <a:pt x="957" y="805"/>
                    </a:lnTo>
                    <a:lnTo>
                      <a:pt x="1007" y="755"/>
                    </a:lnTo>
                    <a:lnTo>
                      <a:pt x="1082" y="679"/>
                    </a:lnTo>
                    <a:lnTo>
                      <a:pt x="1158" y="554"/>
                    </a:lnTo>
                    <a:lnTo>
                      <a:pt x="1233" y="453"/>
                    </a:lnTo>
                    <a:lnTo>
                      <a:pt x="1258" y="352"/>
                    </a:lnTo>
                    <a:lnTo>
                      <a:pt x="1233" y="176"/>
                    </a:lnTo>
                    <a:lnTo>
                      <a:pt x="1183" y="101"/>
                    </a:lnTo>
                    <a:lnTo>
                      <a:pt x="1107" y="25"/>
                    </a:lnTo>
                    <a:lnTo>
                      <a:pt x="90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3" name="Google Shape;983;p34"/>
              <p:cNvSpPr/>
              <p:nvPr/>
            </p:nvSpPr>
            <p:spPr>
              <a:xfrm rot="125325">
                <a:off x="1228833" y="2912648"/>
                <a:ext cx="29680" cy="54828"/>
              </a:xfrm>
              <a:custGeom>
                <a:avLst/>
                <a:gdLst/>
                <a:ahLst/>
                <a:cxnLst/>
                <a:rect l="l" t="t" r="r" b="b"/>
                <a:pathLst>
                  <a:path w="1284" h="1233" extrusionOk="0">
                    <a:moveTo>
                      <a:pt x="956" y="1"/>
                    </a:moveTo>
                    <a:lnTo>
                      <a:pt x="906" y="21"/>
                    </a:lnTo>
                    <a:lnTo>
                      <a:pt x="906" y="21"/>
                    </a:lnTo>
                    <a:lnTo>
                      <a:pt x="881" y="26"/>
                    </a:lnTo>
                    <a:lnTo>
                      <a:pt x="875" y="33"/>
                    </a:lnTo>
                    <a:lnTo>
                      <a:pt x="875" y="33"/>
                    </a:lnTo>
                    <a:lnTo>
                      <a:pt x="831" y="51"/>
                    </a:lnTo>
                    <a:lnTo>
                      <a:pt x="768" y="76"/>
                    </a:lnTo>
                    <a:lnTo>
                      <a:pt x="755" y="76"/>
                    </a:lnTo>
                    <a:lnTo>
                      <a:pt x="736" y="89"/>
                    </a:lnTo>
                    <a:lnTo>
                      <a:pt x="736" y="89"/>
                    </a:lnTo>
                    <a:lnTo>
                      <a:pt x="705" y="101"/>
                    </a:lnTo>
                    <a:lnTo>
                      <a:pt x="717" y="101"/>
                    </a:lnTo>
                    <a:lnTo>
                      <a:pt x="680" y="126"/>
                    </a:lnTo>
                    <a:lnTo>
                      <a:pt x="654" y="126"/>
                    </a:lnTo>
                    <a:lnTo>
                      <a:pt x="629" y="151"/>
                    </a:lnTo>
                    <a:lnTo>
                      <a:pt x="554" y="202"/>
                    </a:lnTo>
                    <a:lnTo>
                      <a:pt x="478" y="252"/>
                    </a:lnTo>
                    <a:lnTo>
                      <a:pt x="403" y="327"/>
                    </a:lnTo>
                    <a:lnTo>
                      <a:pt x="328" y="403"/>
                    </a:lnTo>
                    <a:lnTo>
                      <a:pt x="227" y="504"/>
                    </a:lnTo>
                    <a:lnTo>
                      <a:pt x="126" y="629"/>
                    </a:lnTo>
                    <a:lnTo>
                      <a:pt x="101" y="654"/>
                    </a:lnTo>
                    <a:lnTo>
                      <a:pt x="76" y="705"/>
                    </a:lnTo>
                    <a:lnTo>
                      <a:pt x="1" y="856"/>
                    </a:lnTo>
                    <a:lnTo>
                      <a:pt x="26" y="1032"/>
                    </a:lnTo>
                    <a:lnTo>
                      <a:pt x="76" y="1107"/>
                    </a:lnTo>
                    <a:lnTo>
                      <a:pt x="151" y="1183"/>
                    </a:lnTo>
                    <a:lnTo>
                      <a:pt x="227" y="1233"/>
                    </a:lnTo>
                    <a:lnTo>
                      <a:pt x="428" y="1233"/>
                    </a:lnTo>
                    <a:lnTo>
                      <a:pt x="554" y="1183"/>
                    </a:lnTo>
                    <a:lnTo>
                      <a:pt x="604" y="1132"/>
                    </a:lnTo>
                    <a:lnTo>
                      <a:pt x="654" y="1082"/>
                    </a:lnTo>
                    <a:lnTo>
                      <a:pt x="730" y="1007"/>
                    </a:lnTo>
                    <a:lnTo>
                      <a:pt x="805" y="956"/>
                    </a:lnTo>
                    <a:lnTo>
                      <a:pt x="856" y="881"/>
                    </a:lnTo>
                    <a:lnTo>
                      <a:pt x="906" y="805"/>
                    </a:lnTo>
                    <a:lnTo>
                      <a:pt x="1007" y="705"/>
                    </a:lnTo>
                    <a:lnTo>
                      <a:pt x="1082" y="604"/>
                    </a:lnTo>
                    <a:lnTo>
                      <a:pt x="1032" y="680"/>
                    </a:lnTo>
                    <a:lnTo>
                      <a:pt x="1107" y="579"/>
                    </a:lnTo>
                    <a:lnTo>
                      <a:pt x="1132" y="516"/>
                    </a:lnTo>
                    <a:lnTo>
                      <a:pt x="1132" y="529"/>
                    </a:lnTo>
                    <a:lnTo>
                      <a:pt x="1183" y="453"/>
                    </a:lnTo>
                    <a:lnTo>
                      <a:pt x="1233" y="378"/>
                    </a:lnTo>
                    <a:lnTo>
                      <a:pt x="1283" y="252"/>
                    </a:lnTo>
                    <a:lnTo>
                      <a:pt x="1157" y="26"/>
                    </a:lnTo>
                    <a:lnTo>
                      <a:pt x="1007" y="1"/>
                    </a:lnTo>
                    <a:lnTo>
                      <a:pt x="955" y="11"/>
                    </a:lnTo>
                    <a:lnTo>
                      <a:pt x="955" y="11"/>
                    </a:lnTo>
                    <a:lnTo>
                      <a:pt x="95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4" name="Google Shape;984;p34"/>
              <p:cNvSpPr/>
              <p:nvPr/>
            </p:nvSpPr>
            <p:spPr>
              <a:xfrm rot="125325">
                <a:off x="1302677" y="2908630"/>
                <a:ext cx="29102" cy="64923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1460" extrusionOk="0">
                    <a:moveTo>
                      <a:pt x="1032" y="1"/>
                    </a:moveTo>
                    <a:lnTo>
                      <a:pt x="881" y="51"/>
                    </a:lnTo>
                    <a:lnTo>
                      <a:pt x="730" y="152"/>
                    </a:lnTo>
                    <a:lnTo>
                      <a:pt x="604" y="252"/>
                    </a:lnTo>
                    <a:lnTo>
                      <a:pt x="478" y="378"/>
                    </a:lnTo>
                    <a:lnTo>
                      <a:pt x="378" y="504"/>
                    </a:lnTo>
                    <a:lnTo>
                      <a:pt x="252" y="629"/>
                    </a:lnTo>
                    <a:lnTo>
                      <a:pt x="152" y="805"/>
                    </a:lnTo>
                    <a:lnTo>
                      <a:pt x="101" y="856"/>
                    </a:lnTo>
                    <a:lnTo>
                      <a:pt x="76" y="931"/>
                    </a:lnTo>
                    <a:lnTo>
                      <a:pt x="26" y="981"/>
                    </a:lnTo>
                    <a:lnTo>
                      <a:pt x="1" y="1057"/>
                    </a:lnTo>
                    <a:lnTo>
                      <a:pt x="1" y="1208"/>
                    </a:lnTo>
                    <a:lnTo>
                      <a:pt x="51" y="1334"/>
                    </a:lnTo>
                    <a:lnTo>
                      <a:pt x="202" y="1434"/>
                    </a:lnTo>
                    <a:lnTo>
                      <a:pt x="328" y="1459"/>
                    </a:lnTo>
                    <a:lnTo>
                      <a:pt x="478" y="1409"/>
                    </a:lnTo>
                    <a:lnTo>
                      <a:pt x="529" y="1359"/>
                    </a:lnTo>
                    <a:lnTo>
                      <a:pt x="579" y="1334"/>
                    </a:lnTo>
                    <a:lnTo>
                      <a:pt x="629" y="1258"/>
                    </a:lnTo>
                    <a:lnTo>
                      <a:pt x="680" y="1208"/>
                    </a:lnTo>
                    <a:lnTo>
                      <a:pt x="831" y="1082"/>
                    </a:lnTo>
                    <a:lnTo>
                      <a:pt x="931" y="906"/>
                    </a:lnTo>
                    <a:lnTo>
                      <a:pt x="1032" y="780"/>
                    </a:lnTo>
                    <a:lnTo>
                      <a:pt x="1107" y="655"/>
                    </a:lnTo>
                    <a:lnTo>
                      <a:pt x="1208" y="504"/>
                    </a:lnTo>
                    <a:lnTo>
                      <a:pt x="1258" y="328"/>
                    </a:lnTo>
                    <a:lnTo>
                      <a:pt x="1258" y="177"/>
                    </a:lnTo>
                    <a:lnTo>
                      <a:pt x="1158" y="76"/>
                    </a:lnTo>
                    <a:lnTo>
                      <a:pt x="103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5" name="Google Shape;985;p34"/>
              <p:cNvSpPr/>
              <p:nvPr/>
            </p:nvSpPr>
            <p:spPr>
              <a:xfrm rot="125325">
                <a:off x="1363395" y="2906383"/>
                <a:ext cx="27923" cy="58163"/>
              </a:xfrm>
              <a:custGeom>
                <a:avLst/>
                <a:gdLst/>
                <a:ahLst/>
                <a:cxnLst/>
                <a:rect l="l" t="t" r="r" b="b"/>
                <a:pathLst>
                  <a:path w="1208" h="1308" extrusionOk="0">
                    <a:moveTo>
                      <a:pt x="629" y="75"/>
                    </a:moveTo>
                    <a:lnTo>
                      <a:pt x="604" y="88"/>
                    </a:lnTo>
                    <a:lnTo>
                      <a:pt x="604" y="88"/>
                    </a:lnTo>
                    <a:lnTo>
                      <a:pt x="621" y="84"/>
                    </a:lnTo>
                    <a:lnTo>
                      <a:pt x="621" y="84"/>
                    </a:lnTo>
                    <a:lnTo>
                      <a:pt x="642" y="75"/>
                    </a:lnTo>
                    <a:close/>
                    <a:moveTo>
                      <a:pt x="1082" y="503"/>
                    </a:moveTo>
                    <a:lnTo>
                      <a:pt x="1082" y="528"/>
                    </a:lnTo>
                    <a:lnTo>
                      <a:pt x="1069" y="553"/>
                    </a:lnTo>
                    <a:lnTo>
                      <a:pt x="1069" y="553"/>
                    </a:lnTo>
                    <a:lnTo>
                      <a:pt x="1082" y="503"/>
                    </a:lnTo>
                    <a:close/>
                    <a:moveTo>
                      <a:pt x="830" y="0"/>
                    </a:moveTo>
                    <a:lnTo>
                      <a:pt x="704" y="50"/>
                    </a:lnTo>
                    <a:lnTo>
                      <a:pt x="642" y="75"/>
                    </a:lnTo>
                    <a:lnTo>
                      <a:pt x="654" y="75"/>
                    </a:lnTo>
                    <a:lnTo>
                      <a:pt x="621" y="84"/>
                    </a:lnTo>
                    <a:lnTo>
                      <a:pt x="621" y="84"/>
                    </a:lnTo>
                    <a:lnTo>
                      <a:pt x="579" y="101"/>
                    </a:lnTo>
                    <a:lnTo>
                      <a:pt x="604" y="88"/>
                    </a:lnTo>
                    <a:lnTo>
                      <a:pt x="604" y="88"/>
                    </a:lnTo>
                    <a:lnTo>
                      <a:pt x="554" y="101"/>
                    </a:lnTo>
                    <a:lnTo>
                      <a:pt x="403" y="226"/>
                    </a:lnTo>
                    <a:lnTo>
                      <a:pt x="327" y="277"/>
                    </a:lnTo>
                    <a:lnTo>
                      <a:pt x="277" y="327"/>
                    </a:lnTo>
                    <a:lnTo>
                      <a:pt x="126" y="503"/>
                    </a:lnTo>
                    <a:lnTo>
                      <a:pt x="51" y="704"/>
                    </a:lnTo>
                    <a:lnTo>
                      <a:pt x="0" y="855"/>
                    </a:lnTo>
                    <a:lnTo>
                      <a:pt x="25" y="1132"/>
                    </a:lnTo>
                    <a:lnTo>
                      <a:pt x="126" y="1232"/>
                    </a:lnTo>
                    <a:lnTo>
                      <a:pt x="227" y="1308"/>
                    </a:lnTo>
                    <a:lnTo>
                      <a:pt x="352" y="1308"/>
                    </a:lnTo>
                    <a:lnTo>
                      <a:pt x="503" y="1283"/>
                    </a:lnTo>
                    <a:lnTo>
                      <a:pt x="604" y="1207"/>
                    </a:lnTo>
                    <a:lnTo>
                      <a:pt x="654" y="1157"/>
                    </a:lnTo>
                    <a:lnTo>
                      <a:pt x="679" y="1107"/>
                    </a:lnTo>
                    <a:lnTo>
                      <a:pt x="780" y="981"/>
                    </a:lnTo>
                    <a:lnTo>
                      <a:pt x="855" y="830"/>
                    </a:lnTo>
                    <a:lnTo>
                      <a:pt x="916" y="749"/>
                    </a:lnTo>
                    <a:lnTo>
                      <a:pt x="956" y="729"/>
                    </a:lnTo>
                    <a:lnTo>
                      <a:pt x="956" y="704"/>
                    </a:lnTo>
                    <a:lnTo>
                      <a:pt x="981" y="679"/>
                    </a:lnTo>
                    <a:lnTo>
                      <a:pt x="1057" y="604"/>
                    </a:lnTo>
                    <a:lnTo>
                      <a:pt x="1064" y="573"/>
                    </a:lnTo>
                    <a:lnTo>
                      <a:pt x="1064" y="573"/>
                    </a:lnTo>
                    <a:lnTo>
                      <a:pt x="1132" y="528"/>
                    </a:lnTo>
                    <a:lnTo>
                      <a:pt x="1182" y="453"/>
                    </a:lnTo>
                    <a:lnTo>
                      <a:pt x="1207" y="252"/>
                    </a:lnTo>
                    <a:lnTo>
                      <a:pt x="1157" y="151"/>
                    </a:lnTo>
                    <a:lnTo>
                      <a:pt x="1107" y="75"/>
                    </a:lnTo>
                    <a:lnTo>
                      <a:pt x="93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6" name="Google Shape;986;p34"/>
              <p:cNvSpPr/>
              <p:nvPr/>
            </p:nvSpPr>
            <p:spPr>
              <a:xfrm rot="125325">
                <a:off x="1434574" y="2897836"/>
                <a:ext cx="30836" cy="63811"/>
              </a:xfrm>
              <a:custGeom>
                <a:avLst/>
                <a:gdLst/>
                <a:ahLst/>
                <a:cxnLst/>
                <a:rect l="l" t="t" r="r" b="b"/>
                <a:pathLst>
                  <a:path w="1334" h="1435" extrusionOk="0">
                    <a:moveTo>
                      <a:pt x="789" y="241"/>
                    </a:moveTo>
                    <a:lnTo>
                      <a:pt x="787" y="260"/>
                    </a:lnTo>
                    <a:lnTo>
                      <a:pt x="784" y="247"/>
                    </a:lnTo>
                    <a:lnTo>
                      <a:pt x="784" y="247"/>
                    </a:lnTo>
                    <a:lnTo>
                      <a:pt x="789" y="241"/>
                    </a:lnTo>
                    <a:close/>
                    <a:moveTo>
                      <a:pt x="804" y="345"/>
                    </a:moveTo>
                    <a:lnTo>
                      <a:pt x="881" y="403"/>
                    </a:lnTo>
                    <a:lnTo>
                      <a:pt x="906" y="428"/>
                    </a:lnTo>
                    <a:lnTo>
                      <a:pt x="805" y="353"/>
                    </a:lnTo>
                    <a:lnTo>
                      <a:pt x="804" y="345"/>
                    </a:lnTo>
                    <a:close/>
                    <a:moveTo>
                      <a:pt x="931" y="1"/>
                    </a:moveTo>
                    <a:lnTo>
                      <a:pt x="805" y="76"/>
                    </a:lnTo>
                    <a:lnTo>
                      <a:pt x="800" y="132"/>
                    </a:lnTo>
                    <a:lnTo>
                      <a:pt x="800" y="132"/>
                    </a:lnTo>
                    <a:lnTo>
                      <a:pt x="780" y="151"/>
                    </a:lnTo>
                    <a:lnTo>
                      <a:pt x="780" y="151"/>
                    </a:lnTo>
                    <a:lnTo>
                      <a:pt x="799" y="142"/>
                    </a:lnTo>
                    <a:lnTo>
                      <a:pt x="799" y="142"/>
                    </a:lnTo>
                    <a:lnTo>
                      <a:pt x="798" y="148"/>
                    </a:lnTo>
                    <a:lnTo>
                      <a:pt x="798" y="148"/>
                    </a:lnTo>
                    <a:lnTo>
                      <a:pt x="680" y="227"/>
                    </a:lnTo>
                    <a:lnTo>
                      <a:pt x="554" y="327"/>
                    </a:lnTo>
                    <a:lnTo>
                      <a:pt x="453" y="403"/>
                    </a:lnTo>
                    <a:lnTo>
                      <a:pt x="353" y="504"/>
                    </a:lnTo>
                    <a:lnTo>
                      <a:pt x="277" y="579"/>
                    </a:lnTo>
                    <a:lnTo>
                      <a:pt x="177" y="680"/>
                    </a:lnTo>
                    <a:lnTo>
                      <a:pt x="126" y="730"/>
                    </a:lnTo>
                    <a:lnTo>
                      <a:pt x="101" y="780"/>
                    </a:lnTo>
                    <a:lnTo>
                      <a:pt x="76" y="830"/>
                    </a:lnTo>
                    <a:lnTo>
                      <a:pt x="51" y="881"/>
                    </a:lnTo>
                    <a:lnTo>
                      <a:pt x="51" y="906"/>
                    </a:lnTo>
                    <a:lnTo>
                      <a:pt x="26" y="931"/>
                    </a:lnTo>
                    <a:lnTo>
                      <a:pt x="1" y="1032"/>
                    </a:lnTo>
                    <a:lnTo>
                      <a:pt x="1" y="1132"/>
                    </a:lnTo>
                    <a:lnTo>
                      <a:pt x="26" y="1258"/>
                    </a:lnTo>
                    <a:lnTo>
                      <a:pt x="126" y="1359"/>
                    </a:lnTo>
                    <a:lnTo>
                      <a:pt x="227" y="1434"/>
                    </a:lnTo>
                    <a:lnTo>
                      <a:pt x="378" y="1434"/>
                    </a:lnTo>
                    <a:lnTo>
                      <a:pt x="604" y="1384"/>
                    </a:lnTo>
                    <a:lnTo>
                      <a:pt x="755" y="1233"/>
                    </a:lnTo>
                    <a:lnTo>
                      <a:pt x="931" y="1032"/>
                    </a:lnTo>
                    <a:lnTo>
                      <a:pt x="1107" y="830"/>
                    </a:lnTo>
                    <a:lnTo>
                      <a:pt x="1233" y="654"/>
                    </a:lnTo>
                    <a:lnTo>
                      <a:pt x="1308" y="478"/>
                    </a:lnTo>
                    <a:lnTo>
                      <a:pt x="1333" y="403"/>
                    </a:lnTo>
                    <a:lnTo>
                      <a:pt x="1333" y="327"/>
                    </a:lnTo>
                    <a:lnTo>
                      <a:pt x="1333" y="227"/>
                    </a:lnTo>
                    <a:lnTo>
                      <a:pt x="1208" y="51"/>
                    </a:lnTo>
                    <a:lnTo>
                      <a:pt x="1136" y="33"/>
                    </a:lnTo>
                    <a:lnTo>
                      <a:pt x="1136" y="33"/>
                    </a:lnTo>
                    <a:lnTo>
                      <a:pt x="108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7" name="Google Shape;987;p34"/>
              <p:cNvSpPr/>
              <p:nvPr/>
            </p:nvSpPr>
            <p:spPr>
              <a:xfrm rot="125325">
                <a:off x="1498374" y="2908955"/>
                <a:ext cx="22098" cy="5260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1183" extrusionOk="0">
                    <a:moveTo>
                      <a:pt x="704" y="1"/>
                    </a:moveTo>
                    <a:lnTo>
                      <a:pt x="654" y="13"/>
                    </a:lnTo>
                    <a:lnTo>
                      <a:pt x="654" y="13"/>
                    </a:lnTo>
                    <a:lnTo>
                      <a:pt x="679" y="1"/>
                    </a:lnTo>
                    <a:lnTo>
                      <a:pt x="679" y="1"/>
                    </a:lnTo>
                    <a:lnTo>
                      <a:pt x="578" y="26"/>
                    </a:lnTo>
                    <a:lnTo>
                      <a:pt x="478" y="76"/>
                    </a:lnTo>
                    <a:lnTo>
                      <a:pt x="428" y="101"/>
                    </a:lnTo>
                    <a:lnTo>
                      <a:pt x="377" y="152"/>
                    </a:lnTo>
                    <a:lnTo>
                      <a:pt x="302" y="227"/>
                    </a:lnTo>
                    <a:lnTo>
                      <a:pt x="226" y="328"/>
                    </a:lnTo>
                    <a:lnTo>
                      <a:pt x="252" y="303"/>
                    </a:lnTo>
                    <a:lnTo>
                      <a:pt x="302" y="252"/>
                    </a:lnTo>
                    <a:lnTo>
                      <a:pt x="252" y="328"/>
                    </a:lnTo>
                    <a:lnTo>
                      <a:pt x="201" y="378"/>
                    </a:lnTo>
                    <a:lnTo>
                      <a:pt x="151" y="428"/>
                    </a:lnTo>
                    <a:lnTo>
                      <a:pt x="101" y="504"/>
                    </a:lnTo>
                    <a:lnTo>
                      <a:pt x="75" y="529"/>
                    </a:lnTo>
                    <a:lnTo>
                      <a:pt x="75" y="554"/>
                    </a:lnTo>
                    <a:lnTo>
                      <a:pt x="25" y="629"/>
                    </a:lnTo>
                    <a:lnTo>
                      <a:pt x="0" y="705"/>
                    </a:lnTo>
                    <a:lnTo>
                      <a:pt x="0" y="806"/>
                    </a:lnTo>
                    <a:lnTo>
                      <a:pt x="0" y="931"/>
                    </a:lnTo>
                    <a:lnTo>
                      <a:pt x="75" y="1057"/>
                    </a:lnTo>
                    <a:lnTo>
                      <a:pt x="302" y="1183"/>
                    </a:lnTo>
                    <a:lnTo>
                      <a:pt x="453" y="1158"/>
                    </a:lnTo>
                    <a:lnTo>
                      <a:pt x="528" y="1132"/>
                    </a:lnTo>
                    <a:lnTo>
                      <a:pt x="578" y="1082"/>
                    </a:lnTo>
                    <a:lnTo>
                      <a:pt x="604" y="1057"/>
                    </a:lnTo>
                    <a:lnTo>
                      <a:pt x="629" y="1032"/>
                    </a:lnTo>
                    <a:lnTo>
                      <a:pt x="654" y="1007"/>
                    </a:lnTo>
                    <a:lnTo>
                      <a:pt x="679" y="982"/>
                    </a:lnTo>
                    <a:lnTo>
                      <a:pt x="755" y="931"/>
                    </a:lnTo>
                    <a:lnTo>
                      <a:pt x="780" y="856"/>
                    </a:lnTo>
                    <a:lnTo>
                      <a:pt x="805" y="831"/>
                    </a:lnTo>
                    <a:lnTo>
                      <a:pt x="805" y="780"/>
                    </a:lnTo>
                    <a:lnTo>
                      <a:pt x="855" y="680"/>
                    </a:lnTo>
                    <a:lnTo>
                      <a:pt x="905" y="579"/>
                    </a:lnTo>
                    <a:lnTo>
                      <a:pt x="905" y="554"/>
                    </a:lnTo>
                    <a:lnTo>
                      <a:pt x="931" y="504"/>
                    </a:lnTo>
                    <a:lnTo>
                      <a:pt x="956" y="403"/>
                    </a:lnTo>
                    <a:lnTo>
                      <a:pt x="931" y="277"/>
                    </a:lnTo>
                    <a:lnTo>
                      <a:pt x="956" y="328"/>
                    </a:lnTo>
                    <a:lnTo>
                      <a:pt x="956" y="303"/>
                    </a:lnTo>
                    <a:lnTo>
                      <a:pt x="931" y="177"/>
                    </a:lnTo>
                    <a:lnTo>
                      <a:pt x="893" y="126"/>
                    </a:lnTo>
                    <a:lnTo>
                      <a:pt x="893" y="126"/>
                    </a:lnTo>
                    <a:lnTo>
                      <a:pt x="880" y="101"/>
                    </a:lnTo>
                    <a:lnTo>
                      <a:pt x="868" y="93"/>
                    </a:lnTo>
                    <a:lnTo>
                      <a:pt x="868" y="93"/>
                    </a:lnTo>
                    <a:lnTo>
                      <a:pt x="855" y="76"/>
                    </a:lnTo>
                    <a:lnTo>
                      <a:pt x="859" y="87"/>
                    </a:lnTo>
                    <a:lnTo>
                      <a:pt x="859" y="87"/>
                    </a:lnTo>
                    <a:lnTo>
                      <a:pt x="805" y="51"/>
                    </a:lnTo>
                    <a:lnTo>
                      <a:pt x="70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8" name="Google Shape;988;p34"/>
              <p:cNvSpPr/>
              <p:nvPr/>
            </p:nvSpPr>
            <p:spPr>
              <a:xfrm rot="125325">
                <a:off x="1565302" y="2907035"/>
                <a:ext cx="26190" cy="54828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1233" extrusionOk="0">
                    <a:moveTo>
                      <a:pt x="730" y="0"/>
                    </a:moveTo>
                    <a:lnTo>
                      <a:pt x="579" y="101"/>
                    </a:lnTo>
                    <a:lnTo>
                      <a:pt x="453" y="176"/>
                    </a:lnTo>
                    <a:lnTo>
                      <a:pt x="352" y="302"/>
                    </a:lnTo>
                    <a:lnTo>
                      <a:pt x="252" y="403"/>
                    </a:lnTo>
                    <a:lnTo>
                      <a:pt x="151" y="528"/>
                    </a:lnTo>
                    <a:lnTo>
                      <a:pt x="126" y="553"/>
                    </a:lnTo>
                    <a:lnTo>
                      <a:pt x="101" y="604"/>
                    </a:lnTo>
                    <a:lnTo>
                      <a:pt x="51" y="704"/>
                    </a:lnTo>
                    <a:lnTo>
                      <a:pt x="25" y="805"/>
                    </a:lnTo>
                    <a:lnTo>
                      <a:pt x="25" y="830"/>
                    </a:lnTo>
                    <a:lnTo>
                      <a:pt x="0" y="880"/>
                    </a:lnTo>
                    <a:lnTo>
                      <a:pt x="25" y="956"/>
                    </a:lnTo>
                    <a:lnTo>
                      <a:pt x="51" y="1031"/>
                    </a:lnTo>
                    <a:lnTo>
                      <a:pt x="101" y="1132"/>
                    </a:lnTo>
                    <a:lnTo>
                      <a:pt x="176" y="1207"/>
                    </a:lnTo>
                    <a:lnTo>
                      <a:pt x="302" y="1232"/>
                    </a:lnTo>
                    <a:lnTo>
                      <a:pt x="528" y="1207"/>
                    </a:lnTo>
                    <a:lnTo>
                      <a:pt x="629" y="1132"/>
                    </a:lnTo>
                    <a:lnTo>
                      <a:pt x="654" y="1107"/>
                    </a:lnTo>
                    <a:lnTo>
                      <a:pt x="679" y="1082"/>
                    </a:lnTo>
                    <a:lnTo>
                      <a:pt x="730" y="1031"/>
                    </a:lnTo>
                    <a:lnTo>
                      <a:pt x="780" y="956"/>
                    </a:lnTo>
                    <a:lnTo>
                      <a:pt x="830" y="880"/>
                    </a:lnTo>
                    <a:lnTo>
                      <a:pt x="881" y="805"/>
                    </a:lnTo>
                    <a:lnTo>
                      <a:pt x="931" y="729"/>
                    </a:lnTo>
                    <a:lnTo>
                      <a:pt x="981" y="654"/>
                    </a:lnTo>
                    <a:lnTo>
                      <a:pt x="1031" y="553"/>
                    </a:lnTo>
                    <a:lnTo>
                      <a:pt x="1082" y="453"/>
                    </a:lnTo>
                    <a:lnTo>
                      <a:pt x="1082" y="453"/>
                    </a:lnTo>
                    <a:lnTo>
                      <a:pt x="1065" y="470"/>
                    </a:lnTo>
                    <a:lnTo>
                      <a:pt x="1065" y="470"/>
                    </a:lnTo>
                    <a:lnTo>
                      <a:pt x="1132" y="352"/>
                    </a:lnTo>
                    <a:lnTo>
                      <a:pt x="1107" y="176"/>
                    </a:lnTo>
                    <a:lnTo>
                      <a:pt x="1107" y="151"/>
                    </a:lnTo>
                    <a:lnTo>
                      <a:pt x="1082" y="25"/>
                    </a:lnTo>
                    <a:lnTo>
                      <a:pt x="93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9" name="Google Shape;989;p34"/>
              <p:cNvSpPr/>
              <p:nvPr/>
            </p:nvSpPr>
            <p:spPr>
              <a:xfrm rot="125325">
                <a:off x="1634625" y="2899533"/>
                <a:ext cx="29079" cy="64923"/>
              </a:xfrm>
              <a:custGeom>
                <a:avLst/>
                <a:gdLst/>
                <a:ahLst/>
                <a:cxnLst/>
                <a:rect l="l" t="t" r="r" b="b"/>
                <a:pathLst>
                  <a:path w="1258" h="1460" extrusionOk="0">
                    <a:moveTo>
                      <a:pt x="981" y="1"/>
                    </a:moveTo>
                    <a:lnTo>
                      <a:pt x="956" y="26"/>
                    </a:lnTo>
                    <a:lnTo>
                      <a:pt x="906" y="26"/>
                    </a:lnTo>
                    <a:lnTo>
                      <a:pt x="906" y="38"/>
                    </a:lnTo>
                    <a:lnTo>
                      <a:pt x="906" y="38"/>
                    </a:lnTo>
                    <a:lnTo>
                      <a:pt x="880" y="51"/>
                    </a:lnTo>
                    <a:lnTo>
                      <a:pt x="830" y="76"/>
                    </a:lnTo>
                    <a:lnTo>
                      <a:pt x="780" y="101"/>
                    </a:lnTo>
                    <a:lnTo>
                      <a:pt x="755" y="127"/>
                    </a:lnTo>
                    <a:lnTo>
                      <a:pt x="604" y="227"/>
                    </a:lnTo>
                    <a:lnTo>
                      <a:pt x="478" y="353"/>
                    </a:lnTo>
                    <a:lnTo>
                      <a:pt x="377" y="479"/>
                    </a:lnTo>
                    <a:lnTo>
                      <a:pt x="252" y="604"/>
                    </a:lnTo>
                    <a:lnTo>
                      <a:pt x="76" y="806"/>
                    </a:lnTo>
                    <a:lnTo>
                      <a:pt x="25" y="1082"/>
                    </a:lnTo>
                    <a:lnTo>
                      <a:pt x="25" y="1032"/>
                    </a:lnTo>
                    <a:lnTo>
                      <a:pt x="25" y="982"/>
                    </a:lnTo>
                    <a:lnTo>
                      <a:pt x="0" y="1082"/>
                    </a:lnTo>
                    <a:lnTo>
                      <a:pt x="0" y="1158"/>
                    </a:lnTo>
                    <a:lnTo>
                      <a:pt x="25" y="1309"/>
                    </a:lnTo>
                    <a:lnTo>
                      <a:pt x="226" y="1459"/>
                    </a:lnTo>
                    <a:lnTo>
                      <a:pt x="352" y="1434"/>
                    </a:lnTo>
                    <a:lnTo>
                      <a:pt x="453" y="1409"/>
                    </a:lnTo>
                    <a:lnTo>
                      <a:pt x="478" y="1409"/>
                    </a:lnTo>
                    <a:lnTo>
                      <a:pt x="579" y="1359"/>
                    </a:lnTo>
                    <a:lnTo>
                      <a:pt x="654" y="1309"/>
                    </a:lnTo>
                    <a:lnTo>
                      <a:pt x="704" y="1233"/>
                    </a:lnTo>
                    <a:lnTo>
                      <a:pt x="755" y="1183"/>
                    </a:lnTo>
                    <a:lnTo>
                      <a:pt x="805" y="1107"/>
                    </a:lnTo>
                    <a:lnTo>
                      <a:pt x="931" y="956"/>
                    </a:lnTo>
                    <a:lnTo>
                      <a:pt x="1056" y="780"/>
                    </a:lnTo>
                    <a:lnTo>
                      <a:pt x="1157" y="604"/>
                    </a:lnTo>
                    <a:lnTo>
                      <a:pt x="1207" y="428"/>
                    </a:lnTo>
                    <a:lnTo>
                      <a:pt x="1232" y="378"/>
                    </a:lnTo>
                    <a:lnTo>
                      <a:pt x="1232" y="353"/>
                    </a:lnTo>
                    <a:lnTo>
                      <a:pt x="1258" y="277"/>
                    </a:lnTo>
                    <a:lnTo>
                      <a:pt x="1258" y="227"/>
                    </a:lnTo>
                    <a:lnTo>
                      <a:pt x="1258" y="152"/>
                    </a:lnTo>
                    <a:lnTo>
                      <a:pt x="1207" y="51"/>
                    </a:lnTo>
                    <a:lnTo>
                      <a:pt x="1157" y="26"/>
                    </a:lnTo>
                    <a:lnTo>
                      <a:pt x="110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0" name="Google Shape;990;p34"/>
              <p:cNvSpPr/>
              <p:nvPr/>
            </p:nvSpPr>
            <p:spPr>
              <a:xfrm rot="125325">
                <a:off x="1699036" y="2903124"/>
                <a:ext cx="35482" cy="66034"/>
              </a:xfrm>
              <a:custGeom>
                <a:avLst/>
                <a:gdLst/>
                <a:ahLst/>
                <a:cxnLst/>
                <a:rect l="l" t="t" r="r" b="b"/>
                <a:pathLst>
                  <a:path w="1535" h="1485" extrusionOk="0">
                    <a:moveTo>
                      <a:pt x="1158" y="1"/>
                    </a:moveTo>
                    <a:lnTo>
                      <a:pt x="1057" y="26"/>
                    </a:lnTo>
                    <a:lnTo>
                      <a:pt x="982" y="76"/>
                    </a:lnTo>
                    <a:lnTo>
                      <a:pt x="906" y="102"/>
                    </a:lnTo>
                    <a:lnTo>
                      <a:pt x="856" y="152"/>
                    </a:lnTo>
                    <a:lnTo>
                      <a:pt x="680" y="252"/>
                    </a:lnTo>
                    <a:lnTo>
                      <a:pt x="529" y="403"/>
                    </a:lnTo>
                    <a:lnTo>
                      <a:pt x="403" y="504"/>
                    </a:lnTo>
                    <a:lnTo>
                      <a:pt x="277" y="605"/>
                    </a:lnTo>
                    <a:lnTo>
                      <a:pt x="202" y="705"/>
                    </a:lnTo>
                    <a:lnTo>
                      <a:pt x="127" y="806"/>
                    </a:lnTo>
                    <a:lnTo>
                      <a:pt x="101" y="831"/>
                    </a:lnTo>
                    <a:lnTo>
                      <a:pt x="76" y="856"/>
                    </a:lnTo>
                    <a:lnTo>
                      <a:pt x="1" y="1082"/>
                    </a:lnTo>
                    <a:lnTo>
                      <a:pt x="76" y="1284"/>
                    </a:lnTo>
                    <a:lnTo>
                      <a:pt x="51" y="1233"/>
                    </a:lnTo>
                    <a:lnTo>
                      <a:pt x="51" y="1284"/>
                    </a:lnTo>
                    <a:lnTo>
                      <a:pt x="127" y="1384"/>
                    </a:lnTo>
                    <a:lnTo>
                      <a:pt x="202" y="1434"/>
                    </a:lnTo>
                    <a:lnTo>
                      <a:pt x="303" y="1460"/>
                    </a:lnTo>
                    <a:lnTo>
                      <a:pt x="252" y="1434"/>
                    </a:lnTo>
                    <a:lnTo>
                      <a:pt x="227" y="1409"/>
                    </a:lnTo>
                    <a:lnTo>
                      <a:pt x="403" y="1485"/>
                    </a:lnTo>
                    <a:lnTo>
                      <a:pt x="579" y="1434"/>
                    </a:lnTo>
                    <a:lnTo>
                      <a:pt x="630" y="1409"/>
                    </a:lnTo>
                    <a:lnTo>
                      <a:pt x="680" y="1384"/>
                    </a:lnTo>
                    <a:lnTo>
                      <a:pt x="780" y="1309"/>
                    </a:lnTo>
                    <a:lnTo>
                      <a:pt x="881" y="1208"/>
                    </a:lnTo>
                    <a:lnTo>
                      <a:pt x="982" y="1108"/>
                    </a:lnTo>
                    <a:lnTo>
                      <a:pt x="1107" y="982"/>
                    </a:lnTo>
                    <a:lnTo>
                      <a:pt x="1233" y="831"/>
                    </a:lnTo>
                    <a:lnTo>
                      <a:pt x="1359" y="680"/>
                    </a:lnTo>
                    <a:lnTo>
                      <a:pt x="1409" y="605"/>
                    </a:lnTo>
                    <a:lnTo>
                      <a:pt x="1434" y="554"/>
                    </a:lnTo>
                    <a:lnTo>
                      <a:pt x="1485" y="479"/>
                    </a:lnTo>
                    <a:lnTo>
                      <a:pt x="1510" y="428"/>
                    </a:lnTo>
                    <a:lnTo>
                      <a:pt x="1535" y="353"/>
                    </a:lnTo>
                    <a:lnTo>
                      <a:pt x="1535" y="278"/>
                    </a:lnTo>
                    <a:lnTo>
                      <a:pt x="1510" y="152"/>
                    </a:lnTo>
                    <a:lnTo>
                      <a:pt x="1409" y="76"/>
                    </a:lnTo>
                    <a:lnTo>
                      <a:pt x="1309" y="1"/>
                    </a:lnTo>
                    <a:lnTo>
                      <a:pt x="1248" y="13"/>
                    </a:lnTo>
                    <a:lnTo>
                      <a:pt x="1248" y="13"/>
                    </a:lnTo>
                    <a:lnTo>
                      <a:pt x="125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1" name="Google Shape;991;p34"/>
              <p:cNvSpPr/>
              <p:nvPr/>
            </p:nvSpPr>
            <p:spPr>
              <a:xfrm rot="125325">
                <a:off x="1759611" y="2901944"/>
                <a:ext cx="31992" cy="64923"/>
              </a:xfrm>
              <a:custGeom>
                <a:avLst/>
                <a:gdLst/>
                <a:ahLst/>
                <a:cxnLst/>
                <a:rect l="l" t="t" r="r" b="b"/>
                <a:pathLst>
                  <a:path w="1384" h="1460" extrusionOk="0">
                    <a:moveTo>
                      <a:pt x="906" y="126"/>
                    </a:moveTo>
                    <a:lnTo>
                      <a:pt x="841" y="154"/>
                    </a:lnTo>
                    <a:lnTo>
                      <a:pt x="841" y="154"/>
                    </a:lnTo>
                    <a:lnTo>
                      <a:pt x="862" y="126"/>
                    </a:lnTo>
                    <a:close/>
                    <a:moveTo>
                      <a:pt x="780" y="453"/>
                    </a:moveTo>
                    <a:lnTo>
                      <a:pt x="780" y="478"/>
                    </a:lnTo>
                    <a:lnTo>
                      <a:pt x="780" y="478"/>
                    </a:lnTo>
                    <a:lnTo>
                      <a:pt x="780" y="478"/>
                    </a:lnTo>
                    <a:lnTo>
                      <a:pt x="767" y="453"/>
                    </a:lnTo>
                    <a:close/>
                    <a:moveTo>
                      <a:pt x="931" y="0"/>
                    </a:moveTo>
                    <a:lnTo>
                      <a:pt x="755" y="26"/>
                    </a:lnTo>
                    <a:lnTo>
                      <a:pt x="654" y="177"/>
                    </a:lnTo>
                    <a:lnTo>
                      <a:pt x="654" y="252"/>
                    </a:lnTo>
                    <a:lnTo>
                      <a:pt x="654" y="265"/>
                    </a:lnTo>
                    <a:lnTo>
                      <a:pt x="654" y="265"/>
                    </a:lnTo>
                    <a:lnTo>
                      <a:pt x="579" y="327"/>
                    </a:lnTo>
                    <a:lnTo>
                      <a:pt x="503" y="378"/>
                    </a:lnTo>
                    <a:lnTo>
                      <a:pt x="428" y="453"/>
                    </a:lnTo>
                    <a:lnTo>
                      <a:pt x="327" y="529"/>
                    </a:lnTo>
                    <a:lnTo>
                      <a:pt x="252" y="604"/>
                    </a:lnTo>
                    <a:lnTo>
                      <a:pt x="227" y="654"/>
                    </a:lnTo>
                    <a:lnTo>
                      <a:pt x="176" y="705"/>
                    </a:lnTo>
                    <a:lnTo>
                      <a:pt x="126" y="755"/>
                    </a:lnTo>
                    <a:lnTo>
                      <a:pt x="76" y="830"/>
                    </a:lnTo>
                    <a:lnTo>
                      <a:pt x="51" y="931"/>
                    </a:lnTo>
                    <a:lnTo>
                      <a:pt x="51" y="956"/>
                    </a:lnTo>
                    <a:lnTo>
                      <a:pt x="0" y="1057"/>
                    </a:lnTo>
                    <a:lnTo>
                      <a:pt x="0" y="1233"/>
                    </a:lnTo>
                    <a:lnTo>
                      <a:pt x="227" y="1459"/>
                    </a:lnTo>
                    <a:lnTo>
                      <a:pt x="378" y="1434"/>
                    </a:lnTo>
                    <a:lnTo>
                      <a:pt x="503" y="1409"/>
                    </a:lnTo>
                    <a:lnTo>
                      <a:pt x="554" y="1384"/>
                    </a:lnTo>
                    <a:lnTo>
                      <a:pt x="654" y="1359"/>
                    </a:lnTo>
                    <a:lnTo>
                      <a:pt x="755" y="1283"/>
                    </a:lnTo>
                    <a:lnTo>
                      <a:pt x="805" y="1233"/>
                    </a:lnTo>
                    <a:lnTo>
                      <a:pt x="830" y="1183"/>
                    </a:lnTo>
                    <a:lnTo>
                      <a:pt x="906" y="1107"/>
                    </a:lnTo>
                    <a:lnTo>
                      <a:pt x="981" y="1032"/>
                    </a:lnTo>
                    <a:lnTo>
                      <a:pt x="1057" y="956"/>
                    </a:lnTo>
                    <a:lnTo>
                      <a:pt x="1132" y="856"/>
                    </a:lnTo>
                    <a:lnTo>
                      <a:pt x="1233" y="705"/>
                    </a:lnTo>
                    <a:lnTo>
                      <a:pt x="1333" y="554"/>
                    </a:lnTo>
                    <a:lnTo>
                      <a:pt x="1384" y="453"/>
                    </a:lnTo>
                    <a:lnTo>
                      <a:pt x="1359" y="227"/>
                    </a:lnTo>
                    <a:lnTo>
                      <a:pt x="1283" y="151"/>
                    </a:lnTo>
                    <a:lnTo>
                      <a:pt x="1233" y="101"/>
                    </a:lnTo>
                    <a:lnTo>
                      <a:pt x="1182" y="76"/>
                    </a:lnTo>
                    <a:lnTo>
                      <a:pt x="1208" y="101"/>
                    </a:lnTo>
                    <a:lnTo>
                      <a:pt x="1233" y="126"/>
                    </a:lnTo>
                    <a:lnTo>
                      <a:pt x="1182" y="101"/>
                    </a:lnTo>
                    <a:lnTo>
                      <a:pt x="1157" y="76"/>
                    </a:lnTo>
                    <a:lnTo>
                      <a:pt x="1132" y="51"/>
                    </a:lnTo>
                    <a:lnTo>
                      <a:pt x="103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2" name="Google Shape;992;p34"/>
              <p:cNvSpPr/>
              <p:nvPr/>
            </p:nvSpPr>
            <p:spPr>
              <a:xfrm rot="125325">
                <a:off x="1819190" y="2893002"/>
                <a:ext cx="36661" cy="69414"/>
              </a:xfrm>
              <a:custGeom>
                <a:avLst/>
                <a:gdLst/>
                <a:ahLst/>
                <a:cxnLst/>
                <a:rect l="l" t="t" r="r" b="b"/>
                <a:pathLst>
                  <a:path w="1586" h="1561" extrusionOk="0">
                    <a:moveTo>
                      <a:pt x="1208" y="1"/>
                    </a:moveTo>
                    <a:lnTo>
                      <a:pt x="1132" y="51"/>
                    </a:lnTo>
                    <a:lnTo>
                      <a:pt x="1057" y="127"/>
                    </a:lnTo>
                    <a:lnTo>
                      <a:pt x="982" y="177"/>
                    </a:lnTo>
                    <a:lnTo>
                      <a:pt x="956" y="177"/>
                    </a:lnTo>
                    <a:lnTo>
                      <a:pt x="956" y="202"/>
                    </a:lnTo>
                    <a:lnTo>
                      <a:pt x="931" y="202"/>
                    </a:lnTo>
                    <a:lnTo>
                      <a:pt x="881" y="227"/>
                    </a:lnTo>
                    <a:lnTo>
                      <a:pt x="730" y="353"/>
                    </a:lnTo>
                    <a:lnTo>
                      <a:pt x="554" y="504"/>
                    </a:lnTo>
                    <a:lnTo>
                      <a:pt x="428" y="630"/>
                    </a:lnTo>
                    <a:lnTo>
                      <a:pt x="303" y="730"/>
                    </a:lnTo>
                    <a:lnTo>
                      <a:pt x="227" y="781"/>
                    </a:lnTo>
                    <a:lnTo>
                      <a:pt x="177" y="856"/>
                    </a:lnTo>
                    <a:lnTo>
                      <a:pt x="126" y="906"/>
                    </a:lnTo>
                    <a:lnTo>
                      <a:pt x="76" y="957"/>
                    </a:lnTo>
                    <a:lnTo>
                      <a:pt x="1" y="1108"/>
                    </a:lnTo>
                    <a:lnTo>
                      <a:pt x="10" y="1181"/>
                    </a:lnTo>
                    <a:lnTo>
                      <a:pt x="1" y="1208"/>
                    </a:lnTo>
                    <a:lnTo>
                      <a:pt x="1" y="1309"/>
                    </a:lnTo>
                    <a:lnTo>
                      <a:pt x="1" y="1409"/>
                    </a:lnTo>
                    <a:lnTo>
                      <a:pt x="126" y="1510"/>
                    </a:lnTo>
                    <a:lnTo>
                      <a:pt x="227" y="1535"/>
                    </a:lnTo>
                    <a:lnTo>
                      <a:pt x="328" y="1535"/>
                    </a:lnTo>
                    <a:lnTo>
                      <a:pt x="333" y="1533"/>
                    </a:lnTo>
                    <a:lnTo>
                      <a:pt x="333" y="1533"/>
                    </a:lnTo>
                    <a:lnTo>
                      <a:pt x="428" y="1560"/>
                    </a:lnTo>
                    <a:lnTo>
                      <a:pt x="705" y="1384"/>
                    </a:lnTo>
                    <a:lnTo>
                      <a:pt x="831" y="1258"/>
                    </a:lnTo>
                    <a:lnTo>
                      <a:pt x="956" y="1133"/>
                    </a:lnTo>
                    <a:lnTo>
                      <a:pt x="1082" y="1007"/>
                    </a:lnTo>
                    <a:lnTo>
                      <a:pt x="1208" y="856"/>
                    </a:lnTo>
                    <a:lnTo>
                      <a:pt x="1334" y="680"/>
                    </a:lnTo>
                    <a:lnTo>
                      <a:pt x="1434" y="529"/>
                    </a:lnTo>
                    <a:lnTo>
                      <a:pt x="1535" y="378"/>
                    </a:lnTo>
                    <a:lnTo>
                      <a:pt x="1585" y="303"/>
                    </a:lnTo>
                    <a:lnTo>
                      <a:pt x="1535" y="102"/>
                    </a:lnTo>
                    <a:lnTo>
                      <a:pt x="1459" y="51"/>
                    </a:lnTo>
                    <a:lnTo>
                      <a:pt x="138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3" name="Google Shape;993;p34"/>
              <p:cNvSpPr/>
              <p:nvPr/>
            </p:nvSpPr>
            <p:spPr>
              <a:xfrm rot="125325">
                <a:off x="1874418" y="2896225"/>
                <a:ext cx="38996" cy="64878"/>
              </a:xfrm>
              <a:custGeom>
                <a:avLst/>
                <a:gdLst/>
                <a:ahLst/>
                <a:cxnLst/>
                <a:rect l="l" t="t" r="r" b="b"/>
                <a:pathLst>
                  <a:path w="1687" h="1459" extrusionOk="0">
                    <a:moveTo>
                      <a:pt x="1409" y="0"/>
                    </a:moveTo>
                    <a:lnTo>
                      <a:pt x="1233" y="25"/>
                    </a:lnTo>
                    <a:lnTo>
                      <a:pt x="1057" y="76"/>
                    </a:lnTo>
                    <a:lnTo>
                      <a:pt x="940" y="134"/>
                    </a:lnTo>
                    <a:lnTo>
                      <a:pt x="940" y="134"/>
                    </a:lnTo>
                    <a:lnTo>
                      <a:pt x="881" y="151"/>
                    </a:lnTo>
                    <a:lnTo>
                      <a:pt x="705" y="252"/>
                    </a:lnTo>
                    <a:lnTo>
                      <a:pt x="554" y="352"/>
                    </a:lnTo>
                    <a:lnTo>
                      <a:pt x="429" y="453"/>
                    </a:lnTo>
                    <a:lnTo>
                      <a:pt x="303" y="553"/>
                    </a:lnTo>
                    <a:lnTo>
                      <a:pt x="202" y="679"/>
                    </a:lnTo>
                    <a:lnTo>
                      <a:pt x="127" y="780"/>
                    </a:lnTo>
                    <a:lnTo>
                      <a:pt x="76" y="880"/>
                    </a:lnTo>
                    <a:lnTo>
                      <a:pt x="1" y="1031"/>
                    </a:lnTo>
                    <a:lnTo>
                      <a:pt x="76" y="1283"/>
                    </a:lnTo>
                    <a:lnTo>
                      <a:pt x="177" y="1383"/>
                    </a:lnTo>
                    <a:lnTo>
                      <a:pt x="303" y="1459"/>
                    </a:lnTo>
                    <a:lnTo>
                      <a:pt x="554" y="1459"/>
                    </a:lnTo>
                    <a:lnTo>
                      <a:pt x="680" y="1358"/>
                    </a:lnTo>
                    <a:lnTo>
                      <a:pt x="755" y="1283"/>
                    </a:lnTo>
                    <a:lnTo>
                      <a:pt x="856" y="1207"/>
                    </a:lnTo>
                    <a:lnTo>
                      <a:pt x="932" y="1132"/>
                    </a:lnTo>
                    <a:lnTo>
                      <a:pt x="1007" y="1031"/>
                    </a:lnTo>
                    <a:lnTo>
                      <a:pt x="1082" y="931"/>
                    </a:lnTo>
                    <a:lnTo>
                      <a:pt x="1183" y="855"/>
                    </a:lnTo>
                    <a:lnTo>
                      <a:pt x="1208" y="830"/>
                    </a:lnTo>
                    <a:lnTo>
                      <a:pt x="1258" y="780"/>
                    </a:lnTo>
                    <a:lnTo>
                      <a:pt x="1284" y="780"/>
                    </a:lnTo>
                    <a:lnTo>
                      <a:pt x="1309" y="755"/>
                    </a:lnTo>
                    <a:lnTo>
                      <a:pt x="1359" y="704"/>
                    </a:lnTo>
                    <a:lnTo>
                      <a:pt x="1364" y="689"/>
                    </a:lnTo>
                    <a:lnTo>
                      <a:pt x="1364" y="689"/>
                    </a:lnTo>
                    <a:lnTo>
                      <a:pt x="1384" y="679"/>
                    </a:lnTo>
                    <a:lnTo>
                      <a:pt x="1435" y="629"/>
                    </a:lnTo>
                    <a:lnTo>
                      <a:pt x="1435" y="604"/>
                    </a:lnTo>
                    <a:lnTo>
                      <a:pt x="1460" y="604"/>
                    </a:lnTo>
                    <a:lnTo>
                      <a:pt x="1560" y="528"/>
                    </a:lnTo>
                    <a:lnTo>
                      <a:pt x="1611" y="453"/>
                    </a:lnTo>
                    <a:lnTo>
                      <a:pt x="1616" y="433"/>
                    </a:lnTo>
                    <a:lnTo>
                      <a:pt x="1616" y="433"/>
                    </a:lnTo>
                    <a:lnTo>
                      <a:pt x="1686" y="327"/>
                    </a:lnTo>
                    <a:lnTo>
                      <a:pt x="1636" y="151"/>
                    </a:lnTo>
                    <a:lnTo>
                      <a:pt x="1585" y="101"/>
                    </a:lnTo>
                    <a:lnTo>
                      <a:pt x="1535" y="50"/>
                    </a:lnTo>
                    <a:lnTo>
                      <a:pt x="1435" y="0"/>
                    </a:lnTo>
                    <a:lnTo>
                      <a:pt x="1415" y="5"/>
                    </a:lnTo>
                    <a:lnTo>
                      <a:pt x="1415" y="5"/>
                    </a:lnTo>
                    <a:lnTo>
                      <a:pt x="140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4" name="Google Shape;994;p34"/>
              <p:cNvSpPr/>
              <p:nvPr/>
            </p:nvSpPr>
            <p:spPr>
              <a:xfrm rot="125325">
                <a:off x="1940608" y="2892305"/>
                <a:ext cx="44798" cy="72749"/>
              </a:xfrm>
              <a:custGeom>
                <a:avLst/>
                <a:gdLst/>
                <a:ahLst/>
                <a:cxnLst/>
                <a:rect l="l" t="t" r="r" b="b"/>
                <a:pathLst>
                  <a:path w="1938" h="1636" extrusionOk="0">
                    <a:moveTo>
                      <a:pt x="1660" y="1"/>
                    </a:moveTo>
                    <a:lnTo>
                      <a:pt x="1560" y="26"/>
                    </a:lnTo>
                    <a:lnTo>
                      <a:pt x="1384" y="101"/>
                    </a:lnTo>
                    <a:lnTo>
                      <a:pt x="1208" y="151"/>
                    </a:lnTo>
                    <a:lnTo>
                      <a:pt x="1258" y="151"/>
                    </a:lnTo>
                    <a:lnTo>
                      <a:pt x="1132" y="177"/>
                    </a:lnTo>
                    <a:lnTo>
                      <a:pt x="881" y="353"/>
                    </a:lnTo>
                    <a:lnTo>
                      <a:pt x="705" y="478"/>
                    </a:lnTo>
                    <a:lnTo>
                      <a:pt x="504" y="629"/>
                    </a:lnTo>
                    <a:lnTo>
                      <a:pt x="403" y="705"/>
                    </a:lnTo>
                    <a:lnTo>
                      <a:pt x="302" y="830"/>
                    </a:lnTo>
                    <a:lnTo>
                      <a:pt x="252" y="906"/>
                    </a:lnTo>
                    <a:lnTo>
                      <a:pt x="202" y="956"/>
                    </a:lnTo>
                    <a:lnTo>
                      <a:pt x="151" y="1057"/>
                    </a:lnTo>
                    <a:lnTo>
                      <a:pt x="101" y="1132"/>
                    </a:lnTo>
                    <a:lnTo>
                      <a:pt x="51" y="1208"/>
                    </a:lnTo>
                    <a:lnTo>
                      <a:pt x="51" y="1283"/>
                    </a:lnTo>
                    <a:lnTo>
                      <a:pt x="51" y="1333"/>
                    </a:lnTo>
                    <a:lnTo>
                      <a:pt x="51" y="1359"/>
                    </a:lnTo>
                    <a:lnTo>
                      <a:pt x="26" y="1434"/>
                    </a:lnTo>
                    <a:lnTo>
                      <a:pt x="1" y="1510"/>
                    </a:lnTo>
                    <a:lnTo>
                      <a:pt x="51" y="1635"/>
                    </a:lnTo>
                    <a:lnTo>
                      <a:pt x="252" y="1635"/>
                    </a:lnTo>
                    <a:lnTo>
                      <a:pt x="302" y="1610"/>
                    </a:lnTo>
                    <a:lnTo>
                      <a:pt x="403" y="1610"/>
                    </a:lnTo>
                    <a:lnTo>
                      <a:pt x="478" y="1585"/>
                    </a:lnTo>
                    <a:lnTo>
                      <a:pt x="529" y="1560"/>
                    </a:lnTo>
                    <a:lnTo>
                      <a:pt x="629" y="1510"/>
                    </a:lnTo>
                    <a:lnTo>
                      <a:pt x="730" y="1434"/>
                    </a:lnTo>
                    <a:lnTo>
                      <a:pt x="856" y="1359"/>
                    </a:lnTo>
                    <a:lnTo>
                      <a:pt x="981" y="1258"/>
                    </a:lnTo>
                    <a:lnTo>
                      <a:pt x="1057" y="1183"/>
                    </a:lnTo>
                    <a:lnTo>
                      <a:pt x="1157" y="1107"/>
                    </a:lnTo>
                    <a:lnTo>
                      <a:pt x="1334" y="956"/>
                    </a:lnTo>
                    <a:lnTo>
                      <a:pt x="1484" y="830"/>
                    </a:lnTo>
                    <a:lnTo>
                      <a:pt x="1535" y="805"/>
                    </a:lnTo>
                    <a:lnTo>
                      <a:pt x="1560" y="780"/>
                    </a:lnTo>
                    <a:lnTo>
                      <a:pt x="1610" y="730"/>
                    </a:lnTo>
                    <a:lnTo>
                      <a:pt x="1635" y="705"/>
                    </a:lnTo>
                    <a:lnTo>
                      <a:pt x="1681" y="659"/>
                    </a:lnTo>
                    <a:lnTo>
                      <a:pt x="1660" y="680"/>
                    </a:lnTo>
                    <a:lnTo>
                      <a:pt x="1660" y="680"/>
                    </a:lnTo>
                    <a:lnTo>
                      <a:pt x="1761" y="604"/>
                    </a:lnTo>
                    <a:lnTo>
                      <a:pt x="1837" y="504"/>
                    </a:lnTo>
                    <a:lnTo>
                      <a:pt x="1912" y="453"/>
                    </a:lnTo>
                    <a:lnTo>
                      <a:pt x="1937" y="252"/>
                    </a:lnTo>
                    <a:lnTo>
                      <a:pt x="1887" y="151"/>
                    </a:lnTo>
                    <a:lnTo>
                      <a:pt x="1837" y="76"/>
                    </a:lnTo>
                    <a:lnTo>
                      <a:pt x="166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5" name="Google Shape;995;p34"/>
              <p:cNvSpPr/>
              <p:nvPr/>
            </p:nvSpPr>
            <p:spPr>
              <a:xfrm>
                <a:off x="1974449" y="2547793"/>
                <a:ext cx="25417" cy="332022"/>
              </a:xfrm>
              <a:custGeom>
                <a:avLst/>
                <a:gdLst/>
                <a:ahLst/>
                <a:cxnLst/>
                <a:rect l="l" t="t" r="r" b="b"/>
                <a:pathLst>
                  <a:path w="1938" h="1636" extrusionOk="0">
                    <a:moveTo>
                      <a:pt x="1660" y="1"/>
                    </a:moveTo>
                    <a:lnTo>
                      <a:pt x="1560" y="26"/>
                    </a:lnTo>
                    <a:lnTo>
                      <a:pt x="1384" y="101"/>
                    </a:lnTo>
                    <a:lnTo>
                      <a:pt x="1208" y="151"/>
                    </a:lnTo>
                    <a:lnTo>
                      <a:pt x="1258" y="151"/>
                    </a:lnTo>
                    <a:lnTo>
                      <a:pt x="1132" y="177"/>
                    </a:lnTo>
                    <a:lnTo>
                      <a:pt x="881" y="353"/>
                    </a:lnTo>
                    <a:lnTo>
                      <a:pt x="705" y="478"/>
                    </a:lnTo>
                    <a:lnTo>
                      <a:pt x="504" y="629"/>
                    </a:lnTo>
                    <a:lnTo>
                      <a:pt x="403" y="705"/>
                    </a:lnTo>
                    <a:lnTo>
                      <a:pt x="302" y="830"/>
                    </a:lnTo>
                    <a:lnTo>
                      <a:pt x="252" y="906"/>
                    </a:lnTo>
                    <a:lnTo>
                      <a:pt x="202" y="956"/>
                    </a:lnTo>
                    <a:lnTo>
                      <a:pt x="151" y="1057"/>
                    </a:lnTo>
                    <a:lnTo>
                      <a:pt x="101" y="1132"/>
                    </a:lnTo>
                    <a:lnTo>
                      <a:pt x="51" y="1208"/>
                    </a:lnTo>
                    <a:lnTo>
                      <a:pt x="51" y="1283"/>
                    </a:lnTo>
                    <a:lnTo>
                      <a:pt x="51" y="1333"/>
                    </a:lnTo>
                    <a:lnTo>
                      <a:pt x="51" y="1359"/>
                    </a:lnTo>
                    <a:lnTo>
                      <a:pt x="26" y="1434"/>
                    </a:lnTo>
                    <a:lnTo>
                      <a:pt x="1" y="1510"/>
                    </a:lnTo>
                    <a:lnTo>
                      <a:pt x="51" y="1635"/>
                    </a:lnTo>
                    <a:lnTo>
                      <a:pt x="252" y="1635"/>
                    </a:lnTo>
                    <a:lnTo>
                      <a:pt x="302" y="1610"/>
                    </a:lnTo>
                    <a:lnTo>
                      <a:pt x="403" y="1610"/>
                    </a:lnTo>
                    <a:lnTo>
                      <a:pt x="478" y="1585"/>
                    </a:lnTo>
                    <a:lnTo>
                      <a:pt x="529" y="1560"/>
                    </a:lnTo>
                    <a:lnTo>
                      <a:pt x="629" y="1510"/>
                    </a:lnTo>
                    <a:lnTo>
                      <a:pt x="730" y="1434"/>
                    </a:lnTo>
                    <a:lnTo>
                      <a:pt x="856" y="1359"/>
                    </a:lnTo>
                    <a:lnTo>
                      <a:pt x="981" y="1258"/>
                    </a:lnTo>
                    <a:lnTo>
                      <a:pt x="1057" y="1183"/>
                    </a:lnTo>
                    <a:lnTo>
                      <a:pt x="1157" y="1107"/>
                    </a:lnTo>
                    <a:lnTo>
                      <a:pt x="1334" y="956"/>
                    </a:lnTo>
                    <a:lnTo>
                      <a:pt x="1484" y="830"/>
                    </a:lnTo>
                    <a:lnTo>
                      <a:pt x="1535" y="805"/>
                    </a:lnTo>
                    <a:lnTo>
                      <a:pt x="1560" y="780"/>
                    </a:lnTo>
                    <a:lnTo>
                      <a:pt x="1610" y="730"/>
                    </a:lnTo>
                    <a:lnTo>
                      <a:pt x="1635" y="705"/>
                    </a:lnTo>
                    <a:lnTo>
                      <a:pt x="1681" y="659"/>
                    </a:lnTo>
                    <a:lnTo>
                      <a:pt x="1660" y="680"/>
                    </a:lnTo>
                    <a:lnTo>
                      <a:pt x="1660" y="680"/>
                    </a:lnTo>
                    <a:lnTo>
                      <a:pt x="1761" y="604"/>
                    </a:lnTo>
                    <a:lnTo>
                      <a:pt x="1837" y="504"/>
                    </a:lnTo>
                    <a:lnTo>
                      <a:pt x="1912" y="453"/>
                    </a:lnTo>
                    <a:lnTo>
                      <a:pt x="1937" y="252"/>
                    </a:lnTo>
                    <a:lnTo>
                      <a:pt x="1887" y="151"/>
                    </a:lnTo>
                    <a:lnTo>
                      <a:pt x="1837" y="76"/>
                    </a:lnTo>
                    <a:lnTo>
                      <a:pt x="166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96" name="Google Shape;996;p34"/>
            <p:cNvSpPr txBox="1"/>
            <p:nvPr/>
          </p:nvSpPr>
          <p:spPr>
            <a:xfrm>
              <a:off x="962875" y="2542400"/>
              <a:ext cx="963000" cy="35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Task 07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997" name="Google Shape;997;p34"/>
          <p:cNvGrpSpPr/>
          <p:nvPr/>
        </p:nvGrpSpPr>
        <p:grpSpPr>
          <a:xfrm>
            <a:off x="1189075" y="2765317"/>
            <a:ext cx="1185060" cy="531318"/>
            <a:chOff x="1782775" y="3028951"/>
            <a:chExt cx="1185060" cy="531318"/>
          </a:xfrm>
        </p:grpSpPr>
        <p:grpSp>
          <p:nvGrpSpPr>
            <p:cNvPr id="998" name="Google Shape;998;p34"/>
            <p:cNvGrpSpPr/>
            <p:nvPr/>
          </p:nvGrpSpPr>
          <p:grpSpPr>
            <a:xfrm>
              <a:off x="1782775" y="3028951"/>
              <a:ext cx="1185060" cy="531318"/>
              <a:chOff x="823475" y="2497626"/>
              <a:chExt cx="1185060" cy="531318"/>
            </a:xfrm>
          </p:grpSpPr>
          <p:sp>
            <p:nvSpPr>
              <p:cNvPr id="999" name="Google Shape;999;p34"/>
              <p:cNvSpPr/>
              <p:nvPr/>
            </p:nvSpPr>
            <p:spPr>
              <a:xfrm rot="125325">
                <a:off x="873344" y="2518038"/>
                <a:ext cx="1127845" cy="420573"/>
              </a:xfrm>
              <a:custGeom>
                <a:avLst/>
                <a:gdLst/>
                <a:ahLst/>
                <a:cxnLst/>
                <a:rect l="l" t="t" r="r" b="b"/>
                <a:pathLst>
                  <a:path w="48792" h="9458" extrusionOk="0">
                    <a:moveTo>
                      <a:pt x="48113" y="716"/>
                    </a:moveTo>
                    <a:lnTo>
                      <a:pt x="48113" y="7607"/>
                    </a:lnTo>
                    <a:lnTo>
                      <a:pt x="48113" y="7607"/>
                    </a:lnTo>
                    <a:lnTo>
                      <a:pt x="39109" y="7898"/>
                    </a:lnTo>
                    <a:lnTo>
                      <a:pt x="20397" y="8401"/>
                    </a:lnTo>
                    <a:lnTo>
                      <a:pt x="11067" y="8577"/>
                    </a:lnTo>
                    <a:lnTo>
                      <a:pt x="8401" y="8627"/>
                    </a:lnTo>
                    <a:lnTo>
                      <a:pt x="3069" y="8703"/>
                    </a:lnTo>
                    <a:lnTo>
                      <a:pt x="780" y="8832"/>
                    </a:lnTo>
                    <a:lnTo>
                      <a:pt x="780" y="8832"/>
                    </a:lnTo>
                    <a:lnTo>
                      <a:pt x="780" y="5307"/>
                    </a:lnTo>
                    <a:lnTo>
                      <a:pt x="758" y="1856"/>
                    </a:lnTo>
                    <a:lnTo>
                      <a:pt x="758" y="1856"/>
                    </a:lnTo>
                    <a:lnTo>
                      <a:pt x="19090" y="1535"/>
                    </a:lnTo>
                    <a:lnTo>
                      <a:pt x="37801" y="1032"/>
                    </a:lnTo>
                    <a:lnTo>
                      <a:pt x="43133" y="881"/>
                    </a:lnTo>
                    <a:lnTo>
                      <a:pt x="48113" y="716"/>
                    </a:lnTo>
                    <a:close/>
                    <a:moveTo>
                      <a:pt x="48440" y="1"/>
                    </a:moveTo>
                    <a:lnTo>
                      <a:pt x="39109" y="328"/>
                    </a:lnTo>
                    <a:lnTo>
                      <a:pt x="20397" y="831"/>
                    </a:lnTo>
                    <a:lnTo>
                      <a:pt x="11067" y="1007"/>
                    </a:lnTo>
                    <a:lnTo>
                      <a:pt x="5735" y="1107"/>
                    </a:lnTo>
                    <a:lnTo>
                      <a:pt x="403" y="1158"/>
                    </a:lnTo>
                    <a:lnTo>
                      <a:pt x="252" y="1183"/>
                    </a:lnTo>
                    <a:lnTo>
                      <a:pt x="76" y="1384"/>
                    </a:lnTo>
                    <a:lnTo>
                      <a:pt x="51" y="1510"/>
                    </a:lnTo>
                    <a:lnTo>
                      <a:pt x="26" y="5307"/>
                    </a:lnTo>
                    <a:lnTo>
                      <a:pt x="1" y="9105"/>
                    </a:lnTo>
                    <a:lnTo>
                      <a:pt x="26" y="9281"/>
                    </a:lnTo>
                    <a:lnTo>
                      <a:pt x="252" y="9457"/>
                    </a:lnTo>
                    <a:lnTo>
                      <a:pt x="554" y="9457"/>
                    </a:lnTo>
                    <a:lnTo>
                      <a:pt x="660" y="9365"/>
                    </a:lnTo>
                    <a:lnTo>
                      <a:pt x="660" y="9365"/>
                    </a:lnTo>
                    <a:lnTo>
                      <a:pt x="2742" y="9432"/>
                    </a:lnTo>
                    <a:lnTo>
                      <a:pt x="7445" y="9356"/>
                    </a:lnTo>
                    <a:lnTo>
                      <a:pt x="9809" y="9306"/>
                    </a:lnTo>
                    <a:lnTo>
                      <a:pt x="14512" y="9231"/>
                    </a:lnTo>
                    <a:lnTo>
                      <a:pt x="19215" y="9130"/>
                    </a:lnTo>
                    <a:lnTo>
                      <a:pt x="28496" y="8904"/>
                    </a:lnTo>
                    <a:lnTo>
                      <a:pt x="37801" y="8627"/>
                    </a:lnTo>
                    <a:lnTo>
                      <a:pt x="43133" y="8476"/>
                    </a:lnTo>
                    <a:lnTo>
                      <a:pt x="48440" y="8300"/>
                    </a:lnTo>
                    <a:lnTo>
                      <a:pt x="48591" y="8275"/>
                    </a:lnTo>
                    <a:lnTo>
                      <a:pt x="48792" y="8074"/>
                    </a:lnTo>
                    <a:lnTo>
                      <a:pt x="48792" y="7948"/>
                    </a:lnTo>
                    <a:lnTo>
                      <a:pt x="48792" y="353"/>
                    </a:lnTo>
                    <a:lnTo>
                      <a:pt x="48767" y="202"/>
                    </a:lnTo>
                    <a:lnTo>
                      <a:pt x="48591" y="26"/>
                    </a:lnTo>
                    <a:lnTo>
                      <a:pt x="4844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0" name="Google Shape;1000;p34"/>
              <p:cNvSpPr/>
              <p:nvPr/>
            </p:nvSpPr>
            <p:spPr>
              <a:xfrm rot="125325">
                <a:off x="837991" y="2568046"/>
                <a:ext cx="1117951" cy="440673"/>
              </a:xfrm>
              <a:custGeom>
                <a:avLst/>
                <a:gdLst/>
                <a:ahLst/>
                <a:cxnLst/>
                <a:rect l="l" t="t" r="r" b="b"/>
                <a:pathLst>
                  <a:path w="48364" h="9910" extrusionOk="0">
                    <a:moveTo>
                      <a:pt x="679" y="2143"/>
                    </a:moveTo>
                    <a:lnTo>
                      <a:pt x="679" y="2189"/>
                    </a:lnTo>
                    <a:lnTo>
                      <a:pt x="604" y="2214"/>
                    </a:lnTo>
                    <a:lnTo>
                      <a:pt x="679" y="2143"/>
                    </a:lnTo>
                    <a:close/>
                    <a:moveTo>
                      <a:pt x="1710" y="1"/>
                    </a:moveTo>
                    <a:lnTo>
                      <a:pt x="1585" y="101"/>
                    </a:lnTo>
                    <a:lnTo>
                      <a:pt x="855" y="881"/>
                    </a:lnTo>
                    <a:lnTo>
                      <a:pt x="176" y="1660"/>
                    </a:lnTo>
                    <a:lnTo>
                      <a:pt x="25" y="1887"/>
                    </a:lnTo>
                    <a:lnTo>
                      <a:pt x="0" y="2440"/>
                    </a:lnTo>
                    <a:lnTo>
                      <a:pt x="0" y="2717"/>
                    </a:lnTo>
                    <a:lnTo>
                      <a:pt x="0" y="5358"/>
                    </a:lnTo>
                    <a:lnTo>
                      <a:pt x="0" y="7998"/>
                    </a:lnTo>
                    <a:lnTo>
                      <a:pt x="0" y="8778"/>
                    </a:lnTo>
                    <a:lnTo>
                      <a:pt x="0" y="9558"/>
                    </a:lnTo>
                    <a:lnTo>
                      <a:pt x="25" y="9708"/>
                    </a:lnTo>
                    <a:lnTo>
                      <a:pt x="227" y="9910"/>
                    </a:lnTo>
                    <a:lnTo>
                      <a:pt x="352" y="9910"/>
                    </a:lnTo>
                    <a:lnTo>
                      <a:pt x="9658" y="9784"/>
                    </a:lnTo>
                    <a:lnTo>
                      <a:pt x="28269" y="9407"/>
                    </a:lnTo>
                    <a:lnTo>
                      <a:pt x="37574" y="9080"/>
                    </a:lnTo>
                    <a:lnTo>
                      <a:pt x="40190" y="9029"/>
                    </a:lnTo>
                    <a:lnTo>
                      <a:pt x="42806" y="8954"/>
                    </a:lnTo>
                    <a:lnTo>
                      <a:pt x="45421" y="8879"/>
                    </a:lnTo>
                    <a:lnTo>
                      <a:pt x="48037" y="8778"/>
                    </a:lnTo>
                    <a:lnTo>
                      <a:pt x="48188" y="8728"/>
                    </a:lnTo>
                    <a:lnTo>
                      <a:pt x="48364" y="8526"/>
                    </a:lnTo>
                    <a:lnTo>
                      <a:pt x="48364" y="8275"/>
                    </a:lnTo>
                    <a:lnTo>
                      <a:pt x="48188" y="8074"/>
                    </a:lnTo>
                    <a:lnTo>
                      <a:pt x="48037" y="8074"/>
                    </a:lnTo>
                    <a:lnTo>
                      <a:pt x="45622" y="8149"/>
                    </a:lnTo>
                    <a:lnTo>
                      <a:pt x="43208" y="8199"/>
                    </a:lnTo>
                    <a:lnTo>
                      <a:pt x="42177" y="8225"/>
                    </a:lnTo>
                    <a:lnTo>
                      <a:pt x="41121" y="8275"/>
                    </a:lnTo>
                    <a:lnTo>
                      <a:pt x="39863" y="8325"/>
                    </a:lnTo>
                    <a:lnTo>
                      <a:pt x="38631" y="8401"/>
                    </a:lnTo>
                    <a:lnTo>
                      <a:pt x="34028" y="8526"/>
                    </a:lnTo>
                    <a:lnTo>
                      <a:pt x="29426" y="8627"/>
                    </a:lnTo>
                    <a:lnTo>
                      <a:pt x="20120" y="8879"/>
                    </a:lnTo>
                    <a:lnTo>
                      <a:pt x="10815" y="9055"/>
                    </a:lnTo>
                    <a:lnTo>
                      <a:pt x="5584" y="9155"/>
                    </a:lnTo>
                    <a:lnTo>
                      <a:pt x="704" y="9226"/>
                    </a:lnTo>
                    <a:lnTo>
                      <a:pt x="704" y="9226"/>
                    </a:lnTo>
                    <a:lnTo>
                      <a:pt x="704" y="5760"/>
                    </a:lnTo>
                    <a:lnTo>
                      <a:pt x="704" y="4452"/>
                    </a:lnTo>
                    <a:lnTo>
                      <a:pt x="704" y="3144"/>
                    </a:lnTo>
                    <a:lnTo>
                      <a:pt x="704" y="2289"/>
                    </a:lnTo>
                    <a:lnTo>
                      <a:pt x="704" y="2189"/>
                    </a:lnTo>
                    <a:lnTo>
                      <a:pt x="704" y="2120"/>
                    </a:lnTo>
                    <a:lnTo>
                      <a:pt x="704" y="2120"/>
                    </a:lnTo>
                    <a:lnTo>
                      <a:pt x="981" y="1862"/>
                    </a:lnTo>
                    <a:lnTo>
                      <a:pt x="1333" y="1409"/>
                    </a:lnTo>
                    <a:lnTo>
                      <a:pt x="1710" y="1007"/>
                    </a:lnTo>
                    <a:lnTo>
                      <a:pt x="2088" y="604"/>
                    </a:lnTo>
                    <a:lnTo>
                      <a:pt x="2163" y="478"/>
                    </a:lnTo>
                    <a:lnTo>
                      <a:pt x="2138" y="202"/>
                    </a:lnTo>
                    <a:lnTo>
                      <a:pt x="1962" y="26"/>
                    </a:lnTo>
                    <a:lnTo>
                      <a:pt x="171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1" name="Google Shape;1001;p34"/>
              <p:cNvSpPr/>
              <p:nvPr/>
            </p:nvSpPr>
            <p:spPr>
              <a:xfrm rot="125325">
                <a:off x="845420" y="2647015"/>
                <a:ext cx="40706" cy="80575"/>
              </a:xfrm>
              <a:custGeom>
                <a:avLst/>
                <a:gdLst/>
                <a:ahLst/>
                <a:cxnLst/>
                <a:rect l="l" t="t" r="r" b="b"/>
                <a:pathLst>
                  <a:path w="1761" h="1812" extrusionOk="0">
                    <a:moveTo>
                      <a:pt x="1560" y="1"/>
                    </a:moveTo>
                    <a:lnTo>
                      <a:pt x="1409" y="51"/>
                    </a:lnTo>
                    <a:lnTo>
                      <a:pt x="1358" y="76"/>
                    </a:lnTo>
                    <a:lnTo>
                      <a:pt x="1308" y="101"/>
                    </a:lnTo>
                    <a:lnTo>
                      <a:pt x="1333" y="101"/>
                    </a:lnTo>
                    <a:lnTo>
                      <a:pt x="1233" y="152"/>
                    </a:lnTo>
                    <a:lnTo>
                      <a:pt x="1182" y="202"/>
                    </a:lnTo>
                    <a:lnTo>
                      <a:pt x="1157" y="227"/>
                    </a:lnTo>
                    <a:lnTo>
                      <a:pt x="1057" y="303"/>
                    </a:lnTo>
                    <a:lnTo>
                      <a:pt x="981" y="378"/>
                    </a:lnTo>
                    <a:lnTo>
                      <a:pt x="805" y="529"/>
                    </a:lnTo>
                    <a:lnTo>
                      <a:pt x="654" y="705"/>
                    </a:lnTo>
                    <a:lnTo>
                      <a:pt x="503" y="881"/>
                    </a:lnTo>
                    <a:lnTo>
                      <a:pt x="352" y="1032"/>
                    </a:lnTo>
                    <a:lnTo>
                      <a:pt x="252" y="1107"/>
                    </a:lnTo>
                    <a:lnTo>
                      <a:pt x="202" y="1208"/>
                    </a:lnTo>
                    <a:lnTo>
                      <a:pt x="126" y="1258"/>
                    </a:lnTo>
                    <a:lnTo>
                      <a:pt x="101" y="1334"/>
                    </a:lnTo>
                    <a:lnTo>
                      <a:pt x="51" y="1434"/>
                    </a:lnTo>
                    <a:lnTo>
                      <a:pt x="25" y="1535"/>
                    </a:lnTo>
                    <a:lnTo>
                      <a:pt x="0" y="1636"/>
                    </a:lnTo>
                    <a:lnTo>
                      <a:pt x="51" y="1786"/>
                    </a:lnTo>
                    <a:lnTo>
                      <a:pt x="176" y="1812"/>
                    </a:lnTo>
                    <a:lnTo>
                      <a:pt x="277" y="1786"/>
                    </a:lnTo>
                    <a:lnTo>
                      <a:pt x="322" y="1775"/>
                    </a:lnTo>
                    <a:lnTo>
                      <a:pt x="322" y="1775"/>
                    </a:lnTo>
                    <a:lnTo>
                      <a:pt x="378" y="1786"/>
                    </a:lnTo>
                    <a:lnTo>
                      <a:pt x="478" y="1736"/>
                    </a:lnTo>
                    <a:lnTo>
                      <a:pt x="554" y="1686"/>
                    </a:lnTo>
                    <a:lnTo>
                      <a:pt x="604" y="1636"/>
                    </a:lnTo>
                    <a:lnTo>
                      <a:pt x="679" y="1560"/>
                    </a:lnTo>
                    <a:lnTo>
                      <a:pt x="780" y="1485"/>
                    </a:lnTo>
                    <a:lnTo>
                      <a:pt x="931" y="1309"/>
                    </a:lnTo>
                    <a:lnTo>
                      <a:pt x="1082" y="1158"/>
                    </a:lnTo>
                    <a:lnTo>
                      <a:pt x="1258" y="982"/>
                    </a:lnTo>
                    <a:lnTo>
                      <a:pt x="1409" y="806"/>
                    </a:lnTo>
                    <a:lnTo>
                      <a:pt x="1459" y="730"/>
                    </a:lnTo>
                    <a:lnTo>
                      <a:pt x="1534" y="630"/>
                    </a:lnTo>
                    <a:lnTo>
                      <a:pt x="1585" y="604"/>
                    </a:lnTo>
                    <a:lnTo>
                      <a:pt x="1610" y="554"/>
                    </a:lnTo>
                    <a:lnTo>
                      <a:pt x="1685" y="453"/>
                    </a:lnTo>
                    <a:lnTo>
                      <a:pt x="1702" y="370"/>
                    </a:lnTo>
                    <a:lnTo>
                      <a:pt x="1702" y="370"/>
                    </a:lnTo>
                    <a:lnTo>
                      <a:pt x="1711" y="353"/>
                    </a:lnTo>
                    <a:lnTo>
                      <a:pt x="1761" y="202"/>
                    </a:lnTo>
                    <a:lnTo>
                      <a:pt x="156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2" name="Google Shape;1002;p34"/>
              <p:cNvSpPr/>
              <p:nvPr/>
            </p:nvSpPr>
            <p:spPr>
              <a:xfrm rot="125325">
                <a:off x="839045" y="2731890"/>
                <a:ext cx="42463" cy="99563"/>
              </a:xfrm>
              <a:custGeom>
                <a:avLst/>
                <a:gdLst/>
                <a:ahLst/>
                <a:cxnLst/>
                <a:rect l="l" t="t" r="r" b="b"/>
                <a:pathLst>
                  <a:path w="1837" h="2239" extrusionOk="0">
                    <a:moveTo>
                      <a:pt x="1686" y="0"/>
                    </a:moveTo>
                    <a:lnTo>
                      <a:pt x="1610" y="50"/>
                    </a:lnTo>
                    <a:lnTo>
                      <a:pt x="1535" y="126"/>
                    </a:lnTo>
                    <a:lnTo>
                      <a:pt x="1409" y="176"/>
                    </a:lnTo>
                    <a:lnTo>
                      <a:pt x="1359" y="201"/>
                    </a:lnTo>
                    <a:lnTo>
                      <a:pt x="1258" y="327"/>
                    </a:lnTo>
                    <a:lnTo>
                      <a:pt x="1157" y="453"/>
                    </a:lnTo>
                    <a:lnTo>
                      <a:pt x="1032" y="553"/>
                    </a:lnTo>
                    <a:lnTo>
                      <a:pt x="831" y="780"/>
                    </a:lnTo>
                    <a:lnTo>
                      <a:pt x="629" y="1006"/>
                    </a:lnTo>
                    <a:lnTo>
                      <a:pt x="428" y="1258"/>
                    </a:lnTo>
                    <a:lnTo>
                      <a:pt x="227" y="1534"/>
                    </a:lnTo>
                    <a:lnTo>
                      <a:pt x="177" y="1585"/>
                    </a:lnTo>
                    <a:lnTo>
                      <a:pt x="126" y="1660"/>
                    </a:lnTo>
                    <a:lnTo>
                      <a:pt x="126" y="1685"/>
                    </a:lnTo>
                    <a:lnTo>
                      <a:pt x="101" y="1736"/>
                    </a:lnTo>
                    <a:lnTo>
                      <a:pt x="76" y="1811"/>
                    </a:lnTo>
                    <a:lnTo>
                      <a:pt x="76" y="1861"/>
                    </a:lnTo>
                    <a:lnTo>
                      <a:pt x="51" y="1912"/>
                    </a:lnTo>
                    <a:lnTo>
                      <a:pt x="26" y="1962"/>
                    </a:lnTo>
                    <a:lnTo>
                      <a:pt x="1" y="2037"/>
                    </a:lnTo>
                    <a:lnTo>
                      <a:pt x="1" y="2113"/>
                    </a:lnTo>
                    <a:lnTo>
                      <a:pt x="51" y="2213"/>
                    </a:lnTo>
                    <a:lnTo>
                      <a:pt x="151" y="2239"/>
                    </a:lnTo>
                    <a:lnTo>
                      <a:pt x="227" y="2239"/>
                    </a:lnTo>
                    <a:lnTo>
                      <a:pt x="302" y="2213"/>
                    </a:lnTo>
                    <a:lnTo>
                      <a:pt x="353" y="2188"/>
                    </a:lnTo>
                    <a:lnTo>
                      <a:pt x="428" y="2138"/>
                    </a:lnTo>
                    <a:lnTo>
                      <a:pt x="529" y="2113"/>
                    </a:lnTo>
                    <a:lnTo>
                      <a:pt x="604" y="2037"/>
                    </a:lnTo>
                    <a:lnTo>
                      <a:pt x="680" y="1987"/>
                    </a:lnTo>
                    <a:lnTo>
                      <a:pt x="730" y="1937"/>
                    </a:lnTo>
                    <a:lnTo>
                      <a:pt x="981" y="1660"/>
                    </a:lnTo>
                    <a:lnTo>
                      <a:pt x="1208" y="1358"/>
                    </a:lnTo>
                    <a:lnTo>
                      <a:pt x="1384" y="1107"/>
                    </a:lnTo>
                    <a:lnTo>
                      <a:pt x="1560" y="805"/>
                    </a:lnTo>
                    <a:lnTo>
                      <a:pt x="1635" y="679"/>
                    </a:lnTo>
                    <a:lnTo>
                      <a:pt x="1711" y="528"/>
                    </a:lnTo>
                    <a:lnTo>
                      <a:pt x="1761" y="453"/>
                    </a:lnTo>
                    <a:lnTo>
                      <a:pt x="1786" y="352"/>
                    </a:lnTo>
                    <a:lnTo>
                      <a:pt x="1786" y="302"/>
                    </a:lnTo>
                    <a:lnTo>
                      <a:pt x="1811" y="277"/>
                    </a:lnTo>
                    <a:lnTo>
                      <a:pt x="1811" y="227"/>
                    </a:lnTo>
                    <a:lnTo>
                      <a:pt x="1837" y="126"/>
                    </a:lnTo>
                    <a:lnTo>
                      <a:pt x="16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3" name="Google Shape;1003;p34"/>
              <p:cNvSpPr/>
              <p:nvPr/>
            </p:nvSpPr>
            <p:spPr>
              <a:xfrm rot="125325">
                <a:off x="825572" y="2822213"/>
                <a:ext cx="52333" cy="115215"/>
              </a:xfrm>
              <a:custGeom>
                <a:avLst/>
                <a:gdLst/>
                <a:ahLst/>
                <a:cxnLst/>
                <a:rect l="l" t="t" r="r" b="b"/>
                <a:pathLst>
                  <a:path w="2264" h="2591" extrusionOk="0">
                    <a:moveTo>
                      <a:pt x="2113" y="0"/>
                    </a:moveTo>
                    <a:lnTo>
                      <a:pt x="1987" y="51"/>
                    </a:lnTo>
                    <a:lnTo>
                      <a:pt x="1811" y="151"/>
                    </a:lnTo>
                    <a:lnTo>
                      <a:pt x="1660" y="277"/>
                    </a:lnTo>
                    <a:lnTo>
                      <a:pt x="1534" y="403"/>
                    </a:lnTo>
                    <a:lnTo>
                      <a:pt x="1383" y="528"/>
                    </a:lnTo>
                    <a:lnTo>
                      <a:pt x="1132" y="805"/>
                    </a:lnTo>
                    <a:lnTo>
                      <a:pt x="880" y="1082"/>
                    </a:lnTo>
                    <a:lnTo>
                      <a:pt x="604" y="1384"/>
                    </a:lnTo>
                    <a:lnTo>
                      <a:pt x="352" y="1685"/>
                    </a:lnTo>
                    <a:lnTo>
                      <a:pt x="151" y="2012"/>
                    </a:lnTo>
                    <a:lnTo>
                      <a:pt x="70" y="2294"/>
                    </a:lnTo>
                    <a:lnTo>
                      <a:pt x="70" y="2294"/>
                    </a:lnTo>
                    <a:lnTo>
                      <a:pt x="50" y="2314"/>
                    </a:lnTo>
                    <a:lnTo>
                      <a:pt x="25" y="2364"/>
                    </a:lnTo>
                    <a:lnTo>
                      <a:pt x="0" y="2465"/>
                    </a:lnTo>
                    <a:lnTo>
                      <a:pt x="126" y="2591"/>
                    </a:lnTo>
                    <a:lnTo>
                      <a:pt x="226" y="2566"/>
                    </a:lnTo>
                    <a:lnTo>
                      <a:pt x="402" y="2465"/>
                    </a:lnTo>
                    <a:lnTo>
                      <a:pt x="553" y="2364"/>
                    </a:lnTo>
                    <a:lnTo>
                      <a:pt x="704" y="2264"/>
                    </a:lnTo>
                    <a:lnTo>
                      <a:pt x="855" y="2138"/>
                    </a:lnTo>
                    <a:lnTo>
                      <a:pt x="981" y="2012"/>
                    </a:lnTo>
                    <a:lnTo>
                      <a:pt x="1107" y="1861"/>
                    </a:lnTo>
                    <a:lnTo>
                      <a:pt x="1358" y="1560"/>
                    </a:lnTo>
                    <a:lnTo>
                      <a:pt x="1584" y="1283"/>
                    </a:lnTo>
                    <a:lnTo>
                      <a:pt x="1836" y="981"/>
                    </a:lnTo>
                    <a:lnTo>
                      <a:pt x="1937" y="830"/>
                    </a:lnTo>
                    <a:lnTo>
                      <a:pt x="2062" y="654"/>
                    </a:lnTo>
                    <a:lnTo>
                      <a:pt x="2163" y="503"/>
                    </a:lnTo>
                    <a:lnTo>
                      <a:pt x="2238" y="327"/>
                    </a:lnTo>
                    <a:lnTo>
                      <a:pt x="2264" y="202"/>
                    </a:lnTo>
                    <a:lnTo>
                      <a:pt x="211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4" name="Google Shape;1004;p34"/>
              <p:cNvSpPr/>
              <p:nvPr/>
            </p:nvSpPr>
            <p:spPr>
              <a:xfrm rot="125325">
                <a:off x="844660" y="2886482"/>
                <a:ext cx="42463" cy="87290"/>
              </a:xfrm>
              <a:custGeom>
                <a:avLst/>
                <a:gdLst/>
                <a:ahLst/>
                <a:cxnLst/>
                <a:rect l="l" t="t" r="r" b="b"/>
                <a:pathLst>
                  <a:path w="1837" h="1963" extrusionOk="0">
                    <a:moveTo>
                      <a:pt x="1409" y="1"/>
                    </a:moveTo>
                    <a:lnTo>
                      <a:pt x="1308" y="76"/>
                    </a:lnTo>
                    <a:lnTo>
                      <a:pt x="931" y="428"/>
                    </a:lnTo>
                    <a:lnTo>
                      <a:pt x="579" y="781"/>
                    </a:lnTo>
                    <a:lnTo>
                      <a:pt x="453" y="906"/>
                    </a:lnTo>
                    <a:lnTo>
                      <a:pt x="378" y="1032"/>
                    </a:lnTo>
                    <a:lnTo>
                      <a:pt x="302" y="1133"/>
                    </a:lnTo>
                    <a:lnTo>
                      <a:pt x="252" y="1233"/>
                    </a:lnTo>
                    <a:lnTo>
                      <a:pt x="176" y="1334"/>
                    </a:lnTo>
                    <a:lnTo>
                      <a:pt x="126" y="1460"/>
                    </a:lnTo>
                    <a:lnTo>
                      <a:pt x="51" y="1610"/>
                    </a:lnTo>
                    <a:lnTo>
                      <a:pt x="51" y="1686"/>
                    </a:lnTo>
                    <a:lnTo>
                      <a:pt x="26" y="1761"/>
                    </a:lnTo>
                    <a:lnTo>
                      <a:pt x="0" y="1837"/>
                    </a:lnTo>
                    <a:lnTo>
                      <a:pt x="0" y="1887"/>
                    </a:lnTo>
                    <a:lnTo>
                      <a:pt x="101" y="1963"/>
                    </a:lnTo>
                    <a:lnTo>
                      <a:pt x="151" y="1937"/>
                    </a:lnTo>
                    <a:lnTo>
                      <a:pt x="227" y="1912"/>
                    </a:lnTo>
                    <a:lnTo>
                      <a:pt x="264" y="1887"/>
                    </a:lnTo>
                    <a:lnTo>
                      <a:pt x="327" y="1887"/>
                    </a:lnTo>
                    <a:lnTo>
                      <a:pt x="579" y="1711"/>
                    </a:lnTo>
                    <a:lnTo>
                      <a:pt x="679" y="1610"/>
                    </a:lnTo>
                    <a:lnTo>
                      <a:pt x="730" y="1585"/>
                    </a:lnTo>
                    <a:lnTo>
                      <a:pt x="780" y="1535"/>
                    </a:lnTo>
                    <a:lnTo>
                      <a:pt x="805" y="1510"/>
                    </a:lnTo>
                    <a:lnTo>
                      <a:pt x="830" y="1485"/>
                    </a:lnTo>
                    <a:lnTo>
                      <a:pt x="956" y="1384"/>
                    </a:lnTo>
                    <a:lnTo>
                      <a:pt x="1057" y="1258"/>
                    </a:lnTo>
                    <a:lnTo>
                      <a:pt x="1384" y="881"/>
                    </a:lnTo>
                    <a:lnTo>
                      <a:pt x="1761" y="504"/>
                    </a:lnTo>
                    <a:lnTo>
                      <a:pt x="1811" y="403"/>
                    </a:lnTo>
                    <a:lnTo>
                      <a:pt x="1836" y="177"/>
                    </a:lnTo>
                    <a:lnTo>
                      <a:pt x="1761" y="76"/>
                    </a:lnTo>
                    <a:lnTo>
                      <a:pt x="166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5" name="Google Shape;1005;p34"/>
              <p:cNvSpPr/>
              <p:nvPr/>
            </p:nvSpPr>
            <p:spPr>
              <a:xfrm rot="125325">
                <a:off x="904565" y="2897667"/>
                <a:ext cx="37817" cy="78307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1761" extrusionOk="0">
                    <a:moveTo>
                      <a:pt x="1309" y="1"/>
                    </a:moveTo>
                    <a:lnTo>
                      <a:pt x="1208" y="51"/>
                    </a:lnTo>
                    <a:lnTo>
                      <a:pt x="831" y="327"/>
                    </a:lnTo>
                    <a:lnTo>
                      <a:pt x="479" y="654"/>
                    </a:lnTo>
                    <a:lnTo>
                      <a:pt x="328" y="830"/>
                    </a:lnTo>
                    <a:lnTo>
                      <a:pt x="177" y="1032"/>
                    </a:lnTo>
                    <a:lnTo>
                      <a:pt x="101" y="1157"/>
                    </a:lnTo>
                    <a:lnTo>
                      <a:pt x="51" y="1283"/>
                    </a:lnTo>
                    <a:lnTo>
                      <a:pt x="26" y="1409"/>
                    </a:lnTo>
                    <a:lnTo>
                      <a:pt x="1" y="1535"/>
                    </a:lnTo>
                    <a:lnTo>
                      <a:pt x="26" y="1660"/>
                    </a:lnTo>
                    <a:lnTo>
                      <a:pt x="227" y="1761"/>
                    </a:lnTo>
                    <a:lnTo>
                      <a:pt x="328" y="1711"/>
                    </a:lnTo>
                    <a:lnTo>
                      <a:pt x="403" y="1686"/>
                    </a:lnTo>
                    <a:lnTo>
                      <a:pt x="454" y="1635"/>
                    </a:lnTo>
                    <a:lnTo>
                      <a:pt x="504" y="1610"/>
                    </a:lnTo>
                    <a:lnTo>
                      <a:pt x="516" y="1585"/>
                    </a:lnTo>
                    <a:lnTo>
                      <a:pt x="529" y="1585"/>
                    </a:lnTo>
                    <a:lnTo>
                      <a:pt x="554" y="1560"/>
                    </a:lnTo>
                    <a:lnTo>
                      <a:pt x="579" y="1535"/>
                    </a:lnTo>
                    <a:lnTo>
                      <a:pt x="655" y="1459"/>
                    </a:lnTo>
                    <a:lnTo>
                      <a:pt x="730" y="1384"/>
                    </a:lnTo>
                    <a:lnTo>
                      <a:pt x="755" y="1359"/>
                    </a:lnTo>
                    <a:lnTo>
                      <a:pt x="755" y="1333"/>
                    </a:lnTo>
                    <a:lnTo>
                      <a:pt x="781" y="1333"/>
                    </a:lnTo>
                    <a:lnTo>
                      <a:pt x="781" y="1308"/>
                    </a:lnTo>
                    <a:lnTo>
                      <a:pt x="806" y="1283"/>
                    </a:lnTo>
                    <a:lnTo>
                      <a:pt x="831" y="1258"/>
                    </a:lnTo>
                    <a:lnTo>
                      <a:pt x="881" y="1183"/>
                    </a:lnTo>
                    <a:lnTo>
                      <a:pt x="957" y="1107"/>
                    </a:lnTo>
                    <a:lnTo>
                      <a:pt x="1233" y="780"/>
                    </a:lnTo>
                    <a:lnTo>
                      <a:pt x="1560" y="504"/>
                    </a:lnTo>
                    <a:lnTo>
                      <a:pt x="1636" y="403"/>
                    </a:lnTo>
                    <a:lnTo>
                      <a:pt x="1636" y="202"/>
                    </a:lnTo>
                    <a:lnTo>
                      <a:pt x="1585" y="126"/>
                    </a:lnTo>
                    <a:lnTo>
                      <a:pt x="1510" y="51"/>
                    </a:lnTo>
                    <a:lnTo>
                      <a:pt x="130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6" name="Google Shape;1006;p34"/>
              <p:cNvSpPr/>
              <p:nvPr/>
            </p:nvSpPr>
            <p:spPr>
              <a:xfrm rot="125325">
                <a:off x="968248" y="2903216"/>
                <a:ext cx="36060" cy="71637"/>
              </a:xfrm>
              <a:custGeom>
                <a:avLst/>
                <a:gdLst/>
                <a:ahLst/>
                <a:cxnLst/>
                <a:rect l="l" t="t" r="r" b="b"/>
                <a:pathLst>
                  <a:path w="1560" h="1611" extrusionOk="0">
                    <a:moveTo>
                      <a:pt x="1333" y="1"/>
                    </a:moveTo>
                    <a:lnTo>
                      <a:pt x="1208" y="51"/>
                    </a:lnTo>
                    <a:lnTo>
                      <a:pt x="1157" y="51"/>
                    </a:lnTo>
                    <a:lnTo>
                      <a:pt x="1107" y="76"/>
                    </a:lnTo>
                    <a:lnTo>
                      <a:pt x="1082" y="101"/>
                    </a:lnTo>
                    <a:lnTo>
                      <a:pt x="1032" y="101"/>
                    </a:lnTo>
                    <a:lnTo>
                      <a:pt x="1006" y="126"/>
                    </a:lnTo>
                    <a:lnTo>
                      <a:pt x="956" y="151"/>
                    </a:lnTo>
                    <a:lnTo>
                      <a:pt x="881" y="177"/>
                    </a:lnTo>
                    <a:lnTo>
                      <a:pt x="830" y="227"/>
                    </a:lnTo>
                    <a:lnTo>
                      <a:pt x="705" y="353"/>
                    </a:lnTo>
                    <a:lnTo>
                      <a:pt x="579" y="457"/>
                    </a:lnTo>
                    <a:lnTo>
                      <a:pt x="579" y="457"/>
                    </a:lnTo>
                    <a:lnTo>
                      <a:pt x="579" y="453"/>
                    </a:lnTo>
                    <a:lnTo>
                      <a:pt x="529" y="478"/>
                    </a:lnTo>
                    <a:lnTo>
                      <a:pt x="478" y="529"/>
                    </a:lnTo>
                    <a:lnTo>
                      <a:pt x="453" y="554"/>
                    </a:lnTo>
                    <a:lnTo>
                      <a:pt x="428" y="604"/>
                    </a:lnTo>
                    <a:lnTo>
                      <a:pt x="378" y="654"/>
                    </a:lnTo>
                    <a:lnTo>
                      <a:pt x="302" y="730"/>
                    </a:lnTo>
                    <a:lnTo>
                      <a:pt x="176" y="906"/>
                    </a:lnTo>
                    <a:lnTo>
                      <a:pt x="51" y="1082"/>
                    </a:lnTo>
                    <a:lnTo>
                      <a:pt x="0" y="1258"/>
                    </a:lnTo>
                    <a:lnTo>
                      <a:pt x="26" y="1346"/>
                    </a:lnTo>
                    <a:lnTo>
                      <a:pt x="26" y="1346"/>
                    </a:lnTo>
                    <a:lnTo>
                      <a:pt x="26" y="1459"/>
                    </a:lnTo>
                    <a:lnTo>
                      <a:pt x="151" y="1585"/>
                    </a:lnTo>
                    <a:lnTo>
                      <a:pt x="227" y="1610"/>
                    </a:lnTo>
                    <a:lnTo>
                      <a:pt x="327" y="1610"/>
                    </a:lnTo>
                    <a:lnTo>
                      <a:pt x="344" y="1605"/>
                    </a:lnTo>
                    <a:lnTo>
                      <a:pt x="344" y="1605"/>
                    </a:lnTo>
                    <a:lnTo>
                      <a:pt x="378" y="1610"/>
                    </a:lnTo>
                    <a:lnTo>
                      <a:pt x="529" y="1535"/>
                    </a:lnTo>
                    <a:lnTo>
                      <a:pt x="579" y="1510"/>
                    </a:lnTo>
                    <a:lnTo>
                      <a:pt x="629" y="1459"/>
                    </a:lnTo>
                    <a:lnTo>
                      <a:pt x="679" y="1384"/>
                    </a:lnTo>
                    <a:lnTo>
                      <a:pt x="755" y="1333"/>
                    </a:lnTo>
                    <a:lnTo>
                      <a:pt x="855" y="1208"/>
                    </a:lnTo>
                    <a:lnTo>
                      <a:pt x="956" y="1057"/>
                    </a:lnTo>
                    <a:lnTo>
                      <a:pt x="1006" y="1007"/>
                    </a:lnTo>
                    <a:lnTo>
                      <a:pt x="1057" y="956"/>
                    </a:lnTo>
                    <a:lnTo>
                      <a:pt x="1057" y="931"/>
                    </a:lnTo>
                    <a:lnTo>
                      <a:pt x="1107" y="856"/>
                    </a:lnTo>
                    <a:lnTo>
                      <a:pt x="1182" y="805"/>
                    </a:lnTo>
                    <a:lnTo>
                      <a:pt x="1233" y="730"/>
                    </a:lnTo>
                    <a:lnTo>
                      <a:pt x="1283" y="680"/>
                    </a:lnTo>
                    <a:lnTo>
                      <a:pt x="1409" y="554"/>
                    </a:lnTo>
                    <a:lnTo>
                      <a:pt x="1424" y="448"/>
                    </a:lnTo>
                    <a:lnTo>
                      <a:pt x="1434" y="428"/>
                    </a:lnTo>
                    <a:lnTo>
                      <a:pt x="1509" y="353"/>
                    </a:lnTo>
                    <a:lnTo>
                      <a:pt x="1560" y="202"/>
                    </a:lnTo>
                    <a:lnTo>
                      <a:pt x="1459" y="76"/>
                    </a:lnTo>
                    <a:lnTo>
                      <a:pt x="133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7" name="Google Shape;1007;p34"/>
              <p:cNvSpPr/>
              <p:nvPr/>
            </p:nvSpPr>
            <p:spPr>
              <a:xfrm rot="125325">
                <a:off x="1020608" y="2902858"/>
                <a:ext cx="33171" cy="71593"/>
              </a:xfrm>
              <a:custGeom>
                <a:avLst/>
                <a:gdLst/>
                <a:ahLst/>
                <a:cxnLst/>
                <a:rect l="l" t="t" r="r" b="b"/>
                <a:pathLst>
                  <a:path w="1435" h="1610" extrusionOk="0">
                    <a:moveTo>
                      <a:pt x="894" y="1057"/>
                    </a:moveTo>
                    <a:lnTo>
                      <a:pt x="881" y="1073"/>
                    </a:lnTo>
                    <a:lnTo>
                      <a:pt x="881" y="1073"/>
                    </a:lnTo>
                    <a:lnTo>
                      <a:pt x="869" y="1094"/>
                    </a:lnTo>
                    <a:lnTo>
                      <a:pt x="869" y="1094"/>
                    </a:lnTo>
                    <a:lnTo>
                      <a:pt x="881" y="1082"/>
                    </a:lnTo>
                    <a:lnTo>
                      <a:pt x="894" y="1057"/>
                    </a:lnTo>
                    <a:close/>
                    <a:moveTo>
                      <a:pt x="1057" y="0"/>
                    </a:moveTo>
                    <a:lnTo>
                      <a:pt x="931" y="51"/>
                    </a:lnTo>
                    <a:lnTo>
                      <a:pt x="630" y="277"/>
                    </a:lnTo>
                    <a:lnTo>
                      <a:pt x="378" y="528"/>
                    </a:lnTo>
                    <a:lnTo>
                      <a:pt x="252" y="704"/>
                    </a:lnTo>
                    <a:lnTo>
                      <a:pt x="127" y="855"/>
                    </a:lnTo>
                    <a:lnTo>
                      <a:pt x="76" y="956"/>
                    </a:lnTo>
                    <a:lnTo>
                      <a:pt x="26" y="1082"/>
                    </a:lnTo>
                    <a:lnTo>
                      <a:pt x="1" y="1182"/>
                    </a:lnTo>
                    <a:lnTo>
                      <a:pt x="1" y="1308"/>
                    </a:lnTo>
                    <a:lnTo>
                      <a:pt x="26" y="1459"/>
                    </a:lnTo>
                    <a:lnTo>
                      <a:pt x="278" y="1610"/>
                    </a:lnTo>
                    <a:lnTo>
                      <a:pt x="428" y="1560"/>
                    </a:lnTo>
                    <a:lnTo>
                      <a:pt x="479" y="1509"/>
                    </a:lnTo>
                    <a:lnTo>
                      <a:pt x="529" y="1484"/>
                    </a:lnTo>
                    <a:lnTo>
                      <a:pt x="604" y="1434"/>
                    </a:lnTo>
                    <a:lnTo>
                      <a:pt x="655" y="1383"/>
                    </a:lnTo>
                    <a:lnTo>
                      <a:pt x="705" y="1333"/>
                    </a:lnTo>
                    <a:lnTo>
                      <a:pt x="755" y="1283"/>
                    </a:lnTo>
                    <a:lnTo>
                      <a:pt x="831" y="1157"/>
                    </a:lnTo>
                    <a:lnTo>
                      <a:pt x="869" y="1094"/>
                    </a:lnTo>
                    <a:lnTo>
                      <a:pt x="869" y="1094"/>
                    </a:lnTo>
                    <a:lnTo>
                      <a:pt x="856" y="1107"/>
                    </a:lnTo>
                    <a:lnTo>
                      <a:pt x="856" y="1107"/>
                    </a:lnTo>
                    <a:lnTo>
                      <a:pt x="881" y="1073"/>
                    </a:lnTo>
                    <a:lnTo>
                      <a:pt x="881" y="1073"/>
                    </a:lnTo>
                    <a:lnTo>
                      <a:pt x="906" y="1031"/>
                    </a:lnTo>
                    <a:lnTo>
                      <a:pt x="894" y="1057"/>
                    </a:lnTo>
                    <a:lnTo>
                      <a:pt x="894" y="1057"/>
                    </a:lnTo>
                    <a:lnTo>
                      <a:pt x="931" y="1006"/>
                    </a:lnTo>
                    <a:lnTo>
                      <a:pt x="1007" y="906"/>
                    </a:lnTo>
                    <a:lnTo>
                      <a:pt x="957" y="981"/>
                    </a:lnTo>
                    <a:lnTo>
                      <a:pt x="1133" y="755"/>
                    </a:lnTo>
                    <a:lnTo>
                      <a:pt x="1334" y="554"/>
                    </a:lnTo>
                    <a:lnTo>
                      <a:pt x="1409" y="478"/>
                    </a:lnTo>
                    <a:lnTo>
                      <a:pt x="1434" y="227"/>
                    </a:lnTo>
                    <a:lnTo>
                      <a:pt x="1359" y="126"/>
                    </a:lnTo>
                    <a:lnTo>
                      <a:pt x="1284" y="51"/>
                    </a:lnTo>
                    <a:lnTo>
                      <a:pt x="118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8" name="Google Shape;1008;p34"/>
              <p:cNvSpPr/>
              <p:nvPr/>
            </p:nvSpPr>
            <p:spPr>
              <a:xfrm rot="125325">
                <a:off x="1078273" y="2906028"/>
                <a:ext cx="30258" cy="61543"/>
              </a:xfrm>
              <a:custGeom>
                <a:avLst/>
                <a:gdLst/>
                <a:ahLst/>
                <a:cxnLst/>
                <a:rect l="l" t="t" r="r" b="b"/>
                <a:pathLst>
                  <a:path w="1309" h="1384" extrusionOk="0">
                    <a:moveTo>
                      <a:pt x="1057" y="0"/>
                    </a:moveTo>
                    <a:lnTo>
                      <a:pt x="831" y="26"/>
                    </a:lnTo>
                    <a:lnTo>
                      <a:pt x="755" y="76"/>
                    </a:lnTo>
                    <a:lnTo>
                      <a:pt x="554" y="252"/>
                    </a:lnTo>
                    <a:lnTo>
                      <a:pt x="403" y="453"/>
                    </a:lnTo>
                    <a:lnTo>
                      <a:pt x="227" y="629"/>
                    </a:lnTo>
                    <a:lnTo>
                      <a:pt x="202" y="679"/>
                    </a:lnTo>
                    <a:lnTo>
                      <a:pt x="152" y="730"/>
                    </a:lnTo>
                    <a:lnTo>
                      <a:pt x="76" y="805"/>
                    </a:lnTo>
                    <a:lnTo>
                      <a:pt x="51" y="906"/>
                    </a:lnTo>
                    <a:lnTo>
                      <a:pt x="26" y="956"/>
                    </a:lnTo>
                    <a:lnTo>
                      <a:pt x="26" y="981"/>
                    </a:lnTo>
                    <a:lnTo>
                      <a:pt x="1" y="1182"/>
                    </a:lnTo>
                    <a:lnTo>
                      <a:pt x="152" y="1308"/>
                    </a:lnTo>
                    <a:lnTo>
                      <a:pt x="202" y="1358"/>
                    </a:lnTo>
                    <a:lnTo>
                      <a:pt x="303" y="1384"/>
                    </a:lnTo>
                    <a:lnTo>
                      <a:pt x="403" y="1384"/>
                    </a:lnTo>
                    <a:lnTo>
                      <a:pt x="504" y="1333"/>
                    </a:lnTo>
                    <a:lnTo>
                      <a:pt x="604" y="1308"/>
                    </a:lnTo>
                    <a:lnTo>
                      <a:pt x="680" y="1233"/>
                    </a:lnTo>
                    <a:lnTo>
                      <a:pt x="705" y="1182"/>
                    </a:lnTo>
                    <a:lnTo>
                      <a:pt x="755" y="1132"/>
                    </a:lnTo>
                    <a:lnTo>
                      <a:pt x="831" y="1032"/>
                    </a:lnTo>
                    <a:lnTo>
                      <a:pt x="906" y="931"/>
                    </a:lnTo>
                    <a:lnTo>
                      <a:pt x="1082" y="705"/>
                    </a:lnTo>
                    <a:lnTo>
                      <a:pt x="1258" y="478"/>
                    </a:lnTo>
                    <a:lnTo>
                      <a:pt x="1309" y="352"/>
                    </a:lnTo>
                    <a:lnTo>
                      <a:pt x="1283" y="227"/>
                    </a:lnTo>
                    <a:lnTo>
                      <a:pt x="1233" y="126"/>
                    </a:lnTo>
                    <a:lnTo>
                      <a:pt x="1158" y="51"/>
                    </a:lnTo>
                    <a:lnTo>
                      <a:pt x="105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9" name="Google Shape;1009;p34"/>
              <p:cNvSpPr/>
              <p:nvPr/>
            </p:nvSpPr>
            <p:spPr>
              <a:xfrm rot="125325">
                <a:off x="1136204" y="2895775"/>
                <a:ext cx="27345" cy="63811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1435" extrusionOk="0">
                    <a:moveTo>
                      <a:pt x="906" y="1"/>
                    </a:moveTo>
                    <a:lnTo>
                      <a:pt x="755" y="76"/>
                    </a:lnTo>
                    <a:lnTo>
                      <a:pt x="654" y="152"/>
                    </a:lnTo>
                    <a:lnTo>
                      <a:pt x="579" y="252"/>
                    </a:lnTo>
                    <a:lnTo>
                      <a:pt x="504" y="353"/>
                    </a:lnTo>
                    <a:lnTo>
                      <a:pt x="403" y="453"/>
                    </a:lnTo>
                    <a:lnTo>
                      <a:pt x="302" y="579"/>
                    </a:lnTo>
                    <a:lnTo>
                      <a:pt x="227" y="705"/>
                    </a:lnTo>
                    <a:lnTo>
                      <a:pt x="177" y="755"/>
                    </a:lnTo>
                    <a:lnTo>
                      <a:pt x="126" y="806"/>
                    </a:lnTo>
                    <a:lnTo>
                      <a:pt x="76" y="906"/>
                    </a:lnTo>
                    <a:lnTo>
                      <a:pt x="51" y="1007"/>
                    </a:lnTo>
                    <a:lnTo>
                      <a:pt x="1" y="1208"/>
                    </a:lnTo>
                    <a:lnTo>
                      <a:pt x="76" y="1384"/>
                    </a:lnTo>
                    <a:lnTo>
                      <a:pt x="177" y="1434"/>
                    </a:lnTo>
                    <a:lnTo>
                      <a:pt x="378" y="1409"/>
                    </a:lnTo>
                    <a:lnTo>
                      <a:pt x="478" y="1384"/>
                    </a:lnTo>
                    <a:lnTo>
                      <a:pt x="554" y="1334"/>
                    </a:lnTo>
                    <a:lnTo>
                      <a:pt x="629" y="1258"/>
                    </a:lnTo>
                    <a:lnTo>
                      <a:pt x="705" y="1183"/>
                    </a:lnTo>
                    <a:lnTo>
                      <a:pt x="755" y="1107"/>
                    </a:lnTo>
                    <a:lnTo>
                      <a:pt x="831" y="1007"/>
                    </a:lnTo>
                    <a:lnTo>
                      <a:pt x="906" y="906"/>
                    </a:lnTo>
                    <a:lnTo>
                      <a:pt x="981" y="780"/>
                    </a:lnTo>
                    <a:lnTo>
                      <a:pt x="1057" y="655"/>
                    </a:lnTo>
                    <a:lnTo>
                      <a:pt x="1107" y="554"/>
                    </a:lnTo>
                    <a:lnTo>
                      <a:pt x="1132" y="479"/>
                    </a:lnTo>
                    <a:lnTo>
                      <a:pt x="1157" y="403"/>
                    </a:lnTo>
                    <a:lnTo>
                      <a:pt x="1183" y="328"/>
                    </a:lnTo>
                    <a:lnTo>
                      <a:pt x="1183" y="152"/>
                    </a:lnTo>
                    <a:lnTo>
                      <a:pt x="1082" y="26"/>
                    </a:lnTo>
                    <a:lnTo>
                      <a:pt x="9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0" name="Google Shape;1010;p34"/>
              <p:cNvSpPr/>
              <p:nvPr/>
            </p:nvSpPr>
            <p:spPr>
              <a:xfrm rot="125325">
                <a:off x="1179648" y="2901893"/>
                <a:ext cx="29102" cy="61543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1384" extrusionOk="0">
                    <a:moveTo>
                      <a:pt x="579" y="1233"/>
                    </a:moveTo>
                    <a:lnTo>
                      <a:pt x="563" y="1241"/>
                    </a:lnTo>
                    <a:lnTo>
                      <a:pt x="554" y="1258"/>
                    </a:lnTo>
                    <a:lnTo>
                      <a:pt x="554" y="1258"/>
                    </a:lnTo>
                    <a:lnTo>
                      <a:pt x="579" y="1233"/>
                    </a:lnTo>
                    <a:close/>
                    <a:moveTo>
                      <a:pt x="906" y="0"/>
                    </a:moveTo>
                    <a:lnTo>
                      <a:pt x="831" y="51"/>
                    </a:lnTo>
                    <a:lnTo>
                      <a:pt x="755" y="76"/>
                    </a:lnTo>
                    <a:lnTo>
                      <a:pt x="680" y="126"/>
                    </a:lnTo>
                    <a:lnTo>
                      <a:pt x="604" y="176"/>
                    </a:lnTo>
                    <a:lnTo>
                      <a:pt x="529" y="252"/>
                    </a:lnTo>
                    <a:lnTo>
                      <a:pt x="428" y="352"/>
                    </a:lnTo>
                    <a:lnTo>
                      <a:pt x="303" y="453"/>
                    </a:lnTo>
                    <a:lnTo>
                      <a:pt x="277" y="503"/>
                    </a:lnTo>
                    <a:lnTo>
                      <a:pt x="227" y="579"/>
                    </a:lnTo>
                    <a:lnTo>
                      <a:pt x="177" y="629"/>
                    </a:lnTo>
                    <a:lnTo>
                      <a:pt x="127" y="679"/>
                    </a:lnTo>
                    <a:lnTo>
                      <a:pt x="101" y="755"/>
                    </a:lnTo>
                    <a:lnTo>
                      <a:pt x="76" y="780"/>
                    </a:lnTo>
                    <a:lnTo>
                      <a:pt x="76" y="830"/>
                    </a:lnTo>
                    <a:lnTo>
                      <a:pt x="51" y="881"/>
                    </a:lnTo>
                    <a:lnTo>
                      <a:pt x="26" y="956"/>
                    </a:lnTo>
                    <a:lnTo>
                      <a:pt x="1" y="1057"/>
                    </a:lnTo>
                    <a:lnTo>
                      <a:pt x="1" y="1157"/>
                    </a:lnTo>
                    <a:lnTo>
                      <a:pt x="26" y="1258"/>
                    </a:lnTo>
                    <a:lnTo>
                      <a:pt x="101" y="1333"/>
                    </a:lnTo>
                    <a:lnTo>
                      <a:pt x="202" y="1384"/>
                    </a:lnTo>
                    <a:lnTo>
                      <a:pt x="303" y="1358"/>
                    </a:lnTo>
                    <a:lnTo>
                      <a:pt x="328" y="1358"/>
                    </a:lnTo>
                    <a:lnTo>
                      <a:pt x="378" y="1333"/>
                    </a:lnTo>
                    <a:lnTo>
                      <a:pt x="479" y="1283"/>
                    </a:lnTo>
                    <a:lnTo>
                      <a:pt x="563" y="1241"/>
                    </a:lnTo>
                    <a:lnTo>
                      <a:pt x="579" y="1208"/>
                    </a:lnTo>
                    <a:lnTo>
                      <a:pt x="630" y="1182"/>
                    </a:lnTo>
                    <a:lnTo>
                      <a:pt x="680" y="1157"/>
                    </a:lnTo>
                    <a:lnTo>
                      <a:pt x="705" y="1107"/>
                    </a:lnTo>
                    <a:lnTo>
                      <a:pt x="730" y="1082"/>
                    </a:lnTo>
                    <a:lnTo>
                      <a:pt x="705" y="1132"/>
                    </a:lnTo>
                    <a:lnTo>
                      <a:pt x="831" y="956"/>
                    </a:lnTo>
                    <a:lnTo>
                      <a:pt x="957" y="805"/>
                    </a:lnTo>
                    <a:lnTo>
                      <a:pt x="1007" y="755"/>
                    </a:lnTo>
                    <a:lnTo>
                      <a:pt x="1082" y="679"/>
                    </a:lnTo>
                    <a:lnTo>
                      <a:pt x="1158" y="554"/>
                    </a:lnTo>
                    <a:lnTo>
                      <a:pt x="1233" y="453"/>
                    </a:lnTo>
                    <a:lnTo>
                      <a:pt x="1258" y="352"/>
                    </a:lnTo>
                    <a:lnTo>
                      <a:pt x="1233" y="176"/>
                    </a:lnTo>
                    <a:lnTo>
                      <a:pt x="1183" y="101"/>
                    </a:lnTo>
                    <a:lnTo>
                      <a:pt x="1107" y="25"/>
                    </a:lnTo>
                    <a:lnTo>
                      <a:pt x="90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1" name="Google Shape;1011;p34"/>
              <p:cNvSpPr/>
              <p:nvPr/>
            </p:nvSpPr>
            <p:spPr>
              <a:xfrm rot="125325">
                <a:off x="1228833" y="2912648"/>
                <a:ext cx="29680" cy="54828"/>
              </a:xfrm>
              <a:custGeom>
                <a:avLst/>
                <a:gdLst/>
                <a:ahLst/>
                <a:cxnLst/>
                <a:rect l="l" t="t" r="r" b="b"/>
                <a:pathLst>
                  <a:path w="1284" h="1233" extrusionOk="0">
                    <a:moveTo>
                      <a:pt x="956" y="1"/>
                    </a:moveTo>
                    <a:lnTo>
                      <a:pt x="906" y="21"/>
                    </a:lnTo>
                    <a:lnTo>
                      <a:pt x="906" y="21"/>
                    </a:lnTo>
                    <a:lnTo>
                      <a:pt x="881" y="26"/>
                    </a:lnTo>
                    <a:lnTo>
                      <a:pt x="875" y="33"/>
                    </a:lnTo>
                    <a:lnTo>
                      <a:pt x="875" y="33"/>
                    </a:lnTo>
                    <a:lnTo>
                      <a:pt x="831" y="51"/>
                    </a:lnTo>
                    <a:lnTo>
                      <a:pt x="768" y="76"/>
                    </a:lnTo>
                    <a:lnTo>
                      <a:pt x="755" y="76"/>
                    </a:lnTo>
                    <a:lnTo>
                      <a:pt x="736" y="89"/>
                    </a:lnTo>
                    <a:lnTo>
                      <a:pt x="736" y="89"/>
                    </a:lnTo>
                    <a:lnTo>
                      <a:pt x="705" y="101"/>
                    </a:lnTo>
                    <a:lnTo>
                      <a:pt x="717" y="101"/>
                    </a:lnTo>
                    <a:lnTo>
                      <a:pt x="680" y="126"/>
                    </a:lnTo>
                    <a:lnTo>
                      <a:pt x="654" y="126"/>
                    </a:lnTo>
                    <a:lnTo>
                      <a:pt x="629" y="151"/>
                    </a:lnTo>
                    <a:lnTo>
                      <a:pt x="554" y="202"/>
                    </a:lnTo>
                    <a:lnTo>
                      <a:pt x="478" y="252"/>
                    </a:lnTo>
                    <a:lnTo>
                      <a:pt x="403" y="327"/>
                    </a:lnTo>
                    <a:lnTo>
                      <a:pt x="328" y="403"/>
                    </a:lnTo>
                    <a:lnTo>
                      <a:pt x="227" y="504"/>
                    </a:lnTo>
                    <a:lnTo>
                      <a:pt x="126" y="629"/>
                    </a:lnTo>
                    <a:lnTo>
                      <a:pt x="101" y="654"/>
                    </a:lnTo>
                    <a:lnTo>
                      <a:pt x="76" y="705"/>
                    </a:lnTo>
                    <a:lnTo>
                      <a:pt x="1" y="856"/>
                    </a:lnTo>
                    <a:lnTo>
                      <a:pt x="26" y="1032"/>
                    </a:lnTo>
                    <a:lnTo>
                      <a:pt x="76" y="1107"/>
                    </a:lnTo>
                    <a:lnTo>
                      <a:pt x="151" y="1183"/>
                    </a:lnTo>
                    <a:lnTo>
                      <a:pt x="227" y="1233"/>
                    </a:lnTo>
                    <a:lnTo>
                      <a:pt x="428" y="1233"/>
                    </a:lnTo>
                    <a:lnTo>
                      <a:pt x="554" y="1183"/>
                    </a:lnTo>
                    <a:lnTo>
                      <a:pt x="604" y="1132"/>
                    </a:lnTo>
                    <a:lnTo>
                      <a:pt x="654" y="1082"/>
                    </a:lnTo>
                    <a:lnTo>
                      <a:pt x="730" y="1007"/>
                    </a:lnTo>
                    <a:lnTo>
                      <a:pt x="805" y="956"/>
                    </a:lnTo>
                    <a:lnTo>
                      <a:pt x="856" y="881"/>
                    </a:lnTo>
                    <a:lnTo>
                      <a:pt x="906" y="805"/>
                    </a:lnTo>
                    <a:lnTo>
                      <a:pt x="1007" y="705"/>
                    </a:lnTo>
                    <a:lnTo>
                      <a:pt x="1082" y="604"/>
                    </a:lnTo>
                    <a:lnTo>
                      <a:pt x="1032" y="680"/>
                    </a:lnTo>
                    <a:lnTo>
                      <a:pt x="1107" y="579"/>
                    </a:lnTo>
                    <a:lnTo>
                      <a:pt x="1132" y="516"/>
                    </a:lnTo>
                    <a:lnTo>
                      <a:pt x="1132" y="529"/>
                    </a:lnTo>
                    <a:lnTo>
                      <a:pt x="1183" y="453"/>
                    </a:lnTo>
                    <a:lnTo>
                      <a:pt x="1233" y="378"/>
                    </a:lnTo>
                    <a:lnTo>
                      <a:pt x="1283" y="252"/>
                    </a:lnTo>
                    <a:lnTo>
                      <a:pt x="1157" y="26"/>
                    </a:lnTo>
                    <a:lnTo>
                      <a:pt x="1007" y="1"/>
                    </a:lnTo>
                    <a:lnTo>
                      <a:pt x="955" y="11"/>
                    </a:lnTo>
                    <a:lnTo>
                      <a:pt x="955" y="11"/>
                    </a:lnTo>
                    <a:lnTo>
                      <a:pt x="95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2" name="Google Shape;1012;p34"/>
              <p:cNvSpPr/>
              <p:nvPr/>
            </p:nvSpPr>
            <p:spPr>
              <a:xfrm rot="125325">
                <a:off x="1302677" y="2908630"/>
                <a:ext cx="29102" cy="64923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1460" extrusionOk="0">
                    <a:moveTo>
                      <a:pt x="1032" y="1"/>
                    </a:moveTo>
                    <a:lnTo>
                      <a:pt x="881" y="51"/>
                    </a:lnTo>
                    <a:lnTo>
                      <a:pt x="730" y="152"/>
                    </a:lnTo>
                    <a:lnTo>
                      <a:pt x="604" y="252"/>
                    </a:lnTo>
                    <a:lnTo>
                      <a:pt x="478" y="378"/>
                    </a:lnTo>
                    <a:lnTo>
                      <a:pt x="378" y="504"/>
                    </a:lnTo>
                    <a:lnTo>
                      <a:pt x="252" y="629"/>
                    </a:lnTo>
                    <a:lnTo>
                      <a:pt x="152" y="805"/>
                    </a:lnTo>
                    <a:lnTo>
                      <a:pt x="101" y="856"/>
                    </a:lnTo>
                    <a:lnTo>
                      <a:pt x="76" y="931"/>
                    </a:lnTo>
                    <a:lnTo>
                      <a:pt x="26" y="981"/>
                    </a:lnTo>
                    <a:lnTo>
                      <a:pt x="1" y="1057"/>
                    </a:lnTo>
                    <a:lnTo>
                      <a:pt x="1" y="1208"/>
                    </a:lnTo>
                    <a:lnTo>
                      <a:pt x="51" y="1334"/>
                    </a:lnTo>
                    <a:lnTo>
                      <a:pt x="202" y="1434"/>
                    </a:lnTo>
                    <a:lnTo>
                      <a:pt x="328" y="1459"/>
                    </a:lnTo>
                    <a:lnTo>
                      <a:pt x="478" y="1409"/>
                    </a:lnTo>
                    <a:lnTo>
                      <a:pt x="529" y="1359"/>
                    </a:lnTo>
                    <a:lnTo>
                      <a:pt x="579" y="1334"/>
                    </a:lnTo>
                    <a:lnTo>
                      <a:pt x="629" y="1258"/>
                    </a:lnTo>
                    <a:lnTo>
                      <a:pt x="680" y="1208"/>
                    </a:lnTo>
                    <a:lnTo>
                      <a:pt x="831" y="1082"/>
                    </a:lnTo>
                    <a:lnTo>
                      <a:pt x="931" y="906"/>
                    </a:lnTo>
                    <a:lnTo>
                      <a:pt x="1032" y="780"/>
                    </a:lnTo>
                    <a:lnTo>
                      <a:pt x="1107" y="655"/>
                    </a:lnTo>
                    <a:lnTo>
                      <a:pt x="1208" y="504"/>
                    </a:lnTo>
                    <a:lnTo>
                      <a:pt x="1258" y="328"/>
                    </a:lnTo>
                    <a:lnTo>
                      <a:pt x="1258" y="177"/>
                    </a:lnTo>
                    <a:lnTo>
                      <a:pt x="1158" y="76"/>
                    </a:lnTo>
                    <a:lnTo>
                      <a:pt x="103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3" name="Google Shape;1013;p34"/>
              <p:cNvSpPr/>
              <p:nvPr/>
            </p:nvSpPr>
            <p:spPr>
              <a:xfrm rot="125325">
                <a:off x="1363395" y="2906383"/>
                <a:ext cx="27923" cy="58163"/>
              </a:xfrm>
              <a:custGeom>
                <a:avLst/>
                <a:gdLst/>
                <a:ahLst/>
                <a:cxnLst/>
                <a:rect l="l" t="t" r="r" b="b"/>
                <a:pathLst>
                  <a:path w="1208" h="1308" extrusionOk="0">
                    <a:moveTo>
                      <a:pt x="629" y="75"/>
                    </a:moveTo>
                    <a:lnTo>
                      <a:pt x="604" y="88"/>
                    </a:lnTo>
                    <a:lnTo>
                      <a:pt x="604" y="88"/>
                    </a:lnTo>
                    <a:lnTo>
                      <a:pt x="621" y="84"/>
                    </a:lnTo>
                    <a:lnTo>
                      <a:pt x="621" y="84"/>
                    </a:lnTo>
                    <a:lnTo>
                      <a:pt x="642" y="75"/>
                    </a:lnTo>
                    <a:close/>
                    <a:moveTo>
                      <a:pt x="1082" y="503"/>
                    </a:moveTo>
                    <a:lnTo>
                      <a:pt x="1082" y="528"/>
                    </a:lnTo>
                    <a:lnTo>
                      <a:pt x="1069" y="553"/>
                    </a:lnTo>
                    <a:lnTo>
                      <a:pt x="1069" y="553"/>
                    </a:lnTo>
                    <a:lnTo>
                      <a:pt x="1082" y="503"/>
                    </a:lnTo>
                    <a:close/>
                    <a:moveTo>
                      <a:pt x="830" y="0"/>
                    </a:moveTo>
                    <a:lnTo>
                      <a:pt x="704" y="50"/>
                    </a:lnTo>
                    <a:lnTo>
                      <a:pt x="642" y="75"/>
                    </a:lnTo>
                    <a:lnTo>
                      <a:pt x="654" y="75"/>
                    </a:lnTo>
                    <a:lnTo>
                      <a:pt x="621" y="84"/>
                    </a:lnTo>
                    <a:lnTo>
                      <a:pt x="621" y="84"/>
                    </a:lnTo>
                    <a:lnTo>
                      <a:pt x="579" y="101"/>
                    </a:lnTo>
                    <a:lnTo>
                      <a:pt x="604" y="88"/>
                    </a:lnTo>
                    <a:lnTo>
                      <a:pt x="604" y="88"/>
                    </a:lnTo>
                    <a:lnTo>
                      <a:pt x="554" y="101"/>
                    </a:lnTo>
                    <a:lnTo>
                      <a:pt x="403" y="226"/>
                    </a:lnTo>
                    <a:lnTo>
                      <a:pt x="327" y="277"/>
                    </a:lnTo>
                    <a:lnTo>
                      <a:pt x="277" y="327"/>
                    </a:lnTo>
                    <a:lnTo>
                      <a:pt x="126" y="503"/>
                    </a:lnTo>
                    <a:lnTo>
                      <a:pt x="51" y="704"/>
                    </a:lnTo>
                    <a:lnTo>
                      <a:pt x="0" y="855"/>
                    </a:lnTo>
                    <a:lnTo>
                      <a:pt x="25" y="1132"/>
                    </a:lnTo>
                    <a:lnTo>
                      <a:pt x="126" y="1232"/>
                    </a:lnTo>
                    <a:lnTo>
                      <a:pt x="227" y="1308"/>
                    </a:lnTo>
                    <a:lnTo>
                      <a:pt x="352" y="1308"/>
                    </a:lnTo>
                    <a:lnTo>
                      <a:pt x="503" y="1283"/>
                    </a:lnTo>
                    <a:lnTo>
                      <a:pt x="604" y="1207"/>
                    </a:lnTo>
                    <a:lnTo>
                      <a:pt x="654" y="1157"/>
                    </a:lnTo>
                    <a:lnTo>
                      <a:pt x="679" y="1107"/>
                    </a:lnTo>
                    <a:lnTo>
                      <a:pt x="780" y="981"/>
                    </a:lnTo>
                    <a:lnTo>
                      <a:pt x="855" y="830"/>
                    </a:lnTo>
                    <a:lnTo>
                      <a:pt x="916" y="749"/>
                    </a:lnTo>
                    <a:lnTo>
                      <a:pt x="956" y="729"/>
                    </a:lnTo>
                    <a:lnTo>
                      <a:pt x="956" y="704"/>
                    </a:lnTo>
                    <a:lnTo>
                      <a:pt x="981" y="679"/>
                    </a:lnTo>
                    <a:lnTo>
                      <a:pt x="1057" y="604"/>
                    </a:lnTo>
                    <a:lnTo>
                      <a:pt x="1064" y="573"/>
                    </a:lnTo>
                    <a:lnTo>
                      <a:pt x="1064" y="573"/>
                    </a:lnTo>
                    <a:lnTo>
                      <a:pt x="1132" y="528"/>
                    </a:lnTo>
                    <a:lnTo>
                      <a:pt x="1182" y="453"/>
                    </a:lnTo>
                    <a:lnTo>
                      <a:pt x="1207" y="252"/>
                    </a:lnTo>
                    <a:lnTo>
                      <a:pt x="1157" y="151"/>
                    </a:lnTo>
                    <a:lnTo>
                      <a:pt x="1107" y="75"/>
                    </a:lnTo>
                    <a:lnTo>
                      <a:pt x="93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4" name="Google Shape;1014;p34"/>
              <p:cNvSpPr/>
              <p:nvPr/>
            </p:nvSpPr>
            <p:spPr>
              <a:xfrm rot="125325">
                <a:off x="1434574" y="2897836"/>
                <a:ext cx="30836" cy="63811"/>
              </a:xfrm>
              <a:custGeom>
                <a:avLst/>
                <a:gdLst/>
                <a:ahLst/>
                <a:cxnLst/>
                <a:rect l="l" t="t" r="r" b="b"/>
                <a:pathLst>
                  <a:path w="1334" h="1435" extrusionOk="0">
                    <a:moveTo>
                      <a:pt x="789" y="241"/>
                    </a:moveTo>
                    <a:lnTo>
                      <a:pt x="787" y="260"/>
                    </a:lnTo>
                    <a:lnTo>
                      <a:pt x="784" y="247"/>
                    </a:lnTo>
                    <a:lnTo>
                      <a:pt x="784" y="247"/>
                    </a:lnTo>
                    <a:lnTo>
                      <a:pt x="789" y="241"/>
                    </a:lnTo>
                    <a:close/>
                    <a:moveTo>
                      <a:pt x="804" y="345"/>
                    </a:moveTo>
                    <a:lnTo>
                      <a:pt x="881" y="403"/>
                    </a:lnTo>
                    <a:lnTo>
                      <a:pt x="906" y="428"/>
                    </a:lnTo>
                    <a:lnTo>
                      <a:pt x="805" y="353"/>
                    </a:lnTo>
                    <a:lnTo>
                      <a:pt x="804" y="345"/>
                    </a:lnTo>
                    <a:close/>
                    <a:moveTo>
                      <a:pt x="931" y="1"/>
                    </a:moveTo>
                    <a:lnTo>
                      <a:pt x="805" y="76"/>
                    </a:lnTo>
                    <a:lnTo>
                      <a:pt x="800" y="132"/>
                    </a:lnTo>
                    <a:lnTo>
                      <a:pt x="800" y="132"/>
                    </a:lnTo>
                    <a:lnTo>
                      <a:pt x="780" y="151"/>
                    </a:lnTo>
                    <a:lnTo>
                      <a:pt x="780" y="151"/>
                    </a:lnTo>
                    <a:lnTo>
                      <a:pt x="799" y="142"/>
                    </a:lnTo>
                    <a:lnTo>
                      <a:pt x="799" y="142"/>
                    </a:lnTo>
                    <a:lnTo>
                      <a:pt x="798" y="148"/>
                    </a:lnTo>
                    <a:lnTo>
                      <a:pt x="798" y="148"/>
                    </a:lnTo>
                    <a:lnTo>
                      <a:pt x="680" y="227"/>
                    </a:lnTo>
                    <a:lnTo>
                      <a:pt x="554" y="327"/>
                    </a:lnTo>
                    <a:lnTo>
                      <a:pt x="453" y="403"/>
                    </a:lnTo>
                    <a:lnTo>
                      <a:pt x="353" y="504"/>
                    </a:lnTo>
                    <a:lnTo>
                      <a:pt x="277" y="579"/>
                    </a:lnTo>
                    <a:lnTo>
                      <a:pt x="177" y="680"/>
                    </a:lnTo>
                    <a:lnTo>
                      <a:pt x="126" y="730"/>
                    </a:lnTo>
                    <a:lnTo>
                      <a:pt x="101" y="780"/>
                    </a:lnTo>
                    <a:lnTo>
                      <a:pt x="76" y="830"/>
                    </a:lnTo>
                    <a:lnTo>
                      <a:pt x="51" y="881"/>
                    </a:lnTo>
                    <a:lnTo>
                      <a:pt x="51" y="906"/>
                    </a:lnTo>
                    <a:lnTo>
                      <a:pt x="26" y="931"/>
                    </a:lnTo>
                    <a:lnTo>
                      <a:pt x="1" y="1032"/>
                    </a:lnTo>
                    <a:lnTo>
                      <a:pt x="1" y="1132"/>
                    </a:lnTo>
                    <a:lnTo>
                      <a:pt x="26" y="1258"/>
                    </a:lnTo>
                    <a:lnTo>
                      <a:pt x="126" y="1359"/>
                    </a:lnTo>
                    <a:lnTo>
                      <a:pt x="227" y="1434"/>
                    </a:lnTo>
                    <a:lnTo>
                      <a:pt x="378" y="1434"/>
                    </a:lnTo>
                    <a:lnTo>
                      <a:pt x="604" y="1384"/>
                    </a:lnTo>
                    <a:lnTo>
                      <a:pt x="755" y="1233"/>
                    </a:lnTo>
                    <a:lnTo>
                      <a:pt x="931" y="1032"/>
                    </a:lnTo>
                    <a:lnTo>
                      <a:pt x="1107" y="830"/>
                    </a:lnTo>
                    <a:lnTo>
                      <a:pt x="1233" y="654"/>
                    </a:lnTo>
                    <a:lnTo>
                      <a:pt x="1308" y="478"/>
                    </a:lnTo>
                    <a:lnTo>
                      <a:pt x="1333" y="403"/>
                    </a:lnTo>
                    <a:lnTo>
                      <a:pt x="1333" y="327"/>
                    </a:lnTo>
                    <a:lnTo>
                      <a:pt x="1333" y="227"/>
                    </a:lnTo>
                    <a:lnTo>
                      <a:pt x="1208" y="51"/>
                    </a:lnTo>
                    <a:lnTo>
                      <a:pt x="1136" y="33"/>
                    </a:lnTo>
                    <a:lnTo>
                      <a:pt x="1136" y="33"/>
                    </a:lnTo>
                    <a:lnTo>
                      <a:pt x="108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5" name="Google Shape;1015;p34"/>
              <p:cNvSpPr/>
              <p:nvPr/>
            </p:nvSpPr>
            <p:spPr>
              <a:xfrm rot="125325">
                <a:off x="1498374" y="2908955"/>
                <a:ext cx="22098" cy="5260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1183" extrusionOk="0">
                    <a:moveTo>
                      <a:pt x="704" y="1"/>
                    </a:moveTo>
                    <a:lnTo>
                      <a:pt x="654" y="13"/>
                    </a:lnTo>
                    <a:lnTo>
                      <a:pt x="654" y="13"/>
                    </a:lnTo>
                    <a:lnTo>
                      <a:pt x="679" y="1"/>
                    </a:lnTo>
                    <a:lnTo>
                      <a:pt x="679" y="1"/>
                    </a:lnTo>
                    <a:lnTo>
                      <a:pt x="578" y="26"/>
                    </a:lnTo>
                    <a:lnTo>
                      <a:pt x="478" y="76"/>
                    </a:lnTo>
                    <a:lnTo>
                      <a:pt x="428" y="101"/>
                    </a:lnTo>
                    <a:lnTo>
                      <a:pt x="377" y="152"/>
                    </a:lnTo>
                    <a:lnTo>
                      <a:pt x="302" y="227"/>
                    </a:lnTo>
                    <a:lnTo>
                      <a:pt x="226" y="328"/>
                    </a:lnTo>
                    <a:lnTo>
                      <a:pt x="252" y="303"/>
                    </a:lnTo>
                    <a:lnTo>
                      <a:pt x="302" y="252"/>
                    </a:lnTo>
                    <a:lnTo>
                      <a:pt x="252" y="328"/>
                    </a:lnTo>
                    <a:lnTo>
                      <a:pt x="201" y="378"/>
                    </a:lnTo>
                    <a:lnTo>
                      <a:pt x="151" y="428"/>
                    </a:lnTo>
                    <a:lnTo>
                      <a:pt x="101" y="504"/>
                    </a:lnTo>
                    <a:lnTo>
                      <a:pt x="75" y="529"/>
                    </a:lnTo>
                    <a:lnTo>
                      <a:pt x="75" y="554"/>
                    </a:lnTo>
                    <a:lnTo>
                      <a:pt x="25" y="629"/>
                    </a:lnTo>
                    <a:lnTo>
                      <a:pt x="0" y="705"/>
                    </a:lnTo>
                    <a:lnTo>
                      <a:pt x="0" y="806"/>
                    </a:lnTo>
                    <a:lnTo>
                      <a:pt x="0" y="931"/>
                    </a:lnTo>
                    <a:lnTo>
                      <a:pt x="75" y="1057"/>
                    </a:lnTo>
                    <a:lnTo>
                      <a:pt x="302" y="1183"/>
                    </a:lnTo>
                    <a:lnTo>
                      <a:pt x="453" y="1158"/>
                    </a:lnTo>
                    <a:lnTo>
                      <a:pt x="528" y="1132"/>
                    </a:lnTo>
                    <a:lnTo>
                      <a:pt x="578" y="1082"/>
                    </a:lnTo>
                    <a:lnTo>
                      <a:pt x="604" y="1057"/>
                    </a:lnTo>
                    <a:lnTo>
                      <a:pt x="629" y="1032"/>
                    </a:lnTo>
                    <a:lnTo>
                      <a:pt x="654" y="1007"/>
                    </a:lnTo>
                    <a:lnTo>
                      <a:pt x="679" y="982"/>
                    </a:lnTo>
                    <a:lnTo>
                      <a:pt x="755" y="931"/>
                    </a:lnTo>
                    <a:lnTo>
                      <a:pt x="780" y="856"/>
                    </a:lnTo>
                    <a:lnTo>
                      <a:pt x="805" y="831"/>
                    </a:lnTo>
                    <a:lnTo>
                      <a:pt x="805" y="780"/>
                    </a:lnTo>
                    <a:lnTo>
                      <a:pt x="855" y="680"/>
                    </a:lnTo>
                    <a:lnTo>
                      <a:pt x="905" y="579"/>
                    </a:lnTo>
                    <a:lnTo>
                      <a:pt x="905" y="554"/>
                    </a:lnTo>
                    <a:lnTo>
                      <a:pt x="931" y="504"/>
                    </a:lnTo>
                    <a:lnTo>
                      <a:pt x="956" y="403"/>
                    </a:lnTo>
                    <a:lnTo>
                      <a:pt x="931" y="277"/>
                    </a:lnTo>
                    <a:lnTo>
                      <a:pt x="956" y="328"/>
                    </a:lnTo>
                    <a:lnTo>
                      <a:pt x="956" y="303"/>
                    </a:lnTo>
                    <a:lnTo>
                      <a:pt x="931" y="177"/>
                    </a:lnTo>
                    <a:lnTo>
                      <a:pt x="893" y="126"/>
                    </a:lnTo>
                    <a:lnTo>
                      <a:pt x="893" y="126"/>
                    </a:lnTo>
                    <a:lnTo>
                      <a:pt x="880" y="101"/>
                    </a:lnTo>
                    <a:lnTo>
                      <a:pt x="868" y="93"/>
                    </a:lnTo>
                    <a:lnTo>
                      <a:pt x="868" y="93"/>
                    </a:lnTo>
                    <a:lnTo>
                      <a:pt x="855" y="76"/>
                    </a:lnTo>
                    <a:lnTo>
                      <a:pt x="859" y="87"/>
                    </a:lnTo>
                    <a:lnTo>
                      <a:pt x="859" y="87"/>
                    </a:lnTo>
                    <a:lnTo>
                      <a:pt x="805" y="51"/>
                    </a:lnTo>
                    <a:lnTo>
                      <a:pt x="70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6" name="Google Shape;1016;p34"/>
              <p:cNvSpPr/>
              <p:nvPr/>
            </p:nvSpPr>
            <p:spPr>
              <a:xfrm rot="125325">
                <a:off x="1565302" y="2907035"/>
                <a:ext cx="26190" cy="54828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1233" extrusionOk="0">
                    <a:moveTo>
                      <a:pt x="730" y="0"/>
                    </a:moveTo>
                    <a:lnTo>
                      <a:pt x="579" y="101"/>
                    </a:lnTo>
                    <a:lnTo>
                      <a:pt x="453" y="176"/>
                    </a:lnTo>
                    <a:lnTo>
                      <a:pt x="352" y="302"/>
                    </a:lnTo>
                    <a:lnTo>
                      <a:pt x="252" y="403"/>
                    </a:lnTo>
                    <a:lnTo>
                      <a:pt x="151" y="528"/>
                    </a:lnTo>
                    <a:lnTo>
                      <a:pt x="126" y="553"/>
                    </a:lnTo>
                    <a:lnTo>
                      <a:pt x="101" y="604"/>
                    </a:lnTo>
                    <a:lnTo>
                      <a:pt x="51" y="704"/>
                    </a:lnTo>
                    <a:lnTo>
                      <a:pt x="25" y="805"/>
                    </a:lnTo>
                    <a:lnTo>
                      <a:pt x="25" y="830"/>
                    </a:lnTo>
                    <a:lnTo>
                      <a:pt x="0" y="880"/>
                    </a:lnTo>
                    <a:lnTo>
                      <a:pt x="25" y="956"/>
                    </a:lnTo>
                    <a:lnTo>
                      <a:pt x="51" y="1031"/>
                    </a:lnTo>
                    <a:lnTo>
                      <a:pt x="101" y="1132"/>
                    </a:lnTo>
                    <a:lnTo>
                      <a:pt x="176" y="1207"/>
                    </a:lnTo>
                    <a:lnTo>
                      <a:pt x="302" y="1232"/>
                    </a:lnTo>
                    <a:lnTo>
                      <a:pt x="528" y="1207"/>
                    </a:lnTo>
                    <a:lnTo>
                      <a:pt x="629" y="1132"/>
                    </a:lnTo>
                    <a:lnTo>
                      <a:pt x="654" y="1107"/>
                    </a:lnTo>
                    <a:lnTo>
                      <a:pt x="679" y="1082"/>
                    </a:lnTo>
                    <a:lnTo>
                      <a:pt x="730" y="1031"/>
                    </a:lnTo>
                    <a:lnTo>
                      <a:pt x="780" y="956"/>
                    </a:lnTo>
                    <a:lnTo>
                      <a:pt x="830" y="880"/>
                    </a:lnTo>
                    <a:lnTo>
                      <a:pt x="881" y="805"/>
                    </a:lnTo>
                    <a:lnTo>
                      <a:pt x="931" y="729"/>
                    </a:lnTo>
                    <a:lnTo>
                      <a:pt x="981" y="654"/>
                    </a:lnTo>
                    <a:lnTo>
                      <a:pt x="1031" y="553"/>
                    </a:lnTo>
                    <a:lnTo>
                      <a:pt x="1082" y="453"/>
                    </a:lnTo>
                    <a:lnTo>
                      <a:pt x="1082" y="453"/>
                    </a:lnTo>
                    <a:lnTo>
                      <a:pt x="1065" y="470"/>
                    </a:lnTo>
                    <a:lnTo>
                      <a:pt x="1065" y="470"/>
                    </a:lnTo>
                    <a:lnTo>
                      <a:pt x="1132" y="352"/>
                    </a:lnTo>
                    <a:lnTo>
                      <a:pt x="1107" y="176"/>
                    </a:lnTo>
                    <a:lnTo>
                      <a:pt x="1107" y="151"/>
                    </a:lnTo>
                    <a:lnTo>
                      <a:pt x="1082" y="25"/>
                    </a:lnTo>
                    <a:lnTo>
                      <a:pt x="93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7" name="Google Shape;1017;p34"/>
              <p:cNvSpPr/>
              <p:nvPr/>
            </p:nvSpPr>
            <p:spPr>
              <a:xfrm rot="125325">
                <a:off x="1634625" y="2899533"/>
                <a:ext cx="29079" cy="64923"/>
              </a:xfrm>
              <a:custGeom>
                <a:avLst/>
                <a:gdLst/>
                <a:ahLst/>
                <a:cxnLst/>
                <a:rect l="l" t="t" r="r" b="b"/>
                <a:pathLst>
                  <a:path w="1258" h="1460" extrusionOk="0">
                    <a:moveTo>
                      <a:pt x="981" y="1"/>
                    </a:moveTo>
                    <a:lnTo>
                      <a:pt x="956" y="26"/>
                    </a:lnTo>
                    <a:lnTo>
                      <a:pt x="906" y="26"/>
                    </a:lnTo>
                    <a:lnTo>
                      <a:pt x="906" y="38"/>
                    </a:lnTo>
                    <a:lnTo>
                      <a:pt x="906" y="38"/>
                    </a:lnTo>
                    <a:lnTo>
                      <a:pt x="880" y="51"/>
                    </a:lnTo>
                    <a:lnTo>
                      <a:pt x="830" y="76"/>
                    </a:lnTo>
                    <a:lnTo>
                      <a:pt x="780" y="101"/>
                    </a:lnTo>
                    <a:lnTo>
                      <a:pt x="755" y="127"/>
                    </a:lnTo>
                    <a:lnTo>
                      <a:pt x="604" y="227"/>
                    </a:lnTo>
                    <a:lnTo>
                      <a:pt x="478" y="353"/>
                    </a:lnTo>
                    <a:lnTo>
                      <a:pt x="377" y="479"/>
                    </a:lnTo>
                    <a:lnTo>
                      <a:pt x="252" y="604"/>
                    </a:lnTo>
                    <a:lnTo>
                      <a:pt x="76" y="806"/>
                    </a:lnTo>
                    <a:lnTo>
                      <a:pt x="25" y="1082"/>
                    </a:lnTo>
                    <a:lnTo>
                      <a:pt x="25" y="1032"/>
                    </a:lnTo>
                    <a:lnTo>
                      <a:pt x="25" y="982"/>
                    </a:lnTo>
                    <a:lnTo>
                      <a:pt x="0" y="1082"/>
                    </a:lnTo>
                    <a:lnTo>
                      <a:pt x="0" y="1158"/>
                    </a:lnTo>
                    <a:lnTo>
                      <a:pt x="25" y="1309"/>
                    </a:lnTo>
                    <a:lnTo>
                      <a:pt x="226" y="1459"/>
                    </a:lnTo>
                    <a:lnTo>
                      <a:pt x="352" y="1434"/>
                    </a:lnTo>
                    <a:lnTo>
                      <a:pt x="453" y="1409"/>
                    </a:lnTo>
                    <a:lnTo>
                      <a:pt x="478" y="1409"/>
                    </a:lnTo>
                    <a:lnTo>
                      <a:pt x="579" y="1359"/>
                    </a:lnTo>
                    <a:lnTo>
                      <a:pt x="654" y="1309"/>
                    </a:lnTo>
                    <a:lnTo>
                      <a:pt x="704" y="1233"/>
                    </a:lnTo>
                    <a:lnTo>
                      <a:pt x="755" y="1183"/>
                    </a:lnTo>
                    <a:lnTo>
                      <a:pt x="805" y="1107"/>
                    </a:lnTo>
                    <a:lnTo>
                      <a:pt x="931" y="956"/>
                    </a:lnTo>
                    <a:lnTo>
                      <a:pt x="1056" y="780"/>
                    </a:lnTo>
                    <a:lnTo>
                      <a:pt x="1157" y="604"/>
                    </a:lnTo>
                    <a:lnTo>
                      <a:pt x="1207" y="428"/>
                    </a:lnTo>
                    <a:lnTo>
                      <a:pt x="1232" y="378"/>
                    </a:lnTo>
                    <a:lnTo>
                      <a:pt x="1232" y="353"/>
                    </a:lnTo>
                    <a:lnTo>
                      <a:pt x="1258" y="277"/>
                    </a:lnTo>
                    <a:lnTo>
                      <a:pt x="1258" y="227"/>
                    </a:lnTo>
                    <a:lnTo>
                      <a:pt x="1258" y="152"/>
                    </a:lnTo>
                    <a:lnTo>
                      <a:pt x="1207" y="51"/>
                    </a:lnTo>
                    <a:lnTo>
                      <a:pt x="1157" y="26"/>
                    </a:lnTo>
                    <a:lnTo>
                      <a:pt x="110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8" name="Google Shape;1018;p34"/>
              <p:cNvSpPr/>
              <p:nvPr/>
            </p:nvSpPr>
            <p:spPr>
              <a:xfrm rot="125325">
                <a:off x="1699036" y="2903124"/>
                <a:ext cx="35482" cy="66034"/>
              </a:xfrm>
              <a:custGeom>
                <a:avLst/>
                <a:gdLst/>
                <a:ahLst/>
                <a:cxnLst/>
                <a:rect l="l" t="t" r="r" b="b"/>
                <a:pathLst>
                  <a:path w="1535" h="1485" extrusionOk="0">
                    <a:moveTo>
                      <a:pt x="1158" y="1"/>
                    </a:moveTo>
                    <a:lnTo>
                      <a:pt x="1057" y="26"/>
                    </a:lnTo>
                    <a:lnTo>
                      <a:pt x="982" y="76"/>
                    </a:lnTo>
                    <a:lnTo>
                      <a:pt x="906" y="102"/>
                    </a:lnTo>
                    <a:lnTo>
                      <a:pt x="856" y="152"/>
                    </a:lnTo>
                    <a:lnTo>
                      <a:pt x="680" y="252"/>
                    </a:lnTo>
                    <a:lnTo>
                      <a:pt x="529" y="403"/>
                    </a:lnTo>
                    <a:lnTo>
                      <a:pt x="403" y="504"/>
                    </a:lnTo>
                    <a:lnTo>
                      <a:pt x="277" y="605"/>
                    </a:lnTo>
                    <a:lnTo>
                      <a:pt x="202" y="705"/>
                    </a:lnTo>
                    <a:lnTo>
                      <a:pt x="127" y="806"/>
                    </a:lnTo>
                    <a:lnTo>
                      <a:pt x="101" y="831"/>
                    </a:lnTo>
                    <a:lnTo>
                      <a:pt x="76" y="856"/>
                    </a:lnTo>
                    <a:lnTo>
                      <a:pt x="1" y="1082"/>
                    </a:lnTo>
                    <a:lnTo>
                      <a:pt x="76" y="1284"/>
                    </a:lnTo>
                    <a:lnTo>
                      <a:pt x="51" y="1233"/>
                    </a:lnTo>
                    <a:lnTo>
                      <a:pt x="51" y="1284"/>
                    </a:lnTo>
                    <a:lnTo>
                      <a:pt x="127" y="1384"/>
                    </a:lnTo>
                    <a:lnTo>
                      <a:pt x="202" y="1434"/>
                    </a:lnTo>
                    <a:lnTo>
                      <a:pt x="303" y="1460"/>
                    </a:lnTo>
                    <a:lnTo>
                      <a:pt x="252" y="1434"/>
                    </a:lnTo>
                    <a:lnTo>
                      <a:pt x="227" y="1409"/>
                    </a:lnTo>
                    <a:lnTo>
                      <a:pt x="403" y="1485"/>
                    </a:lnTo>
                    <a:lnTo>
                      <a:pt x="579" y="1434"/>
                    </a:lnTo>
                    <a:lnTo>
                      <a:pt x="630" y="1409"/>
                    </a:lnTo>
                    <a:lnTo>
                      <a:pt x="680" y="1384"/>
                    </a:lnTo>
                    <a:lnTo>
                      <a:pt x="780" y="1309"/>
                    </a:lnTo>
                    <a:lnTo>
                      <a:pt x="881" y="1208"/>
                    </a:lnTo>
                    <a:lnTo>
                      <a:pt x="982" y="1108"/>
                    </a:lnTo>
                    <a:lnTo>
                      <a:pt x="1107" y="982"/>
                    </a:lnTo>
                    <a:lnTo>
                      <a:pt x="1233" y="831"/>
                    </a:lnTo>
                    <a:lnTo>
                      <a:pt x="1359" y="680"/>
                    </a:lnTo>
                    <a:lnTo>
                      <a:pt x="1409" y="605"/>
                    </a:lnTo>
                    <a:lnTo>
                      <a:pt x="1434" y="554"/>
                    </a:lnTo>
                    <a:lnTo>
                      <a:pt x="1485" y="479"/>
                    </a:lnTo>
                    <a:lnTo>
                      <a:pt x="1510" y="428"/>
                    </a:lnTo>
                    <a:lnTo>
                      <a:pt x="1535" y="353"/>
                    </a:lnTo>
                    <a:lnTo>
                      <a:pt x="1535" y="278"/>
                    </a:lnTo>
                    <a:lnTo>
                      <a:pt x="1510" y="152"/>
                    </a:lnTo>
                    <a:lnTo>
                      <a:pt x="1409" y="76"/>
                    </a:lnTo>
                    <a:lnTo>
                      <a:pt x="1309" y="1"/>
                    </a:lnTo>
                    <a:lnTo>
                      <a:pt x="1248" y="13"/>
                    </a:lnTo>
                    <a:lnTo>
                      <a:pt x="1248" y="13"/>
                    </a:lnTo>
                    <a:lnTo>
                      <a:pt x="125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9" name="Google Shape;1019;p34"/>
              <p:cNvSpPr/>
              <p:nvPr/>
            </p:nvSpPr>
            <p:spPr>
              <a:xfrm rot="125325">
                <a:off x="1759611" y="2901944"/>
                <a:ext cx="31992" cy="64923"/>
              </a:xfrm>
              <a:custGeom>
                <a:avLst/>
                <a:gdLst/>
                <a:ahLst/>
                <a:cxnLst/>
                <a:rect l="l" t="t" r="r" b="b"/>
                <a:pathLst>
                  <a:path w="1384" h="1460" extrusionOk="0">
                    <a:moveTo>
                      <a:pt x="906" y="126"/>
                    </a:moveTo>
                    <a:lnTo>
                      <a:pt x="841" y="154"/>
                    </a:lnTo>
                    <a:lnTo>
                      <a:pt x="841" y="154"/>
                    </a:lnTo>
                    <a:lnTo>
                      <a:pt x="862" y="126"/>
                    </a:lnTo>
                    <a:close/>
                    <a:moveTo>
                      <a:pt x="780" y="453"/>
                    </a:moveTo>
                    <a:lnTo>
                      <a:pt x="780" y="478"/>
                    </a:lnTo>
                    <a:lnTo>
                      <a:pt x="780" y="478"/>
                    </a:lnTo>
                    <a:lnTo>
                      <a:pt x="780" y="478"/>
                    </a:lnTo>
                    <a:lnTo>
                      <a:pt x="767" y="453"/>
                    </a:lnTo>
                    <a:close/>
                    <a:moveTo>
                      <a:pt x="931" y="0"/>
                    </a:moveTo>
                    <a:lnTo>
                      <a:pt x="755" y="26"/>
                    </a:lnTo>
                    <a:lnTo>
                      <a:pt x="654" y="177"/>
                    </a:lnTo>
                    <a:lnTo>
                      <a:pt x="654" y="252"/>
                    </a:lnTo>
                    <a:lnTo>
                      <a:pt x="654" y="265"/>
                    </a:lnTo>
                    <a:lnTo>
                      <a:pt x="654" y="265"/>
                    </a:lnTo>
                    <a:lnTo>
                      <a:pt x="579" y="327"/>
                    </a:lnTo>
                    <a:lnTo>
                      <a:pt x="503" y="378"/>
                    </a:lnTo>
                    <a:lnTo>
                      <a:pt x="428" y="453"/>
                    </a:lnTo>
                    <a:lnTo>
                      <a:pt x="327" y="529"/>
                    </a:lnTo>
                    <a:lnTo>
                      <a:pt x="252" y="604"/>
                    </a:lnTo>
                    <a:lnTo>
                      <a:pt x="227" y="654"/>
                    </a:lnTo>
                    <a:lnTo>
                      <a:pt x="176" y="705"/>
                    </a:lnTo>
                    <a:lnTo>
                      <a:pt x="126" y="755"/>
                    </a:lnTo>
                    <a:lnTo>
                      <a:pt x="76" y="830"/>
                    </a:lnTo>
                    <a:lnTo>
                      <a:pt x="51" y="931"/>
                    </a:lnTo>
                    <a:lnTo>
                      <a:pt x="51" y="956"/>
                    </a:lnTo>
                    <a:lnTo>
                      <a:pt x="0" y="1057"/>
                    </a:lnTo>
                    <a:lnTo>
                      <a:pt x="0" y="1233"/>
                    </a:lnTo>
                    <a:lnTo>
                      <a:pt x="227" y="1459"/>
                    </a:lnTo>
                    <a:lnTo>
                      <a:pt x="378" y="1434"/>
                    </a:lnTo>
                    <a:lnTo>
                      <a:pt x="503" y="1409"/>
                    </a:lnTo>
                    <a:lnTo>
                      <a:pt x="554" y="1384"/>
                    </a:lnTo>
                    <a:lnTo>
                      <a:pt x="654" y="1359"/>
                    </a:lnTo>
                    <a:lnTo>
                      <a:pt x="755" y="1283"/>
                    </a:lnTo>
                    <a:lnTo>
                      <a:pt x="805" y="1233"/>
                    </a:lnTo>
                    <a:lnTo>
                      <a:pt x="830" y="1183"/>
                    </a:lnTo>
                    <a:lnTo>
                      <a:pt x="906" y="1107"/>
                    </a:lnTo>
                    <a:lnTo>
                      <a:pt x="981" y="1032"/>
                    </a:lnTo>
                    <a:lnTo>
                      <a:pt x="1057" y="956"/>
                    </a:lnTo>
                    <a:lnTo>
                      <a:pt x="1132" y="856"/>
                    </a:lnTo>
                    <a:lnTo>
                      <a:pt x="1233" y="705"/>
                    </a:lnTo>
                    <a:lnTo>
                      <a:pt x="1333" y="554"/>
                    </a:lnTo>
                    <a:lnTo>
                      <a:pt x="1384" y="453"/>
                    </a:lnTo>
                    <a:lnTo>
                      <a:pt x="1359" y="227"/>
                    </a:lnTo>
                    <a:lnTo>
                      <a:pt x="1283" y="151"/>
                    </a:lnTo>
                    <a:lnTo>
                      <a:pt x="1233" y="101"/>
                    </a:lnTo>
                    <a:lnTo>
                      <a:pt x="1182" y="76"/>
                    </a:lnTo>
                    <a:lnTo>
                      <a:pt x="1208" y="101"/>
                    </a:lnTo>
                    <a:lnTo>
                      <a:pt x="1233" y="126"/>
                    </a:lnTo>
                    <a:lnTo>
                      <a:pt x="1182" y="101"/>
                    </a:lnTo>
                    <a:lnTo>
                      <a:pt x="1157" y="76"/>
                    </a:lnTo>
                    <a:lnTo>
                      <a:pt x="1132" y="51"/>
                    </a:lnTo>
                    <a:lnTo>
                      <a:pt x="103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0" name="Google Shape;1020;p34"/>
              <p:cNvSpPr/>
              <p:nvPr/>
            </p:nvSpPr>
            <p:spPr>
              <a:xfrm rot="125325">
                <a:off x="1819190" y="2893002"/>
                <a:ext cx="36661" cy="69414"/>
              </a:xfrm>
              <a:custGeom>
                <a:avLst/>
                <a:gdLst/>
                <a:ahLst/>
                <a:cxnLst/>
                <a:rect l="l" t="t" r="r" b="b"/>
                <a:pathLst>
                  <a:path w="1586" h="1561" extrusionOk="0">
                    <a:moveTo>
                      <a:pt x="1208" y="1"/>
                    </a:moveTo>
                    <a:lnTo>
                      <a:pt x="1132" y="51"/>
                    </a:lnTo>
                    <a:lnTo>
                      <a:pt x="1057" y="127"/>
                    </a:lnTo>
                    <a:lnTo>
                      <a:pt x="982" y="177"/>
                    </a:lnTo>
                    <a:lnTo>
                      <a:pt x="956" y="177"/>
                    </a:lnTo>
                    <a:lnTo>
                      <a:pt x="956" y="202"/>
                    </a:lnTo>
                    <a:lnTo>
                      <a:pt x="931" y="202"/>
                    </a:lnTo>
                    <a:lnTo>
                      <a:pt x="881" y="227"/>
                    </a:lnTo>
                    <a:lnTo>
                      <a:pt x="730" y="353"/>
                    </a:lnTo>
                    <a:lnTo>
                      <a:pt x="554" y="504"/>
                    </a:lnTo>
                    <a:lnTo>
                      <a:pt x="428" y="630"/>
                    </a:lnTo>
                    <a:lnTo>
                      <a:pt x="303" y="730"/>
                    </a:lnTo>
                    <a:lnTo>
                      <a:pt x="227" y="781"/>
                    </a:lnTo>
                    <a:lnTo>
                      <a:pt x="177" y="856"/>
                    </a:lnTo>
                    <a:lnTo>
                      <a:pt x="126" y="906"/>
                    </a:lnTo>
                    <a:lnTo>
                      <a:pt x="76" y="957"/>
                    </a:lnTo>
                    <a:lnTo>
                      <a:pt x="1" y="1108"/>
                    </a:lnTo>
                    <a:lnTo>
                      <a:pt x="10" y="1181"/>
                    </a:lnTo>
                    <a:lnTo>
                      <a:pt x="1" y="1208"/>
                    </a:lnTo>
                    <a:lnTo>
                      <a:pt x="1" y="1309"/>
                    </a:lnTo>
                    <a:lnTo>
                      <a:pt x="1" y="1409"/>
                    </a:lnTo>
                    <a:lnTo>
                      <a:pt x="126" y="1510"/>
                    </a:lnTo>
                    <a:lnTo>
                      <a:pt x="227" y="1535"/>
                    </a:lnTo>
                    <a:lnTo>
                      <a:pt x="328" y="1535"/>
                    </a:lnTo>
                    <a:lnTo>
                      <a:pt x="333" y="1533"/>
                    </a:lnTo>
                    <a:lnTo>
                      <a:pt x="333" y="1533"/>
                    </a:lnTo>
                    <a:lnTo>
                      <a:pt x="428" y="1560"/>
                    </a:lnTo>
                    <a:lnTo>
                      <a:pt x="705" y="1384"/>
                    </a:lnTo>
                    <a:lnTo>
                      <a:pt x="831" y="1258"/>
                    </a:lnTo>
                    <a:lnTo>
                      <a:pt x="956" y="1133"/>
                    </a:lnTo>
                    <a:lnTo>
                      <a:pt x="1082" y="1007"/>
                    </a:lnTo>
                    <a:lnTo>
                      <a:pt x="1208" y="856"/>
                    </a:lnTo>
                    <a:lnTo>
                      <a:pt x="1334" y="680"/>
                    </a:lnTo>
                    <a:lnTo>
                      <a:pt x="1434" y="529"/>
                    </a:lnTo>
                    <a:lnTo>
                      <a:pt x="1535" y="378"/>
                    </a:lnTo>
                    <a:lnTo>
                      <a:pt x="1585" y="303"/>
                    </a:lnTo>
                    <a:lnTo>
                      <a:pt x="1535" y="102"/>
                    </a:lnTo>
                    <a:lnTo>
                      <a:pt x="1459" y="51"/>
                    </a:lnTo>
                    <a:lnTo>
                      <a:pt x="138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1" name="Google Shape;1021;p34"/>
              <p:cNvSpPr/>
              <p:nvPr/>
            </p:nvSpPr>
            <p:spPr>
              <a:xfrm rot="125325">
                <a:off x="1874418" y="2896225"/>
                <a:ext cx="38996" cy="64878"/>
              </a:xfrm>
              <a:custGeom>
                <a:avLst/>
                <a:gdLst/>
                <a:ahLst/>
                <a:cxnLst/>
                <a:rect l="l" t="t" r="r" b="b"/>
                <a:pathLst>
                  <a:path w="1687" h="1459" extrusionOk="0">
                    <a:moveTo>
                      <a:pt x="1409" y="0"/>
                    </a:moveTo>
                    <a:lnTo>
                      <a:pt x="1233" y="25"/>
                    </a:lnTo>
                    <a:lnTo>
                      <a:pt x="1057" y="76"/>
                    </a:lnTo>
                    <a:lnTo>
                      <a:pt x="940" y="134"/>
                    </a:lnTo>
                    <a:lnTo>
                      <a:pt x="940" y="134"/>
                    </a:lnTo>
                    <a:lnTo>
                      <a:pt x="881" y="151"/>
                    </a:lnTo>
                    <a:lnTo>
                      <a:pt x="705" y="252"/>
                    </a:lnTo>
                    <a:lnTo>
                      <a:pt x="554" y="352"/>
                    </a:lnTo>
                    <a:lnTo>
                      <a:pt x="429" y="453"/>
                    </a:lnTo>
                    <a:lnTo>
                      <a:pt x="303" y="553"/>
                    </a:lnTo>
                    <a:lnTo>
                      <a:pt x="202" y="679"/>
                    </a:lnTo>
                    <a:lnTo>
                      <a:pt x="127" y="780"/>
                    </a:lnTo>
                    <a:lnTo>
                      <a:pt x="76" y="880"/>
                    </a:lnTo>
                    <a:lnTo>
                      <a:pt x="1" y="1031"/>
                    </a:lnTo>
                    <a:lnTo>
                      <a:pt x="76" y="1283"/>
                    </a:lnTo>
                    <a:lnTo>
                      <a:pt x="177" y="1383"/>
                    </a:lnTo>
                    <a:lnTo>
                      <a:pt x="303" y="1459"/>
                    </a:lnTo>
                    <a:lnTo>
                      <a:pt x="554" y="1459"/>
                    </a:lnTo>
                    <a:lnTo>
                      <a:pt x="680" y="1358"/>
                    </a:lnTo>
                    <a:lnTo>
                      <a:pt x="755" y="1283"/>
                    </a:lnTo>
                    <a:lnTo>
                      <a:pt x="856" y="1207"/>
                    </a:lnTo>
                    <a:lnTo>
                      <a:pt x="932" y="1132"/>
                    </a:lnTo>
                    <a:lnTo>
                      <a:pt x="1007" y="1031"/>
                    </a:lnTo>
                    <a:lnTo>
                      <a:pt x="1082" y="931"/>
                    </a:lnTo>
                    <a:lnTo>
                      <a:pt x="1183" y="855"/>
                    </a:lnTo>
                    <a:lnTo>
                      <a:pt x="1208" y="830"/>
                    </a:lnTo>
                    <a:lnTo>
                      <a:pt x="1258" y="780"/>
                    </a:lnTo>
                    <a:lnTo>
                      <a:pt x="1284" y="780"/>
                    </a:lnTo>
                    <a:lnTo>
                      <a:pt x="1309" y="755"/>
                    </a:lnTo>
                    <a:lnTo>
                      <a:pt x="1359" y="704"/>
                    </a:lnTo>
                    <a:lnTo>
                      <a:pt x="1364" y="689"/>
                    </a:lnTo>
                    <a:lnTo>
                      <a:pt x="1364" y="689"/>
                    </a:lnTo>
                    <a:lnTo>
                      <a:pt x="1384" y="679"/>
                    </a:lnTo>
                    <a:lnTo>
                      <a:pt x="1435" y="629"/>
                    </a:lnTo>
                    <a:lnTo>
                      <a:pt x="1435" y="604"/>
                    </a:lnTo>
                    <a:lnTo>
                      <a:pt x="1460" y="604"/>
                    </a:lnTo>
                    <a:lnTo>
                      <a:pt x="1560" y="528"/>
                    </a:lnTo>
                    <a:lnTo>
                      <a:pt x="1611" y="453"/>
                    </a:lnTo>
                    <a:lnTo>
                      <a:pt x="1616" y="433"/>
                    </a:lnTo>
                    <a:lnTo>
                      <a:pt x="1616" y="433"/>
                    </a:lnTo>
                    <a:lnTo>
                      <a:pt x="1686" y="327"/>
                    </a:lnTo>
                    <a:lnTo>
                      <a:pt x="1636" y="151"/>
                    </a:lnTo>
                    <a:lnTo>
                      <a:pt x="1585" y="101"/>
                    </a:lnTo>
                    <a:lnTo>
                      <a:pt x="1535" y="50"/>
                    </a:lnTo>
                    <a:lnTo>
                      <a:pt x="1435" y="0"/>
                    </a:lnTo>
                    <a:lnTo>
                      <a:pt x="1415" y="5"/>
                    </a:lnTo>
                    <a:lnTo>
                      <a:pt x="1415" y="5"/>
                    </a:lnTo>
                    <a:lnTo>
                      <a:pt x="140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" name="Google Shape;1022;p34"/>
              <p:cNvSpPr/>
              <p:nvPr/>
            </p:nvSpPr>
            <p:spPr>
              <a:xfrm rot="125325">
                <a:off x="1940608" y="2892305"/>
                <a:ext cx="44798" cy="72749"/>
              </a:xfrm>
              <a:custGeom>
                <a:avLst/>
                <a:gdLst/>
                <a:ahLst/>
                <a:cxnLst/>
                <a:rect l="l" t="t" r="r" b="b"/>
                <a:pathLst>
                  <a:path w="1938" h="1636" extrusionOk="0">
                    <a:moveTo>
                      <a:pt x="1660" y="1"/>
                    </a:moveTo>
                    <a:lnTo>
                      <a:pt x="1560" y="26"/>
                    </a:lnTo>
                    <a:lnTo>
                      <a:pt x="1384" y="101"/>
                    </a:lnTo>
                    <a:lnTo>
                      <a:pt x="1208" y="151"/>
                    </a:lnTo>
                    <a:lnTo>
                      <a:pt x="1258" y="151"/>
                    </a:lnTo>
                    <a:lnTo>
                      <a:pt x="1132" y="177"/>
                    </a:lnTo>
                    <a:lnTo>
                      <a:pt x="881" y="353"/>
                    </a:lnTo>
                    <a:lnTo>
                      <a:pt x="705" y="478"/>
                    </a:lnTo>
                    <a:lnTo>
                      <a:pt x="504" y="629"/>
                    </a:lnTo>
                    <a:lnTo>
                      <a:pt x="403" y="705"/>
                    </a:lnTo>
                    <a:lnTo>
                      <a:pt x="302" y="830"/>
                    </a:lnTo>
                    <a:lnTo>
                      <a:pt x="252" y="906"/>
                    </a:lnTo>
                    <a:lnTo>
                      <a:pt x="202" y="956"/>
                    </a:lnTo>
                    <a:lnTo>
                      <a:pt x="151" y="1057"/>
                    </a:lnTo>
                    <a:lnTo>
                      <a:pt x="101" y="1132"/>
                    </a:lnTo>
                    <a:lnTo>
                      <a:pt x="51" y="1208"/>
                    </a:lnTo>
                    <a:lnTo>
                      <a:pt x="51" y="1283"/>
                    </a:lnTo>
                    <a:lnTo>
                      <a:pt x="51" y="1333"/>
                    </a:lnTo>
                    <a:lnTo>
                      <a:pt x="51" y="1359"/>
                    </a:lnTo>
                    <a:lnTo>
                      <a:pt x="26" y="1434"/>
                    </a:lnTo>
                    <a:lnTo>
                      <a:pt x="1" y="1510"/>
                    </a:lnTo>
                    <a:lnTo>
                      <a:pt x="51" y="1635"/>
                    </a:lnTo>
                    <a:lnTo>
                      <a:pt x="252" y="1635"/>
                    </a:lnTo>
                    <a:lnTo>
                      <a:pt x="302" y="1610"/>
                    </a:lnTo>
                    <a:lnTo>
                      <a:pt x="403" y="1610"/>
                    </a:lnTo>
                    <a:lnTo>
                      <a:pt x="478" y="1585"/>
                    </a:lnTo>
                    <a:lnTo>
                      <a:pt x="529" y="1560"/>
                    </a:lnTo>
                    <a:lnTo>
                      <a:pt x="629" y="1510"/>
                    </a:lnTo>
                    <a:lnTo>
                      <a:pt x="730" y="1434"/>
                    </a:lnTo>
                    <a:lnTo>
                      <a:pt x="856" y="1359"/>
                    </a:lnTo>
                    <a:lnTo>
                      <a:pt x="981" y="1258"/>
                    </a:lnTo>
                    <a:lnTo>
                      <a:pt x="1057" y="1183"/>
                    </a:lnTo>
                    <a:lnTo>
                      <a:pt x="1157" y="1107"/>
                    </a:lnTo>
                    <a:lnTo>
                      <a:pt x="1334" y="956"/>
                    </a:lnTo>
                    <a:lnTo>
                      <a:pt x="1484" y="830"/>
                    </a:lnTo>
                    <a:lnTo>
                      <a:pt x="1535" y="805"/>
                    </a:lnTo>
                    <a:lnTo>
                      <a:pt x="1560" y="780"/>
                    </a:lnTo>
                    <a:lnTo>
                      <a:pt x="1610" y="730"/>
                    </a:lnTo>
                    <a:lnTo>
                      <a:pt x="1635" y="705"/>
                    </a:lnTo>
                    <a:lnTo>
                      <a:pt x="1681" y="659"/>
                    </a:lnTo>
                    <a:lnTo>
                      <a:pt x="1660" y="680"/>
                    </a:lnTo>
                    <a:lnTo>
                      <a:pt x="1660" y="680"/>
                    </a:lnTo>
                    <a:lnTo>
                      <a:pt x="1761" y="604"/>
                    </a:lnTo>
                    <a:lnTo>
                      <a:pt x="1837" y="504"/>
                    </a:lnTo>
                    <a:lnTo>
                      <a:pt x="1912" y="453"/>
                    </a:lnTo>
                    <a:lnTo>
                      <a:pt x="1937" y="252"/>
                    </a:lnTo>
                    <a:lnTo>
                      <a:pt x="1887" y="151"/>
                    </a:lnTo>
                    <a:lnTo>
                      <a:pt x="1837" y="76"/>
                    </a:lnTo>
                    <a:lnTo>
                      <a:pt x="166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" name="Google Shape;1023;p34"/>
              <p:cNvSpPr/>
              <p:nvPr/>
            </p:nvSpPr>
            <p:spPr>
              <a:xfrm>
                <a:off x="1974449" y="2547793"/>
                <a:ext cx="25417" cy="332022"/>
              </a:xfrm>
              <a:custGeom>
                <a:avLst/>
                <a:gdLst/>
                <a:ahLst/>
                <a:cxnLst/>
                <a:rect l="l" t="t" r="r" b="b"/>
                <a:pathLst>
                  <a:path w="1938" h="1636" extrusionOk="0">
                    <a:moveTo>
                      <a:pt x="1660" y="1"/>
                    </a:moveTo>
                    <a:lnTo>
                      <a:pt x="1560" y="26"/>
                    </a:lnTo>
                    <a:lnTo>
                      <a:pt x="1384" y="101"/>
                    </a:lnTo>
                    <a:lnTo>
                      <a:pt x="1208" y="151"/>
                    </a:lnTo>
                    <a:lnTo>
                      <a:pt x="1258" y="151"/>
                    </a:lnTo>
                    <a:lnTo>
                      <a:pt x="1132" y="177"/>
                    </a:lnTo>
                    <a:lnTo>
                      <a:pt x="881" y="353"/>
                    </a:lnTo>
                    <a:lnTo>
                      <a:pt x="705" y="478"/>
                    </a:lnTo>
                    <a:lnTo>
                      <a:pt x="504" y="629"/>
                    </a:lnTo>
                    <a:lnTo>
                      <a:pt x="403" y="705"/>
                    </a:lnTo>
                    <a:lnTo>
                      <a:pt x="302" y="830"/>
                    </a:lnTo>
                    <a:lnTo>
                      <a:pt x="252" y="906"/>
                    </a:lnTo>
                    <a:lnTo>
                      <a:pt x="202" y="956"/>
                    </a:lnTo>
                    <a:lnTo>
                      <a:pt x="151" y="1057"/>
                    </a:lnTo>
                    <a:lnTo>
                      <a:pt x="101" y="1132"/>
                    </a:lnTo>
                    <a:lnTo>
                      <a:pt x="51" y="1208"/>
                    </a:lnTo>
                    <a:lnTo>
                      <a:pt x="51" y="1283"/>
                    </a:lnTo>
                    <a:lnTo>
                      <a:pt x="51" y="1333"/>
                    </a:lnTo>
                    <a:lnTo>
                      <a:pt x="51" y="1359"/>
                    </a:lnTo>
                    <a:lnTo>
                      <a:pt x="26" y="1434"/>
                    </a:lnTo>
                    <a:lnTo>
                      <a:pt x="1" y="1510"/>
                    </a:lnTo>
                    <a:lnTo>
                      <a:pt x="51" y="1635"/>
                    </a:lnTo>
                    <a:lnTo>
                      <a:pt x="252" y="1635"/>
                    </a:lnTo>
                    <a:lnTo>
                      <a:pt x="302" y="1610"/>
                    </a:lnTo>
                    <a:lnTo>
                      <a:pt x="403" y="1610"/>
                    </a:lnTo>
                    <a:lnTo>
                      <a:pt x="478" y="1585"/>
                    </a:lnTo>
                    <a:lnTo>
                      <a:pt x="529" y="1560"/>
                    </a:lnTo>
                    <a:lnTo>
                      <a:pt x="629" y="1510"/>
                    </a:lnTo>
                    <a:lnTo>
                      <a:pt x="730" y="1434"/>
                    </a:lnTo>
                    <a:lnTo>
                      <a:pt x="856" y="1359"/>
                    </a:lnTo>
                    <a:lnTo>
                      <a:pt x="981" y="1258"/>
                    </a:lnTo>
                    <a:lnTo>
                      <a:pt x="1057" y="1183"/>
                    </a:lnTo>
                    <a:lnTo>
                      <a:pt x="1157" y="1107"/>
                    </a:lnTo>
                    <a:lnTo>
                      <a:pt x="1334" y="956"/>
                    </a:lnTo>
                    <a:lnTo>
                      <a:pt x="1484" y="830"/>
                    </a:lnTo>
                    <a:lnTo>
                      <a:pt x="1535" y="805"/>
                    </a:lnTo>
                    <a:lnTo>
                      <a:pt x="1560" y="780"/>
                    </a:lnTo>
                    <a:lnTo>
                      <a:pt x="1610" y="730"/>
                    </a:lnTo>
                    <a:lnTo>
                      <a:pt x="1635" y="705"/>
                    </a:lnTo>
                    <a:lnTo>
                      <a:pt x="1681" y="659"/>
                    </a:lnTo>
                    <a:lnTo>
                      <a:pt x="1660" y="680"/>
                    </a:lnTo>
                    <a:lnTo>
                      <a:pt x="1660" y="680"/>
                    </a:lnTo>
                    <a:lnTo>
                      <a:pt x="1761" y="604"/>
                    </a:lnTo>
                    <a:lnTo>
                      <a:pt x="1837" y="504"/>
                    </a:lnTo>
                    <a:lnTo>
                      <a:pt x="1912" y="453"/>
                    </a:lnTo>
                    <a:lnTo>
                      <a:pt x="1937" y="252"/>
                    </a:lnTo>
                    <a:lnTo>
                      <a:pt x="1887" y="151"/>
                    </a:lnTo>
                    <a:lnTo>
                      <a:pt x="1837" y="76"/>
                    </a:lnTo>
                    <a:lnTo>
                      <a:pt x="166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24" name="Google Shape;1024;p34"/>
            <p:cNvSpPr txBox="1"/>
            <p:nvPr/>
          </p:nvSpPr>
          <p:spPr>
            <a:xfrm>
              <a:off x="1922175" y="3073725"/>
              <a:ext cx="963000" cy="35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Task 05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025" name="Google Shape;1025;p34"/>
          <p:cNvGrpSpPr/>
          <p:nvPr/>
        </p:nvGrpSpPr>
        <p:grpSpPr>
          <a:xfrm>
            <a:off x="1189075" y="3281609"/>
            <a:ext cx="1185060" cy="531318"/>
            <a:chOff x="547925" y="3393351"/>
            <a:chExt cx="1185060" cy="531318"/>
          </a:xfrm>
        </p:grpSpPr>
        <p:grpSp>
          <p:nvGrpSpPr>
            <p:cNvPr id="1026" name="Google Shape;1026;p34"/>
            <p:cNvGrpSpPr/>
            <p:nvPr/>
          </p:nvGrpSpPr>
          <p:grpSpPr>
            <a:xfrm>
              <a:off x="547925" y="3393351"/>
              <a:ext cx="1185060" cy="531318"/>
              <a:chOff x="823475" y="2497626"/>
              <a:chExt cx="1185060" cy="531318"/>
            </a:xfrm>
          </p:grpSpPr>
          <p:sp>
            <p:nvSpPr>
              <p:cNvPr id="1027" name="Google Shape;1027;p34"/>
              <p:cNvSpPr/>
              <p:nvPr/>
            </p:nvSpPr>
            <p:spPr>
              <a:xfrm rot="125325">
                <a:off x="873344" y="2518038"/>
                <a:ext cx="1127845" cy="420573"/>
              </a:xfrm>
              <a:custGeom>
                <a:avLst/>
                <a:gdLst/>
                <a:ahLst/>
                <a:cxnLst/>
                <a:rect l="l" t="t" r="r" b="b"/>
                <a:pathLst>
                  <a:path w="48792" h="9458" extrusionOk="0">
                    <a:moveTo>
                      <a:pt x="48113" y="716"/>
                    </a:moveTo>
                    <a:lnTo>
                      <a:pt x="48113" y="7607"/>
                    </a:lnTo>
                    <a:lnTo>
                      <a:pt x="48113" y="7607"/>
                    </a:lnTo>
                    <a:lnTo>
                      <a:pt x="39109" y="7898"/>
                    </a:lnTo>
                    <a:lnTo>
                      <a:pt x="20397" y="8401"/>
                    </a:lnTo>
                    <a:lnTo>
                      <a:pt x="11067" y="8577"/>
                    </a:lnTo>
                    <a:lnTo>
                      <a:pt x="8401" y="8627"/>
                    </a:lnTo>
                    <a:lnTo>
                      <a:pt x="3069" y="8703"/>
                    </a:lnTo>
                    <a:lnTo>
                      <a:pt x="780" y="8832"/>
                    </a:lnTo>
                    <a:lnTo>
                      <a:pt x="780" y="8832"/>
                    </a:lnTo>
                    <a:lnTo>
                      <a:pt x="780" y="5307"/>
                    </a:lnTo>
                    <a:lnTo>
                      <a:pt x="758" y="1856"/>
                    </a:lnTo>
                    <a:lnTo>
                      <a:pt x="758" y="1856"/>
                    </a:lnTo>
                    <a:lnTo>
                      <a:pt x="19090" y="1535"/>
                    </a:lnTo>
                    <a:lnTo>
                      <a:pt x="37801" y="1032"/>
                    </a:lnTo>
                    <a:lnTo>
                      <a:pt x="43133" y="881"/>
                    </a:lnTo>
                    <a:lnTo>
                      <a:pt x="48113" y="716"/>
                    </a:lnTo>
                    <a:close/>
                    <a:moveTo>
                      <a:pt x="48440" y="1"/>
                    </a:moveTo>
                    <a:lnTo>
                      <a:pt x="39109" y="328"/>
                    </a:lnTo>
                    <a:lnTo>
                      <a:pt x="20397" y="831"/>
                    </a:lnTo>
                    <a:lnTo>
                      <a:pt x="11067" y="1007"/>
                    </a:lnTo>
                    <a:lnTo>
                      <a:pt x="5735" y="1107"/>
                    </a:lnTo>
                    <a:lnTo>
                      <a:pt x="403" y="1158"/>
                    </a:lnTo>
                    <a:lnTo>
                      <a:pt x="252" y="1183"/>
                    </a:lnTo>
                    <a:lnTo>
                      <a:pt x="76" y="1384"/>
                    </a:lnTo>
                    <a:lnTo>
                      <a:pt x="51" y="1510"/>
                    </a:lnTo>
                    <a:lnTo>
                      <a:pt x="26" y="5307"/>
                    </a:lnTo>
                    <a:lnTo>
                      <a:pt x="1" y="9105"/>
                    </a:lnTo>
                    <a:lnTo>
                      <a:pt x="26" y="9281"/>
                    </a:lnTo>
                    <a:lnTo>
                      <a:pt x="252" y="9457"/>
                    </a:lnTo>
                    <a:lnTo>
                      <a:pt x="554" y="9457"/>
                    </a:lnTo>
                    <a:lnTo>
                      <a:pt x="660" y="9365"/>
                    </a:lnTo>
                    <a:lnTo>
                      <a:pt x="660" y="9365"/>
                    </a:lnTo>
                    <a:lnTo>
                      <a:pt x="2742" y="9432"/>
                    </a:lnTo>
                    <a:lnTo>
                      <a:pt x="7445" y="9356"/>
                    </a:lnTo>
                    <a:lnTo>
                      <a:pt x="9809" y="9306"/>
                    </a:lnTo>
                    <a:lnTo>
                      <a:pt x="14512" y="9231"/>
                    </a:lnTo>
                    <a:lnTo>
                      <a:pt x="19215" y="9130"/>
                    </a:lnTo>
                    <a:lnTo>
                      <a:pt x="28496" y="8904"/>
                    </a:lnTo>
                    <a:lnTo>
                      <a:pt x="37801" y="8627"/>
                    </a:lnTo>
                    <a:lnTo>
                      <a:pt x="43133" y="8476"/>
                    </a:lnTo>
                    <a:lnTo>
                      <a:pt x="48440" y="8300"/>
                    </a:lnTo>
                    <a:lnTo>
                      <a:pt x="48591" y="8275"/>
                    </a:lnTo>
                    <a:lnTo>
                      <a:pt x="48792" y="8074"/>
                    </a:lnTo>
                    <a:lnTo>
                      <a:pt x="48792" y="7948"/>
                    </a:lnTo>
                    <a:lnTo>
                      <a:pt x="48792" y="353"/>
                    </a:lnTo>
                    <a:lnTo>
                      <a:pt x="48767" y="202"/>
                    </a:lnTo>
                    <a:lnTo>
                      <a:pt x="48591" y="26"/>
                    </a:lnTo>
                    <a:lnTo>
                      <a:pt x="4844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8" name="Google Shape;1028;p34"/>
              <p:cNvSpPr/>
              <p:nvPr/>
            </p:nvSpPr>
            <p:spPr>
              <a:xfrm rot="125325">
                <a:off x="837991" y="2568046"/>
                <a:ext cx="1117951" cy="440673"/>
              </a:xfrm>
              <a:custGeom>
                <a:avLst/>
                <a:gdLst/>
                <a:ahLst/>
                <a:cxnLst/>
                <a:rect l="l" t="t" r="r" b="b"/>
                <a:pathLst>
                  <a:path w="48364" h="9910" extrusionOk="0">
                    <a:moveTo>
                      <a:pt x="679" y="2143"/>
                    </a:moveTo>
                    <a:lnTo>
                      <a:pt x="679" y="2189"/>
                    </a:lnTo>
                    <a:lnTo>
                      <a:pt x="604" y="2214"/>
                    </a:lnTo>
                    <a:lnTo>
                      <a:pt x="679" y="2143"/>
                    </a:lnTo>
                    <a:close/>
                    <a:moveTo>
                      <a:pt x="1710" y="1"/>
                    </a:moveTo>
                    <a:lnTo>
                      <a:pt x="1585" y="101"/>
                    </a:lnTo>
                    <a:lnTo>
                      <a:pt x="855" y="881"/>
                    </a:lnTo>
                    <a:lnTo>
                      <a:pt x="176" y="1660"/>
                    </a:lnTo>
                    <a:lnTo>
                      <a:pt x="25" y="1887"/>
                    </a:lnTo>
                    <a:lnTo>
                      <a:pt x="0" y="2440"/>
                    </a:lnTo>
                    <a:lnTo>
                      <a:pt x="0" y="2717"/>
                    </a:lnTo>
                    <a:lnTo>
                      <a:pt x="0" y="5358"/>
                    </a:lnTo>
                    <a:lnTo>
                      <a:pt x="0" y="7998"/>
                    </a:lnTo>
                    <a:lnTo>
                      <a:pt x="0" y="8778"/>
                    </a:lnTo>
                    <a:lnTo>
                      <a:pt x="0" y="9558"/>
                    </a:lnTo>
                    <a:lnTo>
                      <a:pt x="25" y="9708"/>
                    </a:lnTo>
                    <a:lnTo>
                      <a:pt x="227" y="9910"/>
                    </a:lnTo>
                    <a:lnTo>
                      <a:pt x="352" y="9910"/>
                    </a:lnTo>
                    <a:lnTo>
                      <a:pt x="9658" y="9784"/>
                    </a:lnTo>
                    <a:lnTo>
                      <a:pt x="28269" y="9407"/>
                    </a:lnTo>
                    <a:lnTo>
                      <a:pt x="37574" y="9080"/>
                    </a:lnTo>
                    <a:lnTo>
                      <a:pt x="40190" y="9029"/>
                    </a:lnTo>
                    <a:lnTo>
                      <a:pt x="42806" y="8954"/>
                    </a:lnTo>
                    <a:lnTo>
                      <a:pt x="45421" y="8879"/>
                    </a:lnTo>
                    <a:lnTo>
                      <a:pt x="48037" y="8778"/>
                    </a:lnTo>
                    <a:lnTo>
                      <a:pt x="48188" y="8728"/>
                    </a:lnTo>
                    <a:lnTo>
                      <a:pt x="48364" y="8526"/>
                    </a:lnTo>
                    <a:lnTo>
                      <a:pt x="48364" y="8275"/>
                    </a:lnTo>
                    <a:lnTo>
                      <a:pt x="48188" y="8074"/>
                    </a:lnTo>
                    <a:lnTo>
                      <a:pt x="48037" y="8074"/>
                    </a:lnTo>
                    <a:lnTo>
                      <a:pt x="45622" y="8149"/>
                    </a:lnTo>
                    <a:lnTo>
                      <a:pt x="43208" y="8199"/>
                    </a:lnTo>
                    <a:lnTo>
                      <a:pt x="42177" y="8225"/>
                    </a:lnTo>
                    <a:lnTo>
                      <a:pt x="41121" y="8275"/>
                    </a:lnTo>
                    <a:lnTo>
                      <a:pt x="39863" y="8325"/>
                    </a:lnTo>
                    <a:lnTo>
                      <a:pt x="38631" y="8401"/>
                    </a:lnTo>
                    <a:lnTo>
                      <a:pt x="34028" y="8526"/>
                    </a:lnTo>
                    <a:lnTo>
                      <a:pt x="29426" y="8627"/>
                    </a:lnTo>
                    <a:lnTo>
                      <a:pt x="20120" y="8879"/>
                    </a:lnTo>
                    <a:lnTo>
                      <a:pt x="10815" y="9055"/>
                    </a:lnTo>
                    <a:lnTo>
                      <a:pt x="5584" y="9155"/>
                    </a:lnTo>
                    <a:lnTo>
                      <a:pt x="704" y="9226"/>
                    </a:lnTo>
                    <a:lnTo>
                      <a:pt x="704" y="9226"/>
                    </a:lnTo>
                    <a:lnTo>
                      <a:pt x="704" y="5760"/>
                    </a:lnTo>
                    <a:lnTo>
                      <a:pt x="704" y="4452"/>
                    </a:lnTo>
                    <a:lnTo>
                      <a:pt x="704" y="3144"/>
                    </a:lnTo>
                    <a:lnTo>
                      <a:pt x="704" y="2289"/>
                    </a:lnTo>
                    <a:lnTo>
                      <a:pt x="704" y="2189"/>
                    </a:lnTo>
                    <a:lnTo>
                      <a:pt x="704" y="2120"/>
                    </a:lnTo>
                    <a:lnTo>
                      <a:pt x="704" y="2120"/>
                    </a:lnTo>
                    <a:lnTo>
                      <a:pt x="981" y="1862"/>
                    </a:lnTo>
                    <a:lnTo>
                      <a:pt x="1333" y="1409"/>
                    </a:lnTo>
                    <a:lnTo>
                      <a:pt x="1710" y="1007"/>
                    </a:lnTo>
                    <a:lnTo>
                      <a:pt x="2088" y="604"/>
                    </a:lnTo>
                    <a:lnTo>
                      <a:pt x="2163" y="478"/>
                    </a:lnTo>
                    <a:lnTo>
                      <a:pt x="2138" y="202"/>
                    </a:lnTo>
                    <a:lnTo>
                      <a:pt x="1962" y="26"/>
                    </a:lnTo>
                    <a:lnTo>
                      <a:pt x="171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9" name="Google Shape;1029;p34"/>
              <p:cNvSpPr/>
              <p:nvPr/>
            </p:nvSpPr>
            <p:spPr>
              <a:xfrm rot="125325">
                <a:off x="845420" y="2647015"/>
                <a:ext cx="40706" cy="80575"/>
              </a:xfrm>
              <a:custGeom>
                <a:avLst/>
                <a:gdLst/>
                <a:ahLst/>
                <a:cxnLst/>
                <a:rect l="l" t="t" r="r" b="b"/>
                <a:pathLst>
                  <a:path w="1761" h="1812" extrusionOk="0">
                    <a:moveTo>
                      <a:pt x="1560" y="1"/>
                    </a:moveTo>
                    <a:lnTo>
                      <a:pt x="1409" y="51"/>
                    </a:lnTo>
                    <a:lnTo>
                      <a:pt x="1358" y="76"/>
                    </a:lnTo>
                    <a:lnTo>
                      <a:pt x="1308" y="101"/>
                    </a:lnTo>
                    <a:lnTo>
                      <a:pt x="1333" y="101"/>
                    </a:lnTo>
                    <a:lnTo>
                      <a:pt x="1233" y="152"/>
                    </a:lnTo>
                    <a:lnTo>
                      <a:pt x="1182" y="202"/>
                    </a:lnTo>
                    <a:lnTo>
                      <a:pt x="1157" y="227"/>
                    </a:lnTo>
                    <a:lnTo>
                      <a:pt x="1057" y="303"/>
                    </a:lnTo>
                    <a:lnTo>
                      <a:pt x="981" y="378"/>
                    </a:lnTo>
                    <a:lnTo>
                      <a:pt x="805" y="529"/>
                    </a:lnTo>
                    <a:lnTo>
                      <a:pt x="654" y="705"/>
                    </a:lnTo>
                    <a:lnTo>
                      <a:pt x="503" y="881"/>
                    </a:lnTo>
                    <a:lnTo>
                      <a:pt x="352" y="1032"/>
                    </a:lnTo>
                    <a:lnTo>
                      <a:pt x="252" y="1107"/>
                    </a:lnTo>
                    <a:lnTo>
                      <a:pt x="202" y="1208"/>
                    </a:lnTo>
                    <a:lnTo>
                      <a:pt x="126" y="1258"/>
                    </a:lnTo>
                    <a:lnTo>
                      <a:pt x="101" y="1334"/>
                    </a:lnTo>
                    <a:lnTo>
                      <a:pt x="51" y="1434"/>
                    </a:lnTo>
                    <a:lnTo>
                      <a:pt x="25" y="1535"/>
                    </a:lnTo>
                    <a:lnTo>
                      <a:pt x="0" y="1636"/>
                    </a:lnTo>
                    <a:lnTo>
                      <a:pt x="51" y="1786"/>
                    </a:lnTo>
                    <a:lnTo>
                      <a:pt x="176" y="1812"/>
                    </a:lnTo>
                    <a:lnTo>
                      <a:pt x="277" y="1786"/>
                    </a:lnTo>
                    <a:lnTo>
                      <a:pt x="322" y="1775"/>
                    </a:lnTo>
                    <a:lnTo>
                      <a:pt x="322" y="1775"/>
                    </a:lnTo>
                    <a:lnTo>
                      <a:pt x="378" y="1786"/>
                    </a:lnTo>
                    <a:lnTo>
                      <a:pt x="478" y="1736"/>
                    </a:lnTo>
                    <a:lnTo>
                      <a:pt x="554" y="1686"/>
                    </a:lnTo>
                    <a:lnTo>
                      <a:pt x="604" y="1636"/>
                    </a:lnTo>
                    <a:lnTo>
                      <a:pt x="679" y="1560"/>
                    </a:lnTo>
                    <a:lnTo>
                      <a:pt x="780" y="1485"/>
                    </a:lnTo>
                    <a:lnTo>
                      <a:pt x="931" y="1309"/>
                    </a:lnTo>
                    <a:lnTo>
                      <a:pt x="1082" y="1158"/>
                    </a:lnTo>
                    <a:lnTo>
                      <a:pt x="1258" y="982"/>
                    </a:lnTo>
                    <a:lnTo>
                      <a:pt x="1409" y="806"/>
                    </a:lnTo>
                    <a:lnTo>
                      <a:pt x="1459" y="730"/>
                    </a:lnTo>
                    <a:lnTo>
                      <a:pt x="1534" y="630"/>
                    </a:lnTo>
                    <a:lnTo>
                      <a:pt x="1585" y="604"/>
                    </a:lnTo>
                    <a:lnTo>
                      <a:pt x="1610" y="554"/>
                    </a:lnTo>
                    <a:lnTo>
                      <a:pt x="1685" y="453"/>
                    </a:lnTo>
                    <a:lnTo>
                      <a:pt x="1702" y="370"/>
                    </a:lnTo>
                    <a:lnTo>
                      <a:pt x="1702" y="370"/>
                    </a:lnTo>
                    <a:lnTo>
                      <a:pt x="1711" y="353"/>
                    </a:lnTo>
                    <a:lnTo>
                      <a:pt x="1761" y="202"/>
                    </a:lnTo>
                    <a:lnTo>
                      <a:pt x="156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0" name="Google Shape;1030;p34"/>
              <p:cNvSpPr/>
              <p:nvPr/>
            </p:nvSpPr>
            <p:spPr>
              <a:xfrm rot="125325">
                <a:off x="839045" y="2731890"/>
                <a:ext cx="42463" cy="99563"/>
              </a:xfrm>
              <a:custGeom>
                <a:avLst/>
                <a:gdLst/>
                <a:ahLst/>
                <a:cxnLst/>
                <a:rect l="l" t="t" r="r" b="b"/>
                <a:pathLst>
                  <a:path w="1837" h="2239" extrusionOk="0">
                    <a:moveTo>
                      <a:pt x="1686" y="0"/>
                    </a:moveTo>
                    <a:lnTo>
                      <a:pt x="1610" y="50"/>
                    </a:lnTo>
                    <a:lnTo>
                      <a:pt x="1535" y="126"/>
                    </a:lnTo>
                    <a:lnTo>
                      <a:pt x="1409" y="176"/>
                    </a:lnTo>
                    <a:lnTo>
                      <a:pt x="1359" y="201"/>
                    </a:lnTo>
                    <a:lnTo>
                      <a:pt x="1258" y="327"/>
                    </a:lnTo>
                    <a:lnTo>
                      <a:pt x="1157" y="453"/>
                    </a:lnTo>
                    <a:lnTo>
                      <a:pt x="1032" y="553"/>
                    </a:lnTo>
                    <a:lnTo>
                      <a:pt x="831" y="780"/>
                    </a:lnTo>
                    <a:lnTo>
                      <a:pt x="629" y="1006"/>
                    </a:lnTo>
                    <a:lnTo>
                      <a:pt x="428" y="1258"/>
                    </a:lnTo>
                    <a:lnTo>
                      <a:pt x="227" y="1534"/>
                    </a:lnTo>
                    <a:lnTo>
                      <a:pt x="177" y="1585"/>
                    </a:lnTo>
                    <a:lnTo>
                      <a:pt x="126" y="1660"/>
                    </a:lnTo>
                    <a:lnTo>
                      <a:pt x="126" y="1685"/>
                    </a:lnTo>
                    <a:lnTo>
                      <a:pt x="101" y="1736"/>
                    </a:lnTo>
                    <a:lnTo>
                      <a:pt x="76" y="1811"/>
                    </a:lnTo>
                    <a:lnTo>
                      <a:pt x="76" y="1861"/>
                    </a:lnTo>
                    <a:lnTo>
                      <a:pt x="51" y="1912"/>
                    </a:lnTo>
                    <a:lnTo>
                      <a:pt x="26" y="1962"/>
                    </a:lnTo>
                    <a:lnTo>
                      <a:pt x="1" y="2037"/>
                    </a:lnTo>
                    <a:lnTo>
                      <a:pt x="1" y="2113"/>
                    </a:lnTo>
                    <a:lnTo>
                      <a:pt x="51" y="2213"/>
                    </a:lnTo>
                    <a:lnTo>
                      <a:pt x="151" y="2239"/>
                    </a:lnTo>
                    <a:lnTo>
                      <a:pt x="227" y="2239"/>
                    </a:lnTo>
                    <a:lnTo>
                      <a:pt x="302" y="2213"/>
                    </a:lnTo>
                    <a:lnTo>
                      <a:pt x="353" y="2188"/>
                    </a:lnTo>
                    <a:lnTo>
                      <a:pt x="428" y="2138"/>
                    </a:lnTo>
                    <a:lnTo>
                      <a:pt x="529" y="2113"/>
                    </a:lnTo>
                    <a:lnTo>
                      <a:pt x="604" y="2037"/>
                    </a:lnTo>
                    <a:lnTo>
                      <a:pt x="680" y="1987"/>
                    </a:lnTo>
                    <a:lnTo>
                      <a:pt x="730" y="1937"/>
                    </a:lnTo>
                    <a:lnTo>
                      <a:pt x="981" y="1660"/>
                    </a:lnTo>
                    <a:lnTo>
                      <a:pt x="1208" y="1358"/>
                    </a:lnTo>
                    <a:lnTo>
                      <a:pt x="1384" y="1107"/>
                    </a:lnTo>
                    <a:lnTo>
                      <a:pt x="1560" y="805"/>
                    </a:lnTo>
                    <a:lnTo>
                      <a:pt x="1635" y="679"/>
                    </a:lnTo>
                    <a:lnTo>
                      <a:pt x="1711" y="528"/>
                    </a:lnTo>
                    <a:lnTo>
                      <a:pt x="1761" y="453"/>
                    </a:lnTo>
                    <a:lnTo>
                      <a:pt x="1786" y="352"/>
                    </a:lnTo>
                    <a:lnTo>
                      <a:pt x="1786" y="302"/>
                    </a:lnTo>
                    <a:lnTo>
                      <a:pt x="1811" y="277"/>
                    </a:lnTo>
                    <a:lnTo>
                      <a:pt x="1811" y="227"/>
                    </a:lnTo>
                    <a:lnTo>
                      <a:pt x="1837" y="126"/>
                    </a:lnTo>
                    <a:lnTo>
                      <a:pt x="16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1" name="Google Shape;1031;p34"/>
              <p:cNvSpPr/>
              <p:nvPr/>
            </p:nvSpPr>
            <p:spPr>
              <a:xfrm rot="125325">
                <a:off x="825572" y="2822213"/>
                <a:ext cx="52333" cy="115215"/>
              </a:xfrm>
              <a:custGeom>
                <a:avLst/>
                <a:gdLst/>
                <a:ahLst/>
                <a:cxnLst/>
                <a:rect l="l" t="t" r="r" b="b"/>
                <a:pathLst>
                  <a:path w="2264" h="2591" extrusionOk="0">
                    <a:moveTo>
                      <a:pt x="2113" y="0"/>
                    </a:moveTo>
                    <a:lnTo>
                      <a:pt x="1987" y="51"/>
                    </a:lnTo>
                    <a:lnTo>
                      <a:pt x="1811" y="151"/>
                    </a:lnTo>
                    <a:lnTo>
                      <a:pt x="1660" y="277"/>
                    </a:lnTo>
                    <a:lnTo>
                      <a:pt x="1534" y="403"/>
                    </a:lnTo>
                    <a:lnTo>
                      <a:pt x="1383" y="528"/>
                    </a:lnTo>
                    <a:lnTo>
                      <a:pt x="1132" y="805"/>
                    </a:lnTo>
                    <a:lnTo>
                      <a:pt x="880" y="1082"/>
                    </a:lnTo>
                    <a:lnTo>
                      <a:pt x="604" y="1384"/>
                    </a:lnTo>
                    <a:lnTo>
                      <a:pt x="352" y="1685"/>
                    </a:lnTo>
                    <a:lnTo>
                      <a:pt x="151" y="2012"/>
                    </a:lnTo>
                    <a:lnTo>
                      <a:pt x="70" y="2294"/>
                    </a:lnTo>
                    <a:lnTo>
                      <a:pt x="70" y="2294"/>
                    </a:lnTo>
                    <a:lnTo>
                      <a:pt x="50" y="2314"/>
                    </a:lnTo>
                    <a:lnTo>
                      <a:pt x="25" y="2364"/>
                    </a:lnTo>
                    <a:lnTo>
                      <a:pt x="0" y="2465"/>
                    </a:lnTo>
                    <a:lnTo>
                      <a:pt x="126" y="2591"/>
                    </a:lnTo>
                    <a:lnTo>
                      <a:pt x="226" y="2566"/>
                    </a:lnTo>
                    <a:lnTo>
                      <a:pt x="402" y="2465"/>
                    </a:lnTo>
                    <a:lnTo>
                      <a:pt x="553" y="2364"/>
                    </a:lnTo>
                    <a:lnTo>
                      <a:pt x="704" y="2264"/>
                    </a:lnTo>
                    <a:lnTo>
                      <a:pt x="855" y="2138"/>
                    </a:lnTo>
                    <a:lnTo>
                      <a:pt x="981" y="2012"/>
                    </a:lnTo>
                    <a:lnTo>
                      <a:pt x="1107" y="1861"/>
                    </a:lnTo>
                    <a:lnTo>
                      <a:pt x="1358" y="1560"/>
                    </a:lnTo>
                    <a:lnTo>
                      <a:pt x="1584" y="1283"/>
                    </a:lnTo>
                    <a:lnTo>
                      <a:pt x="1836" y="981"/>
                    </a:lnTo>
                    <a:lnTo>
                      <a:pt x="1937" y="830"/>
                    </a:lnTo>
                    <a:lnTo>
                      <a:pt x="2062" y="654"/>
                    </a:lnTo>
                    <a:lnTo>
                      <a:pt x="2163" y="503"/>
                    </a:lnTo>
                    <a:lnTo>
                      <a:pt x="2238" y="327"/>
                    </a:lnTo>
                    <a:lnTo>
                      <a:pt x="2264" y="202"/>
                    </a:lnTo>
                    <a:lnTo>
                      <a:pt x="211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2" name="Google Shape;1032;p34"/>
              <p:cNvSpPr/>
              <p:nvPr/>
            </p:nvSpPr>
            <p:spPr>
              <a:xfrm rot="125325">
                <a:off x="844660" y="2886482"/>
                <a:ext cx="42463" cy="87290"/>
              </a:xfrm>
              <a:custGeom>
                <a:avLst/>
                <a:gdLst/>
                <a:ahLst/>
                <a:cxnLst/>
                <a:rect l="l" t="t" r="r" b="b"/>
                <a:pathLst>
                  <a:path w="1837" h="1963" extrusionOk="0">
                    <a:moveTo>
                      <a:pt x="1409" y="1"/>
                    </a:moveTo>
                    <a:lnTo>
                      <a:pt x="1308" y="76"/>
                    </a:lnTo>
                    <a:lnTo>
                      <a:pt x="931" y="428"/>
                    </a:lnTo>
                    <a:lnTo>
                      <a:pt x="579" y="781"/>
                    </a:lnTo>
                    <a:lnTo>
                      <a:pt x="453" y="906"/>
                    </a:lnTo>
                    <a:lnTo>
                      <a:pt x="378" y="1032"/>
                    </a:lnTo>
                    <a:lnTo>
                      <a:pt x="302" y="1133"/>
                    </a:lnTo>
                    <a:lnTo>
                      <a:pt x="252" y="1233"/>
                    </a:lnTo>
                    <a:lnTo>
                      <a:pt x="176" y="1334"/>
                    </a:lnTo>
                    <a:lnTo>
                      <a:pt x="126" y="1460"/>
                    </a:lnTo>
                    <a:lnTo>
                      <a:pt x="51" y="1610"/>
                    </a:lnTo>
                    <a:lnTo>
                      <a:pt x="51" y="1686"/>
                    </a:lnTo>
                    <a:lnTo>
                      <a:pt x="26" y="1761"/>
                    </a:lnTo>
                    <a:lnTo>
                      <a:pt x="0" y="1837"/>
                    </a:lnTo>
                    <a:lnTo>
                      <a:pt x="0" y="1887"/>
                    </a:lnTo>
                    <a:lnTo>
                      <a:pt x="101" y="1963"/>
                    </a:lnTo>
                    <a:lnTo>
                      <a:pt x="151" y="1937"/>
                    </a:lnTo>
                    <a:lnTo>
                      <a:pt x="227" y="1912"/>
                    </a:lnTo>
                    <a:lnTo>
                      <a:pt x="264" y="1887"/>
                    </a:lnTo>
                    <a:lnTo>
                      <a:pt x="327" y="1887"/>
                    </a:lnTo>
                    <a:lnTo>
                      <a:pt x="579" y="1711"/>
                    </a:lnTo>
                    <a:lnTo>
                      <a:pt x="679" y="1610"/>
                    </a:lnTo>
                    <a:lnTo>
                      <a:pt x="730" y="1585"/>
                    </a:lnTo>
                    <a:lnTo>
                      <a:pt x="780" y="1535"/>
                    </a:lnTo>
                    <a:lnTo>
                      <a:pt x="805" y="1510"/>
                    </a:lnTo>
                    <a:lnTo>
                      <a:pt x="830" y="1485"/>
                    </a:lnTo>
                    <a:lnTo>
                      <a:pt x="956" y="1384"/>
                    </a:lnTo>
                    <a:lnTo>
                      <a:pt x="1057" y="1258"/>
                    </a:lnTo>
                    <a:lnTo>
                      <a:pt x="1384" y="881"/>
                    </a:lnTo>
                    <a:lnTo>
                      <a:pt x="1761" y="504"/>
                    </a:lnTo>
                    <a:lnTo>
                      <a:pt x="1811" y="403"/>
                    </a:lnTo>
                    <a:lnTo>
                      <a:pt x="1836" y="177"/>
                    </a:lnTo>
                    <a:lnTo>
                      <a:pt x="1761" y="76"/>
                    </a:lnTo>
                    <a:lnTo>
                      <a:pt x="166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3" name="Google Shape;1033;p34"/>
              <p:cNvSpPr/>
              <p:nvPr/>
            </p:nvSpPr>
            <p:spPr>
              <a:xfrm rot="125325">
                <a:off x="904565" y="2897667"/>
                <a:ext cx="37817" cy="78307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1761" extrusionOk="0">
                    <a:moveTo>
                      <a:pt x="1309" y="1"/>
                    </a:moveTo>
                    <a:lnTo>
                      <a:pt x="1208" y="51"/>
                    </a:lnTo>
                    <a:lnTo>
                      <a:pt x="831" y="327"/>
                    </a:lnTo>
                    <a:lnTo>
                      <a:pt x="479" y="654"/>
                    </a:lnTo>
                    <a:lnTo>
                      <a:pt x="328" y="830"/>
                    </a:lnTo>
                    <a:lnTo>
                      <a:pt x="177" y="1032"/>
                    </a:lnTo>
                    <a:lnTo>
                      <a:pt x="101" y="1157"/>
                    </a:lnTo>
                    <a:lnTo>
                      <a:pt x="51" y="1283"/>
                    </a:lnTo>
                    <a:lnTo>
                      <a:pt x="26" y="1409"/>
                    </a:lnTo>
                    <a:lnTo>
                      <a:pt x="1" y="1535"/>
                    </a:lnTo>
                    <a:lnTo>
                      <a:pt x="26" y="1660"/>
                    </a:lnTo>
                    <a:lnTo>
                      <a:pt x="227" y="1761"/>
                    </a:lnTo>
                    <a:lnTo>
                      <a:pt x="328" y="1711"/>
                    </a:lnTo>
                    <a:lnTo>
                      <a:pt x="403" y="1686"/>
                    </a:lnTo>
                    <a:lnTo>
                      <a:pt x="454" y="1635"/>
                    </a:lnTo>
                    <a:lnTo>
                      <a:pt x="504" y="1610"/>
                    </a:lnTo>
                    <a:lnTo>
                      <a:pt x="516" y="1585"/>
                    </a:lnTo>
                    <a:lnTo>
                      <a:pt x="529" y="1585"/>
                    </a:lnTo>
                    <a:lnTo>
                      <a:pt x="554" y="1560"/>
                    </a:lnTo>
                    <a:lnTo>
                      <a:pt x="579" y="1535"/>
                    </a:lnTo>
                    <a:lnTo>
                      <a:pt x="655" y="1459"/>
                    </a:lnTo>
                    <a:lnTo>
                      <a:pt x="730" y="1384"/>
                    </a:lnTo>
                    <a:lnTo>
                      <a:pt x="755" y="1359"/>
                    </a:lnTo>
                    <a:lnTo>
                      <a:pt x="755" y="1333"/>
                    </a:lnTo>
                    <a:lnTo>
                      <a:pt x="781" y="1333"/>
                    </a:lnTo>
                    <a:lnTo>
                      <a:pt x="781" y="1308"/>
                    </a:lnTo>
                    <a:lnTo>
                      <a:pt x="806" y="1283"/>
                    </a:lnTo>
                    <a:lnTo>
                      <a:pt x="831" y="1258"/>
                    </a:lnTo>
                    <a:lnTo>
                      <a:pt x="881" y="1183"/>
                    </a:lnTo>
                    <a:lnTo>
                      <a:pt x="957" y="1107"/>
                    </a:lnTo>
                    <a:lnTo>
                      <a:pt x="1233" y="780"/>
                    </a:lnTo>
                    <a:lnTo>
                      <a:pt x="1560" y="504"/>
                    </a:lnTo>
                    <a:lnTo>
                      <a:pt x="1636" y="403"/>
                    </a:lnTo>
                    <a:lnTo>
                      <a:pt x="1636" y="202"/>
                    </a:lnTo>
                    <a:lnTo>
                      <a:pt x="1585" y="126"/>
                    </a:lnTo>
                    <a:lnTo>
                      <a:pt x="1510" y="51"/>
                    </a:lnTo>
                    <a:lnTo>
                      <a:pt x="130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4" name="Google Shape;1034;p34"/>
              <p:cNvSpPr/>
              <p:nvPr/>
            </p:nvSpPr>
            <p:spPr>
              <a:xfrm rot="125325">
                <a:off x="968248" y="2903216"/>
                <a:ext cx="36060" cy="71637"/>
              </a:xfrm>
              <a:custGeom>
                <a:avLst/>
                <a:gdLst/>
                <a:ahLst/>
                <a:cxnLst/>
                <a:rect l="l" t="t" r="r" b="b"/>
                <a:pathLst>
                  <a:path w="1560" h="1611" extrusionOk="0">
                    <a:moveTo>
                      <a:pt x="1333" y="1"/>
                    </a:moveTo>
                    <a:lnTo>
                      <a:pt x="1208" y="51"/>
                    </a:lnTo>
                    <a:lnTo>
                      <a:pt x="1157" y="51"/>
                    </a:lnTo>
                    <a:lnTo>
                      <a:pt x="1107" y="76"/>
                    </a:lnTo>
                    <a:lnTo>
                      <a:pt x="1082" y="101"/>
                    </a:lnTo>
                    <a:lnTo>
                      <a:pt x="1032" y="101"/>
                    </a:lnTo>
                    <a:lnTo>
                      <a:pt x="1006" y="126"/>
                    </a:lnTo>
                    <a:lnTo>
                      <a:pt x="956" y="151"/>
                    </a:lnTo>
                    <a:lnTo>
                      <a:pt x="881" y="177"/>
                    </a:lnTo>
                    <a:lnTo>
                      <a:pt x="830" y="227"/>
                    </a:lnTo>
                    <a:lnTo>
                      <a:pt x="705" y="353"/>
                    </a:lnTo>
                    <a:lnTo>
                      <a:pt x="579" y="457"/>
                    </a:lnTo>
                    <a:lnTo>
                      <a:pt x="579" y="457"/>
                    </a:lnTo>
                    <a:lnTo>
                      <a:pt x="579" y="453"/>
                    </a:lnTo>
                    <a:lnTo>
                      <a:pt x="529" y="478"/>
                    </a:lnTo>
                    <a:lnTo>
                      <a:pt x="478" y="529"/>
                    </a:lnTo>
                    <a:lnTo>
                      <a:pt x="453" y="554"/>
                    </a:lnTo>
                    <a:lnTo>
                      <a:pt x="428" y="604"/>
                    </a:lnTo>
                    <a:lnTo>
                      <a:pt x="378" y="654"/>
                    </a:lnTo>
                    <a:lnTo>
                      <a:pt x="302" y="730"/>
                    </a:lnTo>
                    <a:lnTo>
                      <a:pt x="176" y="906"/>
                    </a:lnTo>
                    <a:lnTo>
                      <a:pt x="51" y="1082"/>
                    </a:lnTo>
                    <a:lnTo>
                      <a:pt x="0" y="1258"/>
                    </a:lnTo>
                    <a:lnTo>
                      <a:pt x="26" y="1346"/>
                    </a:lnTo>
                    <a:lnTo>
                      <a:pt x="26" y="1346"/>
                    </a:lnTo>
                    <a:lnTo>
                      <a:pt x="26" y="1459"/>
                    </a:lnTo>
                    <a:lnTo>
                      <a:pt x="151" y="1585"/>
                    </a:lnTo>
                    <a:lnTo>
                      <a:pt x="227" y="1610"/>
                    </a:lnTo>
                    <a:lnTo>
                      <a:pt x="327" y="1610"/>
                    </a:lnTo>
                    <a:lnTo>
                      <a:pt x="344" y="1605"/>
                    </a:lnTo>
                    <a:lnTo>
                      <a:pt x="344" y="1605"/>
                    </a:lnTo>
                    <a:lnTo>
                      <a:pt x="378" y="1610"/>
                    </a:lnTo>
                    <a:lnTo>
                      <a:pt x="529" y="1535"/>
                    </a:lnTo>
                    <a:lnTo>
                      <a:pt x="579" y="1510"/>
                    </a:lnTo>
                    <a:lnTo>
                      <a:pt x="629" y="1459"/>
                    </a:lnTo>
                    <a:lnTo>
                      <a:pt x="679" y="1384"/>
                    </a:lnTo>
                    <a:lnTo>
                      <a:pt x="755" y="1333"/>
                    </a:lnTo>
                    <a:lnTo>
                      <a:pt x="855" y="1208"/>
                    </a:lnTo>
                    <a:lnTo>
                      <a:pt x="956" y="1057"/>
                    </a:lnTo>
                    <a:lnTo>
                      <a:pt x="1006" y="1007"/>
                    </a:lnTo>
                    <a:lnTo>
                      <a:pt x="1057" y="956"/>
                    </a:lnTo>
                    <a:lnTo>
                      <a:pt x="1057" y="931"/>
                    </a:lnTo>
                    <a:lnTo>
                      <a:pt x="1107" y="856"/>
                    </a:lnTo>
                    <a:lnTo>
                      <a:pt x="1182" y="805"/>
                    </a:lnTo>
                    <a:lnTo>
                      <a:pt x="1233" y="730"/>
                    </a:lnTo>
                    <a:lnTo>
                      <a:pt x="1283" y="680"/>
                    </a:lnTo>
                    <a:lnTo>
                      <a:pt x="1409" y="554"/>
                    </a:lnTo>
                    <a:lnTo>
                      <a:pt x="1424" y="448"/>
                    </a:lnTo>
                    <a:lnTo>
                      <a:pt x="1434" y="428"/>
                    </a:lnTo>
                    <a:lnTo>
                      <a:pt x="1509" y="353"/>
                    </a:lnTo>
                    <a:lnTo>
                      <a:pt x="1560" y="202"/>
                    </a:lnTo>
                    <a:lnTo>
                      <a:pt x="1459" y="76"/>
                    </a:lnTo>
                    <a:lnTo>
                      <a:pt x="133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5" name="Google Shape;1035;p34"/>
              <p:cNvSpPr/>
              <p:nvPr/>
            </p:nvSpPr>
            <p:spPr>
              <a:xfrm rot="125325">
                <a:off x="1020608" y="2902858"/>
                <a:ext cx="33171" cy="71593"/>
              </a:xfrm>
              <a:custGeom>
                <a:avLst/>
                <a:gdLst/>
                <a:ahLst/>
                <a:cxnLst/>
                <a:rect l="l" t="t" r="r" b="b"/>
                <a:pathLst>
                  <a:path w="1435" h="1610" extrusionOk="0">
                    <a:moveTo>
                      <a:pt x="894" y="1057"/>
                    </a:moveTo>
                    <a:lnTo>
                      <a:pt x="881" y="1073"/>
                    </a:lnTo>
                    <a:lnTo>
                      <a:pt x="881" y="1073"/>
                    </a:lnTo>
                    <a:lnTo>
                      <a:pt x="869" y="1094"/>
                    </a:lnTo>
                    <a:lnTo>
                      <a:pt x="869" y="1094"/>
                    </a:lnTo>
                    <a:lnTo>
                      <a:pt x="881" y="1082"/>
                    </a:lnTo>
                    <a:lnTo>
                      <a:pt x="894" y="1057"/>
                    </a:lnTo>
                    <a:close/>
                    <a:moveTo>
                      <a:pt x="1057" y="0"/>
                    </a:moveTo>
                    <a:lnTo>
                      <a:pt x="931" y="51"/>
                    </a:lnTo>
                    <a:lnTo>
                      <a:pt x="630" y="277"/>
                    </a:lnTo>
                    <a:lnTo>
                      <a:pt x="378" y="528"/>
                    </a:lnTo>
                    <a:lnTo>
                      <a:pt x="252" y="704"/>
                    </a:lnTo>
                    <a:lnTo>
                      <a:pt x="127" y="855"/>
                    </a:lnTo>
                    <a:lnTo>
                      <a:pt x="76" y="956"/>
                    </a:lnTo>
                    <a:lnTo>
                      <a:pt x="26" y="1082"/>
                    </a:lnTo>
                    <a:lnTo>
                      <a:pt x="1" y="1182"/>
                    </a:lnTo>
                    <a:lnTo>
                      <a:pt x="1" y="1308"/>
                    </a:lnTo>
                    <a:lnTo>
                      <a:pt x="26" y="1459"/>
                    </a:lnTo>
                    <a:lnTo>
                      <a:pt x="278" y="1610"/>
                    </a:lnTo>
                    <a:lnTo>
                      <a:pt x="428" y="1560"/>
                    </a:lnTo>
                    <a:lnTo>
                      <a:pt x="479" y="1509"/>
                    </a:lnTo>
                    <a:lnTo>
                      <a:pt x="529" y="1484"/>
                    </a:lnTo>
                    <a:lnTo>
                      <a:pt x="604" y="1434"/>
                    </a:lnTo>
                    <a:lnTo>
                      <a:pt x="655" y="1383"/>
                    </a:lnTo>
                    <a:lnTo>
                      <a:pt x="705" y="1333"/>
                    </a:lnTo>
                    <a:lnTo>
                      <a:pt x="755" y="1283"/>
                    </a:lnTo>
                    <a:lnTo>
                      <a:pt x="831" y="1157"/>
                    </a:lnTo>
                    <a:lnTo>
                      <a:pt x="869" y="1094"/>
                    </a:lnTo>
                    <a:lnTo>
                      <a:pt x="869" y="1094"/>
                    </a:lnTo>
                    <a:lnTo>
                      <a:pt x="856" y="1107"/>
                    </a:lnTo>
                    <a:lnTo>
                      <a:pt x="856" y="1107"/>
                    </a:lnTo>
                    <a:lnTo>
                      <a:pt x="881" y="1073"/>
                    </a:lnTo>
                    <a:lnTo>
                      <a:pt x="881" y="1073"/>
                    </a:lnTo>
                    <a:lnTo>
                      <a:pt x="906" y="1031"/>
                    </a:lnTo>
                    <a:lnTo>
                      <a:pt x="894" y="1057"/>
                    </a:lnTo>
                    <a:lnTo>
                      <a:pt x="894" y="1057"/>
                    </a:lnTo>
                    <a:lnTo>
                      <a:pt x="931" y="1006"/>
                    </a:lnTo>
                    <a:lnTo>
                      <a:pt x="1007" y="906"/>
                    </a:lnTo>
                    <a:lnTo>
                      <a:pt x="957" y="981"/>
                    </a:lnTo>
                    <a:lnTo>
                      <a:pt x="1133" y="755"/>
                    </a:lnTo>
                    <a:lnTo>
                      <a:pt x="1334" y="554"/>
                    </a:lnTo>
                    <a:lnTo>
                      <a:pt x="1409" y="478"/>
                    </a:lnTo>
                    <a:lnTo>
                      <a:pt x="1434" y="227"/>
                    </a:lnTo>
                    <a:lnTo>
                      <a:pt x="1359" y="126"/>
                    </a:lnTo>
                    <a:lnTo>
                      <a:pt x="1284" y="51"/>
                    </a:lnTo>
                    <a:lnTo>
                      <a:pt x="118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6" name="Google Shape;1036;p34"/>
              <p:cNvSpPr/>
              <p:nvPr/>
            </p:nvSpPr>
            <p:spPr>
              <a:xfrm rot="125325">
                <a:off x="1078273" y="2906028"/>
                <a:ext cx="30258" cy="61543"/>
              </a:xfrm>
              <a:custGeom>
                <a:avLst/>
                <a:gdLst/>
                <a:ahLst/>
                <a:cxnLst/>
                <a:rect l="l" t="t" r="r" b="b"/>
                <a:pathLst>
                  <a:path w="1309" h="1384" extrusionOk="0">
                    <a:moveTo>
                      <a:pt x="1057" y="0"/>
                    </a:moveTo>
                    <a:lnTo>
                      <a:pt x="831" y="26"/>
                    </a:lnTo>
                    <a:lnTo>
                      <a:pt x="755" y="76"/>
                    </a:lnTo>
                    <a:lnTo>
                      <a:pt x="554" y="252"/>
                    </a:lnTo>
                    <a:lnTo>
                      <a:pt x="403" y="453"/>
                    </a:lnTo>
                    <a:lnTo>
                      <a:pt x="227" y="629"/>
                    </a:lnTo>
                    <a:lnTo>
                      <a:pt x="202" y="679"/>
                    </a:lnTo>
                    <a:lnTo>
                      <a:pt x="152" y="730"/>
                    </a:lnTo>
                    <a:lnTo>
                      <a:pt x="76" y="805"/>
                    </a:lnTo>
                    <a:lnTo>
                      <a:pt x="51" y="906"/>
                    </a:lnTo>
                    <a:lnTo>
                      <a:pt x="26" y="956"/>
                    </a:lnTo>
                    <a:lnTo>
                      <a:pt x="26" y="981"/>
                    </a:lnTo>
                    <a:lnTo>
                      <a:pt x="1" y="1182"/>
                    </a:lnTo>
                    <a:lnTo>
                      <a:pt x="152" y="1308"/>
                    </a:lnTo>
                    <a:lnTo>
                      <a:pt x="202" y="1358"/>
                    </a:lnTo>
                    <a:lnTo>
                      <a:pt x="303" y="1384"/>
                    </a:lnTo>
                    <a:lnTo>
                      <a:pt x="403" y="1384"/>
                    </a:lnTo>
                    <a:lnTo>
                      <a:pt x="504" y="1333"/>
                    </a:lnTo>
                    <a:lnTo>
                      <a:pt x="604" y="1308"/>
                    </a:lnTo>
                    <a:lnTo>
                      <a:pt x="680" y="1233"/>
                    </a:lnTo>
                    <a:lnTo>
                      <a:pt x="705" y="1182"/>
                    </a:lnTo>
                    <a:lnTo>
                      <a:pt x="755" y="1132"/>
                    </a:lnTo>
                    <a:lnTo>
                      <a:pt x="831" y="1032"/>
                    </a:lnTo>
                    <a:lnTo>
                      <a:pt x="906" y="931"/>
                    </a:lnTo>
                    <a:lnTo>
                      <a:pt x="1082" y="705"/>
                    </a:lnTo>
                    <a:lnTo>
                      <a:pt x="1258" y="478"/>
                    </a:lnTo>
                    <a:lnTo>
                      <a:pt x="1309" y="352"/>
                    </a:lnTo>
                    <a:lnTo>
                      <a:pt x="1283" y="227"/>
                    </a:lnTo>
                    <a:lnTo>
                      <a:pt x="1233" y="126"/>
                    </a:lnTo>
                    <a:lnTo>
                      <a:pt x="1158" y="51"/>
                    </a:lnTo>
                    <a:lnTo>
                      <a:pt x="105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7" name="Google Shape;1037;p34"/>
              <p:cNvSpPr/>
              <p:nvPr/>
            </p:nvSpPr>
            <p:spPr>
              <a:xfrm rot="125325">
                <a:off x="1136204" y="2895775"/>
                <a:ext cx="27345" cy="63811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1435" extrusionOk="0">
                    <a:moveTo>
                      <a:pt x="906" y="1"/>
                    </a:moveTo>
                    <a:lnTo>
                      <a:pt x="755" y="76"/>
                    </a:lnTo>
                    <a:lnTo>
                      <a:pt x="654" y="152"/>
                    </a:lnTo>
                    <a:lnTo>
                      <a:pt x="579" y="252"/>
                    </a:lnTo>
                    <a:lnTo>
                      <a:pt x="504" y="353"/>
                    </a:lnTo>
                    <a:lnTo>
                      <a:pt x="403" y="453"/>
                    </a:lnTo>
                    <a:lnTo>
                      <a:pt x="302" y="579"/>
                    </a:lnTo>
                    <a:lnTo>
                      <a:pt x="227" y="705"/>
                    </a:lnTo>
                    <a:lnTo>
                      <a:pt x="177" y="755"/>
                    </a:lnTo>
                    <a:lnTo>
                      <a:pt x="126" y="806"/>
                    </a:lnTo>
                    <a:lnTo>
                      <a:pt x="76" y="906"/>
                    </a:lnTo>
                    <a:lnTo>
                      <a:pt x="51" y="1007"/>
                    </a:lnTo>
                    <a:lnTo>
                      <a:pt x="1" y="1208"/>
                    </a:lnTo>
                    <a:lnTo>
                      <a:pt x="76" y="1384"/>
                    </a:lnTo>
                    <a:lnTo>
                      <a:pt x="177" y="1434"/>
                    </a:lnTo>
                    <a:lnTo>
                      <a:pt x="378" y="1409"/>
                    </a:lnTo>
                    <a:lnTo>
                      <a:pt x="478" y="1384"/>
                    </a:lnTo>
                    <a:lnTo>
                      <a:pt x="554" y="1334"/>
                    </a:lnTo>
                    <a:lnTo>
                      <a:pt x="629" y="1258"/>
                    </a:lnTo>
                    <a:lnTo>
                      <a:pt x="705" y="1183"/>
                    </a:lnTo>
                    <a:lnTo>
                      <a:pt x="755" y="1107"/>
                    </a:lnTo>
                    <a:lnTo>
                      <a:pt x="831" y="1007"/>
                    </a:lnTo>
                    <a:lnTo>
                      <a:pt x="906" y="906"/>
                    </a:lnTo>
                    <a:lnTo>
                      <a:pt x="981" y="780"/>
                    </a:lnTo>
                    <a:lnTo>
                      <a:pt x="1057" y="655"/>
                    </a:lnTo>
                    <a:lnTo>
                      <a:pt x="1107" y="554"/>
                    </a:lnTo>
                    <a:lnTo>
                      <a:pt x="1132" y="479"/>
                    </a:lnTo>
                    <a:lnTo>
                      <a:pt x="1157" y="403"/>
                    </a:lnTo>
                    <a:lnTo>
                      <a:pt x="1183" y="328"/>
                    </a:lnTo>
                    <a:lnTo>
                      <a:pt x="1183" y="152"/>
                    </a:lnTo>
                    <a:lnTo>
                      <a:pt x="1082" y="26"/>
                    </a:lnTo>
                    <a:lnTo>
                      <a:pt x="9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8" name="Google Shape;1038;p34"/>
              <p:cNvSpPr/>
              <p:nvPr/>
            </p:nvSpPr>
            <p:spPr>
              <a:xfrm rot="125325">
                <a:off x="1179648" y="2901893"/>
                <a:ext cx="29102" cy="61543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1384" extrusionOk="0">
                    <a:moveTo>
                      <a:pt x="579" y="1233"/>
                    </a:moveTo>
                    <a:lnTo>
                      <a:pt x="563" y="1241"/>
                    </a:lnTo>
                    <a:lnTo>
                      <a:pt x="554" y="1258"/>
                    </a:lnTo>
                    <a:lnTo>
                      <a:pt x="554" y="1258"/>
                    </a:lnTo>
                    <a:lnTo>
                      <a:pt x="579" y="1233"/>
                    </a:lnTo>
                    <a:close/>
                    <a:moveTo>
                      <a:pt x="906" y="0"/>
                    </a:moveTo>
                    <a:lnTo>
                      <a:pt x="831" y="51"/>
                    </a:lnTo>
                    <a:lnTo>
                      <a:pt x="755" y="76"/>
                    </a:lnTo>
                    <a:lnTo>
                      <a:pt x="680" y="126"/>
                    </a:lnTo>
                    <a:lnTo>
                      <a:pt x="604" y="176"/>
                    </a:lnTo>
                    <a:lnTo>
                      <a:pt x="529" y="252"/>
                    </a:lnTo>
                    <a:lnTo>
                      <a:pt x="428" y="352"/>
                    </a:lnTo>
                    <a:lnTo>
                      <a:pt x="303" y="453"/>
                    </a:lnTo>
                    <a:lnTo>
                      <a:pt x="277" y="503"/>
                    </a:lnTo>
                    <a:lnTo>
                      <a:pt x="227" y="579"/>
                    </a:lnTo>
                    <a:lnTo>
                      <a:pt x="177" y="629"/>
                    </a:lnTo>
                    <a:lnTo>
                      <a:pt x="127" y="679"/>
                    </a:lnTo>
                    <a:lnTo>
                      <a:pt x="101" y="755"/>
                    </a:lnTo>
                    <a:lnTo>
                      <a:pt x="76" y="780"/>
                    </a:lnTo>
                    <a:lnTo>
                      <a:pt x="76" y="830"/>
                    </a:lnTo>
                    <a:lnTo>
                      <a:pt x="51" y="881"/>
                    </a:lnTo>
                    <a:lnTo>
                      <a:pt x="26" y="956"/>
                    </a:lnTo>
                    <a:lnTo>
                      <a:pt x="1" y="1057"/>
                    </a:lnTo>
                    <a:lnTo>
                      <a:pt x="1" y="1157"/>
                    </a:lnTo>
                    <a:lnTo>
                      <a:pt x="26" y="1258"/>
                    </a:lnTo>
                    <a:lnTo>
                      <a:pt x="101" y="1333"/>
                    </a:lnTo>
                    <a:lnTo>
                      <a:pt x="202" y="1384"/>
                    </a:lnTo>
                    <a:lnTo>
                      <a:pt x="303" y="1358"/>
                    </a:lnTo>
                    <a:lnTo>
                      <a:pt x="328" y="1358"/>
                    </a:lnTo>
                    <a:lnTo>
                      <a:pt x="378" y="1333"/>
                    </a:lnTo>
                    <a:lnTo>
                      <a:pt x="479" y="1283"/>
                    </a:lnTo>
                    <a:lnTo>
                      <a:pt x="563" y="1241"/>
                    </a:lnTo>
                    <a:lnTo>
                      <a:pt x="579" y="1208"/>
                    </a:lnTo>
                    <a:lnTo>
                      <a:pt x="630" y="1182"/>
                    </a:lnTo>
                    <a:lnTo>
                      <a:pt x="680" y="1157"/>
                    </a:lnTo>
                    <a:lnTo>
                      <a:pt x="705" y="1107"/>
                    </a:lnTo>
                    <a:lnTo>
                      <a:pt x="730" y="1082"/>
                    </a:lnTo>
                    <a:lnTo>
                      <a:pt x="705" y="1132"/>
                    </a:lnTo>
                    <a:lnTo>
                      <a:pt x="831" y="956"/>
                    </a:lnTo>
                    <a:lnTo>
                      <a:pt x="957" y="805"/>
                    </a:lnTo>
                    <a:lnTo>
                      <a:pt x="1007" y="755"/>
                    </a:lnTo>
                    <a:lnTo>
                      <a:pt x="1082" y="679"/>
                    </a:lnTo>
                    <a:lnTo>
                      <a:pt x="1158" y="554"/>
                    </a:lnTo>
                    <a:lnTo>
                      <a:pt x="1233" y="453"/>
                    </a:lnTo>
                    <a:lnTo>
                      <a:pt x="1258" y="352"/>
                    </a:lnTo>
                    <a:lnTo>
                      <a:pt x="1233" y="176"/>
                    </a:lnTo>
                    <a:lnTo>
                      <a:pt x="1183" y="101"/>
                    </a:lnTo>
                    <a:lnTo>
                      <a:pt x="1107" y="25"/>
                    </a:lnTo>
                    <a:lnTo>
                      <a:pt x="90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9" name="Google Shape;1039;p34"/>
              <p:cNvSpPr/>
              <p:nvPr/>
            </p:nvSpPr>
            <p:spPr>
              <a:xfrm rot="125325">
                <a:off x="1228833" y="2912648"/>
                <a:ext cx="29680" cy="54828"/>
              </a:xfrm>
              <a:custGeom>
                <a:avLst/>
                <a:gdLst/>
                <a:ahLst/>
                <a:cxnLst/>
                <a:rect l="l" t="t" r="r" b="b"/>
                <a:pathLst>
                  <a:path w="1284" h="1233" extrusionOk="0">
                    <a:moveTo>
                      <a:pt x="956" y="1"/>
                    </a:moveTo>
                    <a:lnTo>
                      <a:pt x="906" y="21"/>
                    </a:lnTo>
                    <a:lnTo>
                      <a:pt x="906" y="21"/>
                    </a:lnTo>
                    <a:lnTo>
                      <a:pt x="881" y="26"/>
                    </a:lnTo>
                    <a:lnTo>
                      <a:pt x="875" y="33"/>
                    </a:lnTo>
                    <a:lnTo>
                      <a:pt x="875" y="33"/>
                    </a:lnTo>
                    <a:lnTo>
                      <a:pt x="831" y="51"/>
                    </a:lnTo>
                    <a:lnTo>
                      <a:pt x="768" y="76"/>
                    </a:lnTo>
                    <a:lnTo>
                      <a:pt x="755" y="76"/>
                    </a:lnTo>
                    <a:lnTo>
                      <a:pt x="736" y="89"/>
                    </a:lnTo>
                    <a:lnTo>
                      <a:pt x="736" y="89"/>
                    </a:lnTo>
                    <a:lnTo>
                      <a:pt x="705" y="101"/>
                    </a:lnTo>
                    <a:lnTo>
                      <a:pt x="717" y="101"/>
                    </a:lnTo>
                    <a:lnTo>
                      <a:pt x="680" y="126"/>
                    </a:lnTo>
                    <a:lnTo>
                      <a:pt x="654" y="126"/>
                    </a:lnTo>
                    <a:lnTo>
                      <a:pt x="629" y="151"/>
                    </a:lnTo>
                    <a:lnTo>
                      <a:pt x="554" y="202"/>
                    </a:lnTo>
                    <a:lnTo>
                      <a:pt x="478" y="252"/>
                    </a:lnTo>
                    <a:lnTo>
                      <a:pt x="403" y="327"/>
                    </a:lnTo>
                    <a:lnTo>
                      <a:pt x="328" y="403"/>
                    </a:lnTo>
                    <a:lnTo>
                      <a:pt x="227" y="504"/>
                    </a:lnTo>
                    <a:lnTo>
                      <a:pt x="126" y="629"/>
                    </a:lnTo>
                    <a:lnTo>
                      <a:pt x="101" y="654"/>
                    </a:lnTo>
                    <a:lnTo>
                      <a:pt x="76" y="705"/>
                    </a:lnTo>
                    <a:lnTo>
                      <a:pt x="1" y="856"/>
                    </a:lnTo>
                    <a:lnTo>
                      <a:pt x="26" y="1032"/>
                    </a:lnTo>
                    <a:lnTo>
                      <a:pt x="76" y="1107"/>
                    </a:lnTo>
                    <a:lnTo>
                      <a:pt x="151" y="1183"/>
                    </a:lnTo>
                    <a:lnTo>
                      <a:pt x="227" y="1233"/>
                    </a:lnTo>
                    <a:lnTo>
                      <a:pt x="428" y="1233"/>
                    </a:lnTo>
                    <a:lnTo>
                      <a:pt x="554" y="1183"/>
                    </a:lnTo>
                    <a:lnTo>
                      <a:pt x="604" y="1132"/>
                    </a:lnTo>
                    <a:lnTo>
                      <a:pt x="654" y="1082"/>
                    </a:lnTo>
                    <a:lnTo>
                      <a:pt x="730" y="1007"/>
                    </a:lnTo>
                    <a:lnTo>
                      <a:pt x="805" y="956"/>
                    </a:lnTo>
                    <a:lnTo>
                      <a:pt x="856" y="881"/>
                    </a:lnTo>
                    <a:lnTo>
                      <a:pt x="906" y="805"/>
                    </a:lnTo>
                    <a:lnTo>
                      <a:pt x="1007" y="705"/>
                    </a:lnTo>
                    <a:lnTo>
                      <a:pt x="1082" y="604"/>
                    </a:lnTo>
                    <a:lnTo>
                      <a:pt x="1032" y="680"/>
                    </a:lnTo>
                    <a:lnTo>
                      <a:pt x="1107" y="579"/>
                    </a:lnTo>
                    <a:lnTo>
                      <a:pt x="1132" y="516"/>
                    </a:lnTo>
                    <a:lnTo>
                      <a:pt x="1132" y="529"/>
                    </a:lnTo>
                    <a:lnTo>
                      <a:pt x="1183" y="453"/>
                    </a:lnTo>
                    <a:lnTo>
                      <a:pt x="1233" y="378"/>
                    </a:lnTo>
                    <a:lnTo>
                      <a:pt x="1283" y="252"/>
                    </a:lnTo>
                    <a:lnTo>
                      <a:pt x="1157" y="26"/>
                    </a:lnTo>
                    <a:lnTo>
                      <a:pt x="1007" y="1"/>
                    </a:lnTo>
                    <a:lnTo>
                      <a:pt x="955" y="11"/>
                    </a:lnTo>
                    <a:lnTo>
                      <a:pt x="955" y="11"/>
                    </a:lnTo>
                    <a:lnTo>
                      <a:pt x="95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0" name="Google Shape;1040;p34"/>
              <p:cNvSpPr/>
              <p:nvPr/>
            </p:nvSpPr>
            <p:spPr>
              <a:xfrm rot="125325">
                <a:off x="1302677" y="2908630"/>
                <a:ext cx="29102" cy="64923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1460" extrusionOk="0">
                    <a:moveTo>
                      <a:pt x="1032" y="1"/>
                    </a:moveTo>
                    <a:lnTo>
                      <a:pt x="881" y="51"/>
                    </a:lnTo>
                    <a:lnTo>
                      <a:pt x="730" y="152"/>
                    </a:lnTo>
                    <a:lnTo>
                      <a:pt x="604" y="252"/>
                    </a:lnTo>
                    <a:lnTo>
                      <a:pt x="478" y="378"/>
                    </a:lnTo>
                    <a:lnTo>
                      <a:pt x="378" y="504"/>
                    </a:lnTo>
                    <a:lnTo>
                      <a:pt x="252" y="629"/>
                    </a:lnTo>
                    <a:lnTo>
                      <a:pt x="152" y="805"/>
                    </a:lnTo>
                    <a:lnTo>
                      <a:pt x="101" y="856"/>
                    </a:lnTo>
                    <a:lnTo>
                      <a:pt x="76" y="931"/>
                    </a:lnTo>
                    <a:lnTo>
                      <a:pt x="26" y="981"/>
                    </a:lnTo>
                    <a:lnTo>
                      <a:pt x="1" y="1057"/>
                    </a:lnTo>
                    <a:lnTo>
                      <a:pt x="1" y="1208"/>
                    </a:lnTo>
                    <a:lnTo>
                      <a:pt x="51" y="1334"/>
                    </a:lnTo>
                    <a:lnTo>
                      <a:pt x="202" y="1434"/>
                    </a:lnTo>
                    <a:lnTo>
                      <a:pt x="328" y="1459"/>
                    </a:lnTo>
                    <a:lnTo>
                      <a:pt x="478" y="1409"/>
                    </a:lnTo>
                    <a:lnTo>
                      <a:pt x="529" y="1359"/>
                    </a:lnTo>
                    <a:lnTo>
                      <a:pt x="579" y="1334"/>
                    </a:lnTo>
                    <a:lnTo>
                      <a:pt x="629" y="1258"/>
                    </a:lnTo>
                    <a:lnTo>
                      <a:pt x="680" y="1208"/>
                    </a:lnTo>
                    <a:lnTo>
                      <a:pt x="831" y="1082"/>
                    </a:lnTo>
                    <a:lnTo>
                      <a:pt x="931" y="906"/>
                    </a:lnTo>
                    <a:lnTo>
                      <a:pt x="1032" y="780"/>
                    </a:lnTo>
                    <a:lnTo>
                      <a:pt x="1107" y="655"/>
                    </a:lnTo>
                    <a:lnTo>
                      <a:pt x="1208" y="504"/>
                    </a:lnTo>
                    <a:lnTo>
                      <a:pt x="1258" y="328"/>
                    </a:lnTo>
                    <a:lnTo>
                      <a:pt x="1258" y="177"/>
                    </a:lnTo>
                    <a:lnTo>
                      <a:pt x="1158" y="76"/>
                    </a:lnTo>
                    <a:lnTo>
                      <a:pt x="103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1" name="Google Shape;1041;p34"/>
              <p:cNvSpPr/>
              <p:nvPr/>
            </p:nvSpPr>
            <p:spPr>
              <a:xfrm rot="125325">
                <a:off x="1363395" y="2906383"/>
                <a:ext cx="27923" cy="58163"/>
              </a:xfrm>
              <a:custGeom>
                <a:avLst/>
                <a:gdLst/>
                <a:ahLst/>
                <a:cxnLst/>
                <a:rect l="l" t="t" r="r" b="b"/>
                <a:pathLst>
                  <a:path w="1208" h="1308" extrusionOk="0">
                    <a:moveTo>
                      <a:pt x="629" y="75"/>
                    </a:moveTo>
                    <a:lnTo>
                      <a:pt x="604" y="88"/>
                    </a:lnTo>
                    <a:lnTo>
                      <a:pt x="604" y="88"/>
                    </a:lnTo>
                    <a:lnTo>
                      <a:pt x="621" y="84"/>
                    </a:lnTo>
                    <a:lnTo>
                      <a:pt x="621" y="84"/>
                    </a:lnTo>
                    <a:lnTo>
                      <a:pt x="642" y="75"/>
                    </a:lnTo>
                    <a:close/>
                    <a:moveTo>
                      <a:pt x="1082" y="503"/>
                    </a:moveTo>
                    <a:lnTo>
                      <a:pt x="1082" y="528"/>
                    </a:lnTo>
                    <a:lnTo>
                      <a:pt x="1069" y="553"/>
                    </a:lnTo>
                    <a:lnTo>
                      <a:pt x="1069" y="553"/>
                    </a:lnTo>
                    <a:lnTo>
                      <a:pt x="1082" y="503"/>
                    </a:lnTo>
                    <a:close/>
                    <a:moveTo>
                      <a:pt x="830" y="0"/>
                    </a:moveTo>
                    <a:lnTo>
                      <a:pt x="704" y="50"/>
                    </a:lnTo>
                    <a:lnTo>
                      <a:pt x="642" y="75"/>
                    </a:lnTo>
                    <a:lnTo>
                      <a:pt x="654" y="75"/>
                    </a:lnTo>
                    <a:lnTo>
                      <a:pt x="621" y="84"/>
                    </a:lnTo>
                    <a:lnTo>
                      <a:pt x="621" y="84"/>
                    </a:lnTo>
                    <a:lnTo>
                      <a:pt x="579" y="101"/>
                    </a:lnTo>
                    <a:lnTo>
                      <a:pt x="604" y="88"/>
                    </a:lnTo>
                    <a:lnTo>
                      <a:pt x="604" y="88"/>
                    </a:lnTo>
                    <a:lnTo>
                      <a:pt x="554" y="101"/>
                    </a:lnTo>
                    <a:lnTo>
                      <a:pt x="403" y="226"/>
                    </a:lnTo>
                    <a:lnTo>
                      <a:pt x="327" y="277"/>
                    </a:lnTo>
                    <a:lnTo>
                      <a:pt x="277" y="327"/>
                    </a:lnTo>
                    <a:lnTo>
                      <a:pt x="126" y="503"/>
                    </a:lnTo>
                    <a:lnTo>
                      <a:pt x="51" y="704"/>
                    </a:lnTo>
                    <a:lnTo>
                      <a:pt x="0" y="855"/>
                    </a:lnTo>
                    <a:lnTo>
                      <a:pt x="25" y="1132"/>
                    </a:lnTo>
                    <a:lnTo>
                      <a:pt x="126" y="1232"/>
                    </a:lnTo>
                    <a:lnTo>
                      <a:pt x="227" y="1308"/>
                    </a:lnTo>
                    <a:lnTo>
                      <a:pt x="352" y="1308"/>
                    </a:lnTo>
                    <a:lnTo>
                      <a:pt x="503" y="1283"/>
                    </a:lnTo>
                    <a:lnTo>
                      <a:pt x="604" y="1207"/>
                    </a:lnTo>
                    <a:lnTo>
                      <a:pt x="654" y="1157"/>
                    </a:lnTo>
                    <a:lnTo>
                      <a:pt x="679" y="1107"/>
                    </a:lnTo>
                    <a:lnTo>
                      <a:pt x="780" y="981"/>
                    </a:lnTo>
                    <a:lnTo>
                      <a:pt x="855" y="830"/>
                    </a:lnTo>
                    <a:lnTo>
                      <a:pt x="916" y="749"/>
                    </a:lnTo>
                    <a:lnTo>
                      <a:pt x="956" y="729"/>
                    </a:lnTo>
                    <a:lnTo>
                      <a:pt x="956" y="704"/>
                    </a:lnTo>
                    <a:lnTo>
                      <a:pt x="981" y="679"/>
                    </a:lnTo>
                    <a:lnTo>
                      <a:pt x="1057" y="604"/>
                    </a:lnTo>
                    <a:lnTo>
                      <a:pt x="1064" y="573"/>
                    </a:lnTo>
                    <a:lnTo>
                      <a:pt x="1064" y="573"/>
                    </a:lnTo>
                    <a:lnTo>
                      <a:pt x="1132" y="528"/>
                    </a:lnTo>
                    <a:lnTo>
                      <a:pt x="1182" y="453"/>
                    </a:lnTo>
                    <a:lnTo>
                      <a:pt x="1207" y="252"/>
                    </a:lnTo>
                    <a:lnTo>
                      <a:pt x="1157" y="151"/>
                    </a:lnTo>
                    <a:lnTo>
                      <a:pt x="1107" y="75"/>
                    </a:lnTo>
                    <a:lnTo>
                      <a:pt x="93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2" name="Google Shape;1042;p34"/>
              <p:cNvSpPr/>
              <p:nvPr/>
            </p:nvSpPr>
            <p:spPr>
              <a:xfrm rot="125325">
                <a:off x="1434574" y="2897836"/>
                <a:ext cx="30836" cy="63811"/>
              </a:xfrm>
              <a:custGeom>
                <a:avLst/>
                <a:gdLst/>
                <a:ahLst/>
                <a:cxnLst/>
                <a:rect l="l" t="t" r="r" b="b"/>
                <a:pathLst>
                  <a:path w="1334" h="1435" extrusionOk="0">
                    <a:moveTo>
                      <a:pt x="789" y="241"/>
                    </a:moveTo>
                    <a:lnTo>
                      <a:pt x="787" y="260"/>
                    </a:lnTo>
                    <a:lnTo>
                      <a:pt x="784" y="247"/>
                    </a:lnTo>
                    <a:lnTo>
                      <a:pt x="784" y="247"/>
                    </a:lnTo>
                    <a:lnTo>
                      <a:pt x="789" y="241"/>
                    </a:lnTo>
                    <a:close/>
                    <a:moveTo>
                      <a:pt x="804" y="345"/>
                    </a:moveTo>
                    <a:lnTo>
                      <a:pt x="881" y="403"/>
                    </a:lnTo>
                    <a:lnTo>
                      <a:pt x="906" y="428"/>
                    </a:lnTo>
                    <a:lnTo>
                      <a:pt x="805" y="353"/>
                    </a:lnTo>
                    <a:lnTo>
                      <a:pt x="804" y="345"/>
                    </a:lnTo>
                    <a:close/>
                    <a:moveTo>
                      <a:pt x="931" y="1"/>
                    </a:moveTo>
                    <a:lnTo>
                      <a:pt x="805" y="76"/>
                    </a:lnTo>
                    <a:lnTo>
                      <a:pt x="800" y="132"/>
                    </a:lnTo>
                    <a:lnTo>
                      <a:pt x="800" y="132"/>
                    </a:lnTo>
                    <a:lnTo>
                      <a:pt x="780" y="151"/>
                    </a:lnTo>
                    <a:lnTo>
                      <a:pt x="780" y="151"/>
                    </a:lnTo>
                    <a:lnTo>
                      <a:pt x="799" y="142"/>
                    </a:lnTo>
                    <a:lnTo>
                      <a:pt x="799" y="142"/>
                    </a:lnTo>
                    <a:lnTo>
                      <a:pt x="798" y="148"/>
                    </a:lnTo>
                    <a:lnTo>
                      <a:pt x="798" y="148"/>
                    </a:lnTo>
                    <a:lnTo>
                      <a:pt x="680" y="227"/>
                    </a:lnTo>
                    <a:lnTo>
                      <a:pt x="554" y="327"/>
                    </a:lnTo>
                    <a:lnTo>
                      <a:pt x="453" y="403"/>
                    </a:lnTo>
                    <a:lnTo>
                      <a:pt x="353" y="504"/>
                    </a:lnTo>
                    <a:lnTo>
                      <a:pt x="277" y="579"/>
                    </a:lnTo>
                    <a:lnTo>
                      <a:pt x="177" y="680"/>
                    </a:lnTo>
                    <a:lnTo>
                      <a:pt x="126" y="730"/>
                    </a:lnTo>
                    <a:lnTo>
                      <a:pt x="101" y="780"/>
                    </a:lnTo>
                    <a:lnTo>
                      <a:pt x="76" y="830"/>
                    </a:lnTo>
                    <a:lnTo>
                      <a:pt x="51" y="881"/>
                    </a:lnTo>
                    <a:lnTo>
                      <a:pt x="51" y="906"/>
                    </a:lnTo>
                    <a:lnTo>
                      <a:pt x="26" y="931"/>
                    </a:lnTo>
                    <a:lnTo>
                      <a:pt x="1" y="1032"/>
                    </a:lnTo>
                    <a:lnTo>
                      <a:pt x="1" y="1132"/>
                    </a:lnTo>
                    <a:lnTo>
                      <a:pt x="26" y="1258"/>
                    </a:lnTo>
                    <a:lnTo>
                      <a:pt x="126" y="1359"/>
                    </a:lnTo>
                    <a:lnTo>
                      <a:pt x="227" y="1434"/>
                    </a:lnTo>
                    <a:lnTo>
                      <a:pt x="378" y="1434"/>
                    </a:lnTo>
                    <a:lnTo>
                      <a:pt x="604" y="1384"/>
                    </a:lnTo>
                    <a:lnTo>
                      <a:pt x="755" y="1233"/>
                    </a:lnTo>
                    <a:lnTo>
                      <a:pt x="931" y="1032"/>
                    </a:lnTo>
                    <a:lnTo>
                      <a:pt x="1107" y="830"/>
                    </a:lnTo>
                    <a:lnTo>
                      <a:pt x="1233" y="654"/>
                    </a:lnTo>
                    <a:lnTo>
                      <a:pt x="1308" y="478"/>
                    </a:lnTo>
                    <a:lnTo>
                      <a:pt x="1333" y="403"/>
                    </a:lnTo>
                    <a:lnTo>
                      <a:pt x="1333" y="327"/>
                    </a:lnTo>
                    <a:lnTo>
                      <a:pt x="1333" y="227"/>
                    </a:lnTo>
                    <a:lnTo>
                      <a:pt x="1208" y="51"/>
                    </a:lnTo>
                    <a:lnTo>
                      <a:pt x="1136" y="33"/>
                    </a:lnTo>
                    <a:lnTo>
                      <a:pt x="1136" y="33"/>
                    </a:lnTo>
                    <a:lnTo>
                      <a:pt x="108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3" name="Google Shape;1043;p34"/>
              <p:cNvSpPr/>
              <p:nvPr/>
            </p:nvSpPr>
            <p:spPr>
              <a:xfrm rot="125325">
                <a:off x="1498374" y="2908955"/>
                <a:ext cx="22098" cy="5260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1183" extrusionOk="0">
                    <a:moveTo>
                      <a:pt x="704" y="1"/>
                    </a:moveTo>
                    <a:lnTo>
                      <a:pt x="654" y="13"/>
                    </a:lnTo>
                    <a:lnTo>
                      <a:pt x="654" y="13"/>
                    </a:lnTo>
                    <a:lnTo>
                      <a:pt x="679" y="1"/>
                    </a:lnTo>
                    <a:lnTo>
                      <a:pt x="679" y="1"/>
                    </a:lnTo>
                    <a:lnTo>
                      <a:pt x="578" y="26"/>
                    </a:lnTo>
                    <a:lnTo>
                      <a:pt x="478" y="76"/>
                    </a:lnTo>
                    <a:lnTo>
                      <a:pt x="428" y="101"/>
                    </a:lnTo>
                    <a:lnTo>
                      <a:pt x="377" y="152"/>
                    </a:lnTo>
                    <a:lnTo>
                      <a:pt x="302" y="227"/>
                    </a:lnTo>
                    <a:lnTo>
                      <a:pt x="226" y="328"/>
                    </a:lnTo>
                    <a:lnTo>
                      <a:pt x="252" y="303"/>
                    </a:lnTo>
                    <a:lnTo>
                      <a:pt x="302" y="252"/>
                    </a:lnTo>
                    <a:lnTo>
                      <a:pt x="252" y="328"/>
                    </a:lnTo>
                    <a:lnTo>
                      <a:pt x="201" y="378"/>
                    </a:lnTo>
                    <a:lnTo>
                      <a:pt x="151" y="428"/>
                    </a:lnTo>
                    <a:lnTo>
                      <a:pt x="101" y="504"/>
                    </a:lnTo>
                    <a:lnTo>
                      <a:pt x="75" y="529"/>
                    </a:lnTo>
                    <a:lnTo>
                      <a:pt x="75" y="554"/>
                    </a:lnTo>
                    <a:lnTo>
                      <a:pt x="25" y="629"/>
                    </a:lnTo>
                    <a:lnTo>
                      <a:pt x="0" y="705"/>
                    </a:lnTo>
                    <a:lnTo>
                      <a:pt x="0" y="806"/>
                    </a:lnTo>
                    <a:lnTo>
                      <a:pt x="0" y="931"/>
                    </a:lnTo>
                    <a:lnTo>
                      <a:pt x="75" y="1057"/>
                    </a:lnTo>
                    <a:lnTo>
                      <a:pt x="302" y="1183"/>
                    </a:lnTo>
                    <a:lnTo>
                      <a:pt x="453" y="1158"/>
                    </a:lnTo>
                    <a:lnTo>
                      <a:pt x="528" y="1132"/>
                    </a:lnTo>
                    <a:lnTo>
                      <a:pt x="578" y="1082"/>
                    </a:lnTo>
                    <a:lnTo>
                      <a:pt x="604" y="1057"/>
                    </a:lnTo>
                    <a:lnTo>
                      <a:pt x="629" y="1032"/>
                    </a:lnTo>
                    <a:lnTo>
                      <a:pt x="654" y="1007"/>
                    </a:lnTo>
                    <a:lnTo>
                      <a:pt x="679" y="982"/>
                    </a:lnTo>
                    <a:lnTo>
                      <a:pt x="755" y="931"/>
                    </a:lnTo>
                    <a:lnTo>
                      <a:pt x="780" y="856"/>
                    </a:lnTo>
                    <a:lnTo>
                      <a:pt x="805" y="831"/>
                    </a:lnTo>
                    <a:lnTo>
                      <a:pt x="805" y="780"/>
                    </a:lnTo>
                    <a:lnTo>
                      <a:pt x="855" y="680"/>
                    </a:lnTo>
                    <a:lnTo>
                      <a:pt x="905" y="579"/>
                    </a:lnTo>
                    <a:lnTo>
                      <a:pt x="905" y="554"/>
                    </a:lnTo>
                    <a:lnTo>
                      <a:pt x="931" y="504"/>
                    </a:lnTo>
                    <a:lnTo>
                      <a:pt x="956" y="403"/>
                    </a:lnTo>
                    <a:lnTo>
                      <a:pt x="931" y="277"/>
                    </a:lnTo>
                    <a:lnTo>
                      <a:pt x="956" y="328"/>
                    </a:lnTo>
                    <a:lnTo>
                      <a:pt x="956" y="303"/>
                    </a:lnTo>
                    <a:lnTo>
                      <a:pt x="931" y="177"/>
                    </a:lnTo>
                    <a:lnTo>
                      <a:pt x="893" y="126"/>
                    </a:lnTo>
                    <a:lnTo>
                      <a:pt x="893" y="126"/>
                    </a:lnTo>
                    <a:lnTo>
                      <a:pt x="880" y="101"/>
                    </a:lnTo>
                    <a:lnTo>
                      <a:pt x="868" y="93"/>
                    </a:lnTo>
                    <a:lnTo>
                      <a:pt x="868" y="93"/>
                    </a:lnTo>
                    <a:lnTo>
                      <a:pt x="855" y="76"/>
                    </a:lnTo>
                    <a:lnTo>
                      <a:pt x="859" y="87"/>
                    </a:lnTo>
                    <a:lnTo>
                      <a:pt x="859" y="87"/>
                    </a:lnTo>
                    <a:lnTo>
                      <a:pt x="805" y="51"/>
                    </a:lnTo>
                    <a:lnTo>
                      <a:pt x="70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4" name="Google Shape;1044;p34"/>
              <p:cNvSpPr/>
              <p:nvPr/>
            </p:nvSpPr>
            <p:spPr>
              <a:xfrm rot="125325">
                <a:off x="1565302" y="2907035"/>
                <a:ext cx="26190" cy="54828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1233" extrusionOk="0">
                    <a:moveTo>
                      <a:pt x="730" y="0"/>
                    </a:moveTo>
                    <a:lnTo>
                      <a:pt x="579" y="101"/>
                    </a:lnTo>
                    <a:lnTo>
                      <a:pt x="453" y="176"/>
                    </a:lnTo>
                    <a:lnTo>
                      <a:pt x="352" y="302"/>
                    </a:lnTo>
                    <a:lnTo>
                      <a:pt x="252" y="403"/>
                    </a:lnTo>
                    <a:lnTo>
                      <a:pt x="151" y="528"/>
                    </a:lnTo>
                    <a:lnTo>
                      <a:pt x="126" y="553"/>
                    </a:lnTo>
                    <a:lnTo>
                      <a:pt x="101" y="604"/>
                    </a:lnTo>
                    <a:lnTo>
                      <a:pt x="51" y="704"/>
                    </a:lnTo>
                    <a:lnTo>
                      <a:pt x="25" y="805"/>
                    </a:lnTo>
                    <a:lnTo>
                      <a:pt x="25" y="830"/>
                    </a:lnTo>
                    <a:lnTo>
                      <a:pt x="0" y="880"/>
                    </a:lnTo>
                    <a:lnTo>
                      <a:pt x="25" y="956"/>
                    </a:lnTo>
                    <a:lnTo>
                      <a:pt x="51" y="1031"/>
                    </a:lnTo>
                    <a:lnTo>
                      <a:pt x="101" y="1132"/>
                    </a:lnTo>
                    <a:lnTo>
                      <a:pt x="176" y="1207"/>
                    </a:lnTo>
                    <a:lnTo>
                      <a:pt x="302" y="1232"/>
                    </a:lnTo>
                    <a:lnTo>
                      <a:pt x="528" y="1207"/>
                    </a:lnTo>
                    <a:lnTo>
                      <a:pt x="629" y="1132"/>
                    </a:lnTo>
                    <a:lnTo>
                      <a:pt x="654" y="1107"/>
                    </a:lnTo>
                    <a:lnTo>
                      <a:pt x="679" y="1082"/>
                    </a:lnTo>
                    <a:lnTo>
                      <a:pt x="730" y="1031"/>
                    </a:lnTo>
                    <a:lnTo>
                      <a:pt x="780" y="956"/>
                    </a:lnTo>
                    <a:lnTo>
                      <a:pt x="830" y="880"/>
                    </a:lnTo>
                    <a:lnTo>
                      <a:pt x="881" y="805"/>
                    </a:lnTo>
                    <a:lnTo>
                      <a:pt x="931" y="729"/>
                    </a:lnTo>
                    <a:lnTo>
                      <a:pt x="981" y="654"/>
                    </a:lnTo>
                    <a:lnTo>
                      <a:pt x="1031" y="553"/>
                    </a:lnTo>
                    <a:lnTo>
                      <a:pt x="1082" y="453"/>
                    </a:lnTo>
                    <a:lnTo>
                      <a:pt x="1082" y="453"/>
                    </a:lnTo>
                    <a:lnTo>
                      <a:pt x="1065" y="470"/>
                    </a:lnTo>
                    <a:lnTo>
                      <a:pt x="1065" y="470"/>
                    </a:lnTo>
                    <a:lnTo>
                      <a:pt x="1132" y="352"/>
                    </a:lnTo>
                    <a:lnTo>
                      <a:pt x="1107" y="176"/>
                    </a:lnTo>
                    <a:lnTo>
                      <a:pt x="1107" y="151"/>
                    </a:lnTo>
                    <a:lnTo>
                      <a:pt x="1082" y="25"/>
                    </a:lnTo>
                    <a:lnTo>
                      <a:pt x="93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5" name="Google Shape;1045;p34"/>
              <p:cNvSpPr/>
              <p:nvPr/>
            </p:nvSpPr>
            <p:spPr>
              <a:xfrm rot="125325">
                <a:off x="1634625" y="2899533"/>
                <a:ext cx="29079" cy="64923"/>
              </a:xfrm>
              <a:custGeom>
                <a:avLst/>
                <a:gdLst/>
                <a:ahLst/>
                <a:cxnLst/>
                <a:rect l="l" t="t" r="r" b="b"/>
                <a:pathLst>
                  <a:path w="1258" h="1460" extrusionOk="0">
                    <a:moveTo>
                      <a:pt x="981" y="1"/>
                    </a:moveTo>
                    <a:lnTo>
                      <a:pt x="956" y="26"/>
                    </a:lnTo>
                    <a:lnTo>
                      <a:pt x="906" y="26"/>
                    </a:lnTo>
                    <a:lnTo>
                      <a:pt x="906" y="38"/>
                    </a:lnTo>
                    <a:lnTo>
                      <a:pt x="906" y="38"/>
                    </a:lnTo>
                    <a:lnTo>
                      <a:pt x="880" y="51"/>
                    </a:lnTo>
                    <a:lnTo>
                      <a:pt x="830" y="76"/>
                    </a:lnTo>
                    <a:lnTo>
                      <a:pt x="780" y="101"/>
                    </a:lnTo>
                    <a:lnTo>
                      <a:pt x="755" y="127"/>
                    </a:lnTo>
                    <a:lnTo>
                      <a:pt x="604" y="227"/>
                    </a:lnTo>
                    <a:lnTo>
                      <a:pt x="478" y="353"/>
                    </a:lnTo>
                    <a:lnTo>
                      <a:pt x="377" y="479"/>
                    </a:lnTo>
                    <a:lnTo>
                      <a:pt x="252" y="604"/>
                    </a:lnTo>
                    <a:lnTo>
                      <a:pt x="76" y="806"/>
                    </a:lnTo>
                    <a:lnTo>
                      <a:pt x="25" y="1082"/>
                    </a:lnTo>
                    <a:lnTo>
                      <a:pt x="25" y="1032"/>
                    </a:lnTo>
                    <a:lnTo>
                      <a:pt x="25" y="982"/>
                    </a:lnTo>
                    <a:lnTo>
                      <a:pt x="0" y="1082"/>
                    </a:lnTo>
                    <a:lnTo>
                      <a:pt x="0" y="1158"/>
                    </a:lnTo>
                    <a:lnTo>
                      <a:pt x="25" y="1309"/>
                    </a:lnTo>
                    <a:lnTo>
                      <a:pt x="226" y="1459"/>
                    </a:lnTo>
                    <a:lnTo>
                      <a:pt x="352" y="1434"/>
                    </a:lnTo>
                    <a:lnTo>
                      <a:pt x="453" y="1409"/>
                    </a:lnTo>
                    <a:lnTo>
                      <a:pt x="478" y="1409"/>
                    </a:lnTo>
                    <a:lnTo>
                      <a:pt x="579" y="1359"/>
                    </a:lnTo>
                    <a:lnTo>
                      <a:pt x="654" y="1309"/>
                    </a:lnTo>
                    <a:lnTo>
                      <a:pt x="704" y="1233"/>
                    </a:lnTo>
                    <a:lnTo>
                      <a:pt x="755" y="1183"/>
                    </a:lnTo>
                    <a:lnTo>
                      <a:pt x="805" y="1107"/>
                    </a:lnTo>
                    <a:lnTo>
                      <a:pt x="931" y="956"/>
                    </a:lnTo>
                    <a:lnTo>
                      <a:pt x="1056" y="780"/>
                    </a:lnTo>
                    <a:lnTo>
                      <a:pt x="1157" y="604"/>
                    </a:lnTo>
                    <a:lnTo>
                      <a:pt x="1207" y="428"/>
                    </a:lnTo>
                    <a:lnTo>
                      <a:pt x="1232" y="378"/>
                    </a:lnTo>
                    <a:lnTo>
                      <a:pt x="1232" y="353"/>
                    </a:lnTo>
                    <a:lnTo>
                      <a:pt x="1258" y="277"/>
                    </a:lnTo>
                    <a:lnTo>
                      <a:pt x="1258" y="227"/>
                    </a:lnTo>
                    <a:lnTo>
                      <a:pt x="1258" y="152"/>
                    </a:lnTo>
                    <a:lnTo>
                      <a:pt x="1207" y="51"/>
                    </a:lnTo>
                    <a:lnTo>
                      <a:pt x="1157" y="26"/>
                    </a:lnTo>
                    <a:lnTo>
                      <a:pt x="110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6" name="Google Shape;1046;p34"/>
              <p:cNvSpPr/>
              <p:nvPr/>
            </p:nvSpPr>
            <p:spPr>
              <a:xfrm rot="125325">
                <a:off x="1699036" y="2903124"/>
                <a:ext cx="35482" cy="66034"/>
              </a:xfrm>
              <a:custGeom>
                <a:avLst/>
                <a:gdLst/>
                <a:ahLst/>
                <a:cxnLst/>
                <a:rect l="l" t="t" r="r" b="b"/>
                <a:pathLst>
                  <a:path w="1535" h="1485" extrusionOk="0">
                    <a:moveTo>
                      <a:pt x="1158" y="1"/>
                    </a:moveTo>
                    <a:lnTo>
                      <a:pt x="1057" y="26"/>
                    </a:lnTo>
                    <a:lnTo>
                      <a:pt x="982" y="76"/>
                    </a:lnTo>
                    <a:lnTo>
                      <a:pt x="906" y="102"/>
                    </a:lnTo>
                    <a:lnTo>
                      <a:pt x="856" y="152"/>
                    </a:lnTo>
                    <a:lnTo>
                      <a:pt x="680" y="252"/>
                    </a:lnTo>
                    <a:lnTo>
                      <a:pt x="529" y="403"/>
                    </a:lnTo>
                    <a:lnTo>
                      <a:pt x="403" y="504"/>
                    </a:lnTo>
                    <a:lnTo>
                      <a:pt x="277" y="605"/>
                    </a:lnTo>
                    <a:lnTo>
                      <a:pt x="202" y="705"/>
                    </a:lnTo>
                    <a:lnTo>
                      <a:pt x="127" y="806"/>
                    </a:lnTo>
                    <a:lnTo>
                      <a:pt x="101" y="831"/>
                    </a:lnTo>
                    <a:lnTo>
                      <a:pt x="76" y="856"/>
                    </a:lnTo>
                    <a:lnTo>
                      <a:pt x="1" y="1082"/>
                    </a:lnTo>
                    <a:lnTo>
                      <a:pt x="76" y="1284"/>
                    </a:lnTo>
                    <a:lnTo>
                      <a:pt x="51" y="1233"/>
                    </a:lnTo>
                    <a:lnTo>
                      <a:pt x="51" y="1284"/>
                    </a:lnTo>
                    <a:lnTo>
                      <a:pt x="127" y="1384"/>
                    </a:lnTo>
                    <a:lnTo>
                      <a:pt x="202" y="1434"/>
                    </a:lnTo>
                    <a:lnTo>
                      <a:pt x="303" y="1460"/>
                    </a:lnTo>
                    <a:lnTo>
                      <a:pt x="252" y="1434"/>
                    </a:lnTo>
                    <a:lnTo>
                      <a:pt x="227" y="1409"/>
                    </a:lnTo>
                    <a:lnTo>
                      <a:pt x="403" y="1485"/>
                    </a:lnTo>
                    <a:lnTo>
                      <a:pt x="579" y="1434"/>
                    </a:lnTo>
                    <a:lnTo>
                      <a:pt x="630" y="1409"/>
                    </a:lnTo>
                    <a:lnTo>
                      <a:pt x="680" y="1384"/>
                    </a:lnTo>
                    <a:lnTo>
                      <a:pt x="780" y="1309"/>
                    </a:lnTo>
                    <a:lnTo>
                      <a:pt x="881" y="1208"/>
                    </a:lnTo>
                    <a:lnTo>
                      <a:pt x="982" y="1108"/>
                    </a:lnTo>
                    <a:lnTo>
                      <a:pt x="1107" y="982"/>
                    </a:lnTo>
                    <a:lnTo>
                      <a:pt x="1233" y="831"/>
                    </a:lnTo>
                    <a:lnTo>
                      <a:pt x="1359" y="680"/>
                    </a:lnTo>
                    <a:lnTo>
                      <a:pt x="1409" y="605"/>
                    </a:lnTo>
                    <a:lnTo>
                      <a:pt x="1434" y="554"/>
                    </a:lnTo>
                    <a:lnTo>
                      <a:pt x="1485" y="479"/>
                    </a:lnTo>
                    <a:lnTo>
                      <a:pt x="1510" y="428"/>
                    </a:lnTo>
                    <a:lnTo>
                      <a:pt x="1535" y="353"/>
                    </a:lnTo>
                    <a:lnTo>
                      <a:pt x="1535" y="278"/>
                    </a:lnTo>
                    <a:lnTo>
                      <a:pt x="1510" y="152"/>
                    </a:lnTo>
                    <a:lnTo>
                      <a:pt x="1409" y="76"/>
                    </a:lnTo>
                    <a:lnTo>
                      <a:pt x="1309" y="1"/>
                    </a:lnTo>
                    <a:lnTo>
                      <a:pt x="1248" y="13"/>
                    </a:lnTo>
                    <a:lnTo>
                      <a:pt x="1248" y="13"/>
                    </a:lnTo>
                    <a:lnTo>
                      <a:pt x="125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7" name="Google Shape;1047;p34"/>
              <p:cNvSpPr/>
              <p:nvPr/>
            </p:nvSpPr>
            <p:spPr>
              <a:xfrm rot="125325">
                <a:off x="1759611" y="2901944"/>
                <a:ext cx="31992" cy="64923"/>
              </a:xfrm>
              <a:custGeom>
                <a:avLst/>
                <a:gdLst/>
                <a:ahLst/>
                <a:cxnLst/>
                <a:rect l="l" t="t" r="r" b="b"/>
                <a:pathLst>
                  <a:path w="1384" h="1460" extrusionOk="0">
                    <a:moveTo>
                      <a:pt x="906" y="126"/>
                    </a:moveTo>
                    <a:lnTo>
                      <a:pt x="841" y="154"/>
                    </a:lnTo>
                    <a:lnTo>
                      <a:pt x="841" y="154"/>
                    </a:lnTo>
                    <a:lnTo>
                      <a:pt x="862" y="126"/>
                    </a:lnTo>
                    <a:close/>
                    <a:moveTo>
                      <a:pt x="780" y="453"/>
                    </a:moveTo>
                    <a:lnTo>
                      <a:pt x="780" y="478"/>
                    </a:lnTo>
                    <a:lnTo>
                      <a:pt x="780" y="478"/>
                    </a:lnTo>
                    <a:lnTo>
                      <a:pt x="780" y="478"/>
                    </a:lnTo>
                    <a:lnTo>
                      <a:pt x="767" y="453"/>
                    </a:lnTo>
                    <a:close/>
                    <a:moveTo>
                      <a:pt x="931" y="0"/>
                    </a:moveTo>
                    <a:lnTo>
                      <a:pt x="755" y="26"/>
                    </a:lnTo>
                    <a:lnTo>
                      <a:pt x="654" y="177"/>
                    </a:lnTo>
                    <a:lnTo>
                      <a:pt x="654" y="252"/>
                    </a:lnTo>
                    <a:lnTo>
                      <a:pt x="654" y="265"/>
                    </a:lnTo>
                    <a:lnTo>
                      <a:pt x="654" y="265"/>
                    </a:lnTo>
                    <a:lnTo>
                      <a:pt x="579" y="327"/>
                    </a:lnTo>
                    <a:lnTo>
                      <a:pt x="503" y="378"/>
                    </a:lnTo>
                    <a:lnTo>
                      <a:pt x="428" y="453"/>
                    </a:lnTo>
                    <a:lnTo>
                      <a:pt x="327" y="529"/>
                    </a:lnTo>
                    <a:lnTo>
                      <a:pt x="252" y="604"/>
                    </a:lnTo>
                    <a:lnTo>
                      <a:pt x="227" y="654"/>
                    </a:lnTo>
                    <a:lnTo>
                      <a:pt x="176" y="705"/>
                    </a:lnTo>
                    <a:lnTo>
                      <a:pt x="126" y="755"/>
                    </a:lnTo>
                    <a:lnTo>
                      <a:pt x="76" y="830"/>
                    </a:lnTo>
                    <a:lnTo>
                      <a:pt x="51" y="931"/>
                    </a:lnTo>
                    <a:lnTo>
                      <a:pt x="51" y="956"/>
                    </a:lnTo>
                    <a:lnTo>
                      <a:pt x="0" y="1057"/>
                    </a:lnTo>
                    <a:lnTo>
                      <a:pt x="0" y="1233"/>
                    </a:lnTo>
                    <a:lnTo>
                      <a:pt x="227" y="1459"/>
                    </a:lnTo>
                    <a:lnTo>
                      <a:pt x="378" y="1434"/>
                    </a:lnTo>
                    <a:lnTo>
                      <a:pt x="503" y="1409"/>
                    </a:lnTo>
                    <a:lnTo>
                      <a:pt x="554" y="1384"/>
                    </a:lnTo>
                    <a:lnTo>
                      <a:pt x="654" y="1359"/>
                    </a:lnTo>
                    <a:lnTo>
                      <a:pt x="755" y="1283"/>
                    </a:lnTo>
                    <a:lnTo>
                      <a:pt x="805" y="1233"/>
                    </a:lnTo>
                    <a:lnTo>
                      <a:pt x="830" y="1183"/>
                    </a:lnTo>
                    <a:lnTo>
                      <a:pt x="906" y="1107"/>
                    </a:lnTo>
                    <a:lnTo>
                      <a:pt x="981" y="1032"/>
                    </a:lnTo>
                    <a:lnTo>
                      <a:pt x="1057" y="956"/>
                    </a:lnTo>
                    <a:lnTo>
                      <a:pt x="1132" y="856"/>
                    </a:lnTo>
                    <a:lnTo>
                      <a:pt x="1233" y="705"/>
                    </a:lnTo>
                    <a:lnTo>
                      <a:pt x="1333" y="554"/>
                    </a:lnTo>
                    <a:lnTo>
                      <a:pt x="1384" y="453"/>
                    </a:lnTo>
                    <a:lnTo>
                      <a:pt x="1359" y="227"/>
                    </a:lnTo>
                    <a:lnTo>
                      <a:pt x="1283" y="151"/>
                    </a:lnTo>
                    <a:lnTo>
                      <a:pt x="1233" y="101"/>
                    </a:lnTo>
                    <a:lnTo>
                      <a:pt x="1182" y="76"/>
                    </a:lnTo>
                    <a:lnTo>
                      <a:pt x="1208" y="101"/>
                    </a:lnTo>
                    <a:lnTo>
                      <a:pt x="1233" y="126"/>
                    </a:lnTo>
                    <a:lnTo>
                      <a:pt x="1182" y="101"/>
                    </a:lnTo>
                    <a:lnTo>
                      <a:pt x="1157" y="76"/>
                    </a:lnTo>
                    <a:lnTo>
                      <a:pt x="1132" y="51"/>
                    </a:lnTo>
                    <a:lnTo>
                      <a:pt x="103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" name="Google Shape;1048;p34"/>
              <p:cNvSpPr/>
              <p:nvPr/>
            </p:nvSpPr>
            <p:spPr>
              <a:xfrm rot="125325">
                <a:off x="1819190" y="2893002"/>
                <a:ext cx="36661" cy="69414"/>
              </a:xfrm>
              <a:custGeom>
                <a:avLst/>
                <a:gdLst/>
                <a:ahLst/>
                <a:cxnLst/>
                <a:rect l="l" t="t" r="r" b="b"/>
                <a:pathLst>
                  <a:path w="1586" h="1561" extrusionOk="0">
                    <a:moveTo>
                      <a:pt x="1208" y="1"/>
                    </a:moveTo>
                    <a:lnTo>
                      <a:pt x="1132" y="51"/>
                    </a:lnTo>
                    <a:lnTo>
                      <a:pt x="1057" y="127"/>
                    </a:lnTo>
                    <a:lnTo>
                      <a:pt x="982" y="177"/>
                    </a:lnTo>
                    <a:lnTo>
                      <a:pt x="956" y="177"/>
                    </a:lnTo>
                    <a:lnTo>
                      <a:pt x="956" y="202"/>
                    </a:lnTo>
                    <a:lnTo>
                      <a:pt x="931" y="202"/>
                    </a:lnTo>
                    <a:lnTo>
                      <a:pt x="881" y="227"/>
                    </a:lnTo>
                    <a:lnTo>
                      <a:pt x="730" y="353"/>
                    </a:lnTo>
                    <a:lnTo>
                      <a:pt x="554" y="504"/>
                    </a:lnTo>
                    <a:lnTo>
                      <a:pt x="428" y="630"/>
                    </a:lnTo>
                    <a:lnTo>
                      <a:pt x="303" y="730"/>
                    </a:lnTo>
                    <a:lnTo>
                      <a:pt x="227" y="781"/>
                    </a:lnTo>
                    <a:lnTo>
                      <a:pt x="177" y="856"/>
                    </a:lnTo>
                    <a:lnTo>
                      <a:pt x="126" y="906"/>
                    </a:lnTo>
                    <a:lnTo>
                      <a:pt x="76" y="957"/>
                    </a:lnTo>
                    <a:lnTo>
                      <a:pt x="1" y="1108"/>
                    </a:lnTo>
                    <a:lnTo>
                      <a:pt x="10" y="1181"/>
                    </a:lnTo>
                    <a:lnTo>
                      <a:pt x="1" y="1208"/>
                    </a:lnTo>
                    <a:lnTo>
                      <a:pt x="1" y="1309"/>
                    </a:lnTo>
                    <a:lnTo>
                      <a:pt x="1" y="1409"/>
                    </a:lnTo>
                    <a:lnTo>
                      <a:pt x="126" y="1510"/>
                    </a:lnTo>
                    <a:lnTo>
                      <a:pt x="227" y="1535"/>
                    </a:lnTo>
                    <a:lnTo>
                      <a:pt x="328" y="1535"/>
                    </a:lnTo>
                    <a:lnTo>
                      <a:pt x="333" y="1533"/>
                    </a:lnTo>
                    <a:lnTo>
                      <a:pt x="333" y="1533"/>
                    </a:lnTo>
                    <a:lnTo>
                      <a:pt x="428" y="1560"/>
                    </a:lnTo>
                    <a:lnTo>
                      <a:pt x="705" y="1384"/>
                    </a:lnTo>
                    <a:lnTo>
                      <a:pt x="831" y="1258"/>
                    </a:lnTo>
                    <a:lnTo>
                      <a:pt x="956" y="1133"/>
                    </a:lnTo>
                    <a:lnTo>
                      <a:pt x="1082" y="1007"/>
                    </a:lnTo>
                    <a:lnTo>
                      <a:pt x="1208" y="856"/>
                    </a:lnTo>
                    <a:lnTo>
                      <a:pt x="1334" y="680"/>
                    </a:lnTo>
                    <a:lnTo>
                      <a:pt x="1434" y="529"/>
                    </a:lnTo>
                    <a:lnTo>
                      <a:pt x="1535" y="378"/>
                    </a:lnTo>
                    <a:lnTo>
                      <a:pt x="1585" y="303"/>
                    </a:lnTo>
                    <a:lnTo>
                      <a:pt x="1535" y="102"/>
                    </a:lnTo>
                    <a:lnTo>
                      <a:pt x="1459" y="51"/>
                    </a:lnTo>
                    <a:lnTo>
                      <a:pt x="138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" name="Google Shape;1049;p34"/>
              <p:cNvSpPr/>
              <p:nvPr/>
            </p:nvSpPr>
            <p:spPr>
              <a:xfrm rot="125325">
                <a:off x="1874418" y="2896225"/>
                <a:ext cx="38996" cy="64878"/>
              </a:xfrm>
              <a:custGeom>
                <a:avLst/>
                <a:gdLst/>
                <a:ahLst/>
                <a:cxnLst/>
                <a:rect l="l" t="t" r="r" b="b"/>
                <a:pathLst>
                  <a:path w="1687" h="1459" extrusionOk="0">
                    <a:moveTo>
                      <a:pt x="1409" y="0"/>
                    </a:moveTo>
                    <a:lnTo>
                      <a:pt x="1233" y="25"/>
                    </a:lnTo>
                    <a:lnTo>
                      <a:pt x="1057" y="76"/>
                    </a:lnTo>
                    <a:lnTo>
                      <a:pt x="940" y="134"/>
                    </a:lnTo>
                    <a:lnTo>
                      <a:pt x="940" y="134"/>
                    </a:lnTo>
                    <a:lnTo>
                      <a:pt x="881" y="151"/>
                    </a:lnTo>
                    <a:lnTo>
                      <a:pt x="705" y="252"/>
                    </a:lnTo>
                    <a:lnTo>
                      <a:pt x="554" y="352"/>
                    </a:lnTo>
                    <a:lnTo>
                      <a:pt x="429" y="453"/>
                    </a:lnTo>
                    <a:lnTo>
                      <a:pt x="303" y="553"/>
                    </a:lnTo>
                    <a:lnTo>
                      <a:pt x="202" y="679"/>
                    </a:lnTo>
                    <a:lnTo>
                      <a:pt x="127" y="780"/>
                    </a:lnTo>
                    <a:lnTo>
                      <a:pt x="76" y="880"/>
                    </a:lnTo>
                    <a:lnTo>
                      <a:pt x="1" y="1031"/>
                    </a:lnTo>
                    <a:lnTo>
                      <a:pt x="76" y="1283"/>
                    </a:lnTo>
                    <a:lnTo>
                      <a:pt x="177" y="1383"/>
                    </a:lnTo>
                    <a:lnTo>
                      <a:pt x="303" y="1459"/>
                    </a:lnTo>
                    <a:lnTo>
                      <a:pt x="554" y="1459"/>
                    </a:lnTo>
                    <a:lnTo>
                      <a:pt x="680" y="1358"/>
                    </a:lnTo>
                    <a:lnTo>
                      <a:pt x="755" y="1283"/>
                    </a:lnTo>
                    <a:lnTo>
                      <a:pt x="856" y="1207"/>
                    </a:lnTo>
                    <a:lnTo>
                      <a:pt x="932" y="1132"/>
                    </a:lnTo>
                    <a:lnTo>
                      <a:pt x="1007" y="1031"/>
                    </a:lnTo>
                    <a:lnTo>
                      <a:pt x="1082" y="931"/>
                    </a:lnTo>
                    <a:lnTo>
                      <a:pt x="1183" y="855"/>
                    </a:lnTo>
                    <a:lnTo>
                      <a:pt x="1208" y="830"/>
                    </a:lnTo>
                    <a:lnTo>
                      <a:pt x="1258" y="780"/>
                    </a:lnTo>
                    <a:lnTo>
                      <a:pt x="1284" y="780"/>
                    </a:lnTo>
                    <a:lnTo>
                      <a:pt x="1309" y="755"/>
                    </a:lnTo>
                    <a:lnTo>
                      <a:pt x="1359" y="704"/>
                    </a:lnTo>
                    <a:lnTo>
                      <a:pt x="1364" y="689"/>
                    </a:lnTo>
                    <a:lnTo>
                      <a:pt x="1364" y="689"/>
                    </a:lnTo>
                    <a:lnTo>
                      <a:pt x="1384" y="679"/>
                    </a:lnTo>
                    <a:lnTo>
                      <a:pt x="1435" y="629"/>
                    </a:lnTo>
                    <a:lnTo>
                      <a:pt x="1435" y="604"/>
                    </a:lnTo>
                    <a:lnTo>
                      <a:pt x="1460" y="604"/>
                    </a:lnTo>
                    <a:lnTo>
                      <a:pt x="1560" y="528"/>
                    </a:lnTo>
                    <a:lnTo>
                      <a:pt x="1611" y="453"/>
                    </a:lnTo>
                    <a:lnTo>
                      <a:pt x="1616" y="433"/>
                    </a:lnTo>
                    <a:lnTo>
                      <a:pt x="1616" y="433"/>
                    </a:lnTo>
                    <a:lnTo>
                      <a:pt x="1686" y="327"/>
                    </a:lnTo>
                    <a:lnTo>
                      <a:pt x="1636" y="151"/>
                    </a:lnTo>
                    <a:lnTo>
                      <a:pt x="1585" y="101"/>
                    </a:lnTo>
                    <a:lnTo>
                      <a:pt x="1535" y="50"/>
                    </a:lnTo>
                    <a:lnTo>
                      <a:pt x="1435" y="0"/>
                    </a:lnTo>
                    <a:lnTo>
                      <a:pt x="1415" y="5"/>
                    </a:lnTo>
                    <a:lnTo>
                      <a:pt x="1415" y="5"/>
                    </a:lnTo>
                    <a:lnTo>
                      <a:pt x="140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0" name="Google Shape;1050;p34"/>
              <p:cNvSpPr/>
              <p:nvPr/>
            </p:nvSpPr>
            <p:spPr>
              <a:xfrm rot="125325">
                <a:off x="1940608" y="2892305"/>
                <a:ext cx="44798" cy="72749"/>
              </a:xfrm>
              <a:custGeom>
                <a:avLst/>
                <a:gdLst/>
                <a:ahLst/>
                <a:cxnLst/>
                <a:rect l="l" t="t" r="r" b="b"/>
                <a:pathLst>
                  <a:path w="1938" h="1636" extrusionOk="0">
                    <a:moveTo>
                      <a:pt x="1660" y="1"/>
                    </a:moveTo>
                    <a:lnTo>
                      <a:pt x="1560" y="26"/>
                    </a:lnTo>
                    <a:lnTo>
                      <a:pt x="1384" y="101"/>
                    </a:lnTo>
                    <a:lnTo>
                      <a:pt x="1208" y="151"/>
                    </a:lnTo>
                    <a:lnTo>
                      <a:pt x="1258" y="151"/>
                    </a:lnTo>
                    <a:lnTo>
                      <a:pt x="1132" y="177"/>
                    </a:lnTo>
                    <a:lnTo>
                      <a:pt x="881" y="353"/>
                    </a:lnTo>
                    <a:lnTo>
                      <a:pt x="705" y="478"/>
                    </a:lnTo>
                    <a:lnTo>
                      <a:pt x="504" y="629"/>
                    </a:lnTo>
                    <a:lnTo>
                      <a:pt x="403" y="705"/>
                    </a:lnTo>
                    <a:lnTo>
                      <a:pt x="302" y="830"/>
                    </a:lnTo>
                    <a:lnTo>
                      <a:pt x="252" y="906"/>
                    </a:lnTo>
                    <a:lnTo>
                      <a:pt x="202" y="956"/>
                    </a:lnTo>
                    <a:lnTo>
                      <a:pt x="151" y="1057"/>
                    </a:lnTo>
                    <a:lnTo>
                      <a:pt x="101" y="1132"/>
                    </a:lnTo>
                    <a:lnTo>
                      <a:pt x="51" y="1208"/>
                    </a:lnTo>
                    <a:lnTo>
                      <a:pt x="51" y="1283"/>
                    </a:lnTo>
                    <a:lnTo>
                      <a:pt x="51" y="1333"/>
                    </a:lnTo>
                    <a:lnTo>
                      <a:pt x="51" y="1359"/>
                    </a:lnTo>
                    <a:lnTo>
                      <a:pt x="26" y="1434"/>
                    </a:lnTo>
                    <a:lnTo>
                      <a:pt x="1" y="1510"/>
                    </a:lnTo>
                    <a:lnTo>
                      <a:pt x="51" y="1635"/>
                    </a:lnTo>
                    <a:lnTo>
                      <a:pt x="252" y="1635"/>
                    </a:lnTo>
                    <a:lnTo>
                      <a:pt x="302" y="1610"/>
                    </a:lnTo>
                    <a:lnTo>
                      <a:pt x="403" y="1610"/>
                    </a:lnTo>
                    <a:lnTo>
                      <a:pt x="478" y="1585"/>
                    </a:lnTo>
                    <a:lnTo>
                      <a:pt x="529" y="1560"/>
                    </a:lnTo>
                    <a:lnTo>
                      <a:pt x="629" y="1510"/>
                    </a:lnTo>
                    <a:lnTo>
                      <a:pt x="730" y="1434"/>
                    </a:lnTo>
                    <a:lnTo>
                      <a:pt x="856" y="1359"/>
                    </a:lnTo>
                    <a:lnTo>
                      <a:pt x="981" y="1258"/>
                    </a:lnTo>
                    <a:lnTo>
                      <a:pt x="1057" y="1183"/>
                    </a:lnTo>
                    <a:lnTo>
                      <a:pt x="1157" y="1107"/>
                    </a:lnTo>
                    <a:lnTo>
                      <a:pt x="1334" y="956"/>
                    </a:lnTo>
                    <a:lnTo>
                      <a:pt x="1484" y="830"/>
                    </a:lnTo>
                    <a:lnTo>
                      <a:pt x="1535" y="805"/>
                    </a:lnTo>
                    <a:lnTo>
                      <a:pt x="1560" y="780"/>
                    </a:lnTo>
                    <a:lnTo>
                      <a:pt x="1610" y="730"/>
                    </a:lnTo>
                    <a:lnTo>
                      <a:pt x="1635" y="705"/>
                    </a:lnTo>
                    <a:lnTo>
                      <a:pt x="1681" y="659"/>
                    </a:lnTo>
                    <a:lnTo>
                      <a:pt x="1660" y="680"/>
                    </a:lnTo>
                    <a:lnTo>
                      <a:pt x="1660" y="680"/>
                    </a:lnTo>
                    <a:lnTo>
                      <a:pt x="1761" y="604"/>
                    </a:lnTo>
                    <a:lnTo>
                      <a:pt x="1837" y="504"/>
                    </a:lnTo>
                    <a:lnTo>
                      <a:pt x="1912" y="453"/>
                    </a:lnTo>
                    <a:lnTo>
                      <a:pt x="1937" y="252"/>
                    </a:lnTo>
                    <a:lnTo>
                      <a:pt x="1887" y="151"/>
                    </a:lnTo>
                    <a:lnTo>
                      <a:pt x="1837" y="76"/>
                    </a:lnTo>
                    <a:lnTo>
                      <a:pt x="166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1" name="Google Shape;1051;p34"/>
              <p:cNvSpPr/>
              <p:nvPr/>
            </p:nvSpPr>
            <p:spPr>
              <a:xfrm>
                <a:off x="1974449" y="2547793"/>
                <a:ext cx="25417" cy="332022"/>
              </a:xfrm>
              <a:custGeom>
                <a:avLst/>
                <a:gdLst/>
                <a:ahLst/>
                <a:cxnLst/>
                <a:rect l="l" t="t" r="r" b="b"/>
                <a:pathLst>
                  <a:path w="1938" h="1636" extrusionOk="0">
                    <a:moveTo>
                      <a:pt x="1660" y="1"/>
                    </a:moveTo>
                    <a:lnTo>
                      <a:pt x="1560" y="26"/>
                    </a:lnTo>
                    <a:lnTo>
                      <a:pt x="1384" y="101"/>
                    </a:lnTo>
                    <a:lnTo>
                      <a:pt x="1208" y="151"/>
                    </a:lnTo>
                    <a:lnTo>
                      <a:pt x="1258" y="151"/>
                    </a:lnTo>
                    <a:lnTo>
                      <a:pt x="1132" y="177"/>
                    </a:lnTo>
                    <a:lnTo>
                      <a:pt x="881" y="353"/>
                    </a:lnTo>
                    <a:lnTo>
                      <a:pt x="705" y="478"/>
                    </a:lnTo>
                    <a:lnTo>
                      <a:pt x="504" y="629"/>
                    </a:lnTo>
                    <a:lnTo>
                      <a:pt x="403" y="705"/>
                    </a:lnTo>
                    <a:lnTo>
                      <a:pt x="302" y="830"/>
                    </a:lnTo>
                    <a:lnTo>
                      <a:pt x="252" y="906"/>
                    </a:lnTo>
                    <a:lnTo>
                      <a:pt x="202" y="956"/>
                    </a:lnTo>
                    <a:lnTo>
                      <a:pt x="151" y="1057"/>
                    </a:lnTo>
                    <a:lnTo>
                      <a:pt x="101" y="1132"/>
                    </a:lnTo>
                    <a:lnTo>
                      <a:pt x="51" y="1208"/>
                    </a:lnTo>
                    <a:lnTo>
                      <a:pt x="51" y="1283"/>
                    </a:lnTo>
                    <a:lnTo>
                      <a:pt x="51" y="1333"/>
                    </a:lnTo>
                    <a:lnTo>
                      <a:pt x="51" y="1359"/>
                    </a:lnTo>
                    <a:lnTo>
                      <a:pt x="26" y="1434"/>
                    </a:lnTo>
                    <a:lnTo>
                      <a:pt x="1" y="1510"/>
                    </a:lnTo>
                    <a:lnTo>
                      <a:pt x="51" y="1635"/>
                    </a:lnTo>
                    <a:lnTo>
                      <a:pt x="252" y="1635"/>
                    </a:lnTo>
                    <a:lnTo>
                      <a:pt x="302" y="1610"/>
                    </a:lnTo>
                    <a:lnTo>
                      <a:pt x="403" y="1610"/>
                    </a:lnTo>
                    <a:lnTo>
                      <a:pt x="478" y="1585"/>
                    </a:lnTo>
                    <a:lnTo>
                      <a:pt x="529" y="1560"/>
                    </a:lnTo>
                    <a:lnTo>
                      <a:pt x="629" y="1510"/>
                    </a:lnTo>
                    <a:lnTo>
                      <a:pt x="730" y="1434"/>
                    </a:lnTo>
                    <a:lnTo>
                      <a:pt x="856" y="1359"/>
                    </a:lnTo>
                    <a:lnTo>
                      <a:pt x="981" y="1258"/>
                    </a:lnTo>
                    <a:lnTo>
                      <a:pt x="1057" y="1183"/>
                    </a:lnTo>
                    <a:lnTo>
                      <a:pt x="1157" y="1107"/>
                    </a:lnTo>
                    <a:lnTo>
                      <a:pt x="1334" y="956"/>
                    </a:lnTo>
                    <a:lnTo>
                      <a:pt x="1484" y="830"/>
                    </a:lnTo>
                    <a:lnTo>
                      <a:pt x="1535" y="805"/>
                    </a:lnTo>
                    <a:lnTo>
                      <a:pt x="1560" y="780"/>
                    </a:lnTo>
                    <a:lnTo>
                      <a:pt x="1610" y="730"/>
                    </a:lnTo>
                    <a:lnTo>
                      <a:pt x="1635" y="705"/>
                    </a:lnTo>
                    <a:lnTo>
                      <a:pt x="1681" y="659"/>
                    </a:lnTo>
                    <a:lnTo>
                      <a:pt x="1660" y="680"/>
                    </a:lnTo>
                    <a:lnTo>
                      <a:pt x="1660" y="680"/>
                    </a:lnTo>
                    <a:lnTo>
                      <a:pt x="1761" y="604"/>
                    </a:lnTo>
                    <a:lnTo>
                      <a:pt x="1837" y="504"/>
                    </a:lnTo>
                    <a:lnTo>
                      <a:pt x="1912" y="453"/>
                    </a:lnTo>
                    <a:lnTo>
                      <a:pt x="1937" y="252"/>
                    </a:lnTo>
                    <a:lnTo>
                      <a:pt x="1887" y="151"/>
                    </a:lnTo>
                    <a:lnTo>
                      <a:pt x="1837" y="76"/>
                    </a:lnTo>
                    <a:lnTo>
                      <a:pt x="166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52" name="Google Shape;1052;p34"/>
            <p:cNvSpPr txBox="1"/>
            <p:nvPr/>
          </p:nvSpPr>
          <p:spPr>
            <a:xfrm>
              <a:off x="687325" y="3438125"/>
              <a:ext cx="963000" cy="35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Task 08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053" name="Google Shape;1053;p34"/>
          <p:cNvGrpSpPr/>
          <p:nvPr/>
        </p:nvGrpSpPr>
        <p:grpSpPr>
          <a:xfrm>
            <a:off x="1189075" y="3797901"/>
            <a:ext cx="1185060" cy="531318"/>
            <a:chOff x="1415275" y="4046501"/>
            <a:chExt cx="1185060" cy="531318"/>
          </a:xfrm>
        </p:grpSpPr>
        <p:grpSp>
          <p:nvGrpSpPr>
            <p:cNvPr id="1054" name="Google Shape;1054;p34"/>
            <p:cNvGrpSpPr/>
            <p:nvPr/>
          </p:nvGrpSpPr>
          <p:grpSpPr>
            <a:xfrm>
              <a:off x="1415275" y="4046501"/>
              <a:ext cx="1185060" cy="531318"/>
              <a:chOff x="823475" y="2497626"/>
              <a:chExt cx="1185060" cy="531318"/>
            </a:xfrm>
          </p:grpSpPr>
          <p:sp>
            <p:nvSpPr>
              <p:cNvPr id="1055" name="Google Shape;1055;p34"/>
              <p:cNvSpPr/>
              <p:nvPr/>
            </p:nvSpPr>
            <p:spPr>
              <a:xfrm rot="125325">
                <a:off x="873344" y="2518038"/>
                <a:ext cx="1127845" cy="420573"/>
              </a:xfrm>
              <a:custGeom>
                <a:avLst/>
                <a:gdLst/>
                <a:ahLst/>
                <a:cxnLst/>
                <a:rect l="l" t="t" r="r" b="b"/>
                <a:pathLst>
                  <a:path w="48792" h="9458" extrusionOk="0">
                    <a:moveTo>
                      <a:pt x="48113" y="716"/>
                    </a:moveTo>
                    <a:lnTo>
                      <a:pt x="48113" y="7607"/>
                    </a:lnTo>
                    <a:lnTo>
                      <a:pt x="48113" y="7607"/>
                    </a:lnTo>
                    <a:lnTo>
                      <a:pt x="39109" y="7898"/>
                    </a:lnTo>
                    <a:lnTo>
                      <a:pt x="20397" y="8401"/>
                    </a:lnTo>
                    <a:lnTo>
                      <a:pt x="11067" y="8577"/>
                    </a:lnTo>
                    <a:lnTo>
                      <a:pt x="8401" y="8627"/>
                    </a:lnTo>
                    <a:lnTo>
                      <a:pt x="3069" y="8703"/>
                    </a:lnTo>
                    <a:lnTo>
                      <a:pt x="780" y="8832"/>
                    </a:lnTo>
                    <a:lnTo>
                      <a:pt x="780" y="8832"/>
                    </a:lnTo>
                    <a:lnTo>
                      <a:pt x="780" y="5307"/>
                    </a:lnTo>
                    <a:lnTo>
                      <a:pt x="758" y="1856"/>
                    </a:lnTo>
                    <a:lnTo>
                      <a:pt x="758" y="1856"/>
                    </a:lnTo>
                    <a:lnTo>
                      <a:pt x="19090" y="1535"/>
                    </a:lnTo>
                    <a:lnTo>
                      <a:pt x="37801" y="1032"/>
                    </a:lnTo>
                    <a:lnTo>
                      <a:pt x="43133" y="881"/>
                    </a:lnTo>
                    <a:lnTo>
                      <a:pt x="48113" y="716"/>
                    </a:lnTo>
                    <a:close/>
                    <a:moveTo>
                      <a:pt x="48440" y="1"/>
                    </a:moveTo>
                    <a:lnTo>
                      <a:pt x="39109" y="328"/>
                    </a:lnTo>
                    <a:lnTo>
                      <a:pt x="20397" y="831"/>
                    </a:lnTo>
                    <a:lnTo>
                      <a:pt x="11067" y="1007"/>
                    </a:lnTo>
                    <a:lnTo>
                      <a:pt x="5735" y="1107"/>
                    </a:lnTo>
                    <a:lnTo>
                      <a:pt x="403" y="1158"/>
                    </a:lnTo>
                    <a:lnTo>
                      <a:pt x="252" y="1183"/>
                    </a:lnTo>
                    <a:lnTo>
                      <a:pt x="76" y="1384"/>
                    </a:lnTo>
                    <a:lnTo>
                      <a:pt x="51" y="1510"/>
                    </a:lnTo>
                    <a:lnTo>
                      <a:pt x="26" y="5307"/>
                    </a:lnTo>
                    <a:lnTo>
                      <a:pt x="1" y="9105"/>
                    </a:lnTo>
                    <a:lnTo>
                      <a:pt x="26" y="9281"/>
                    </a:lnTo>
                    <a:lnTo>
                      <a:pt x="252" y="9457"/>
                    </a:lnTo>
                    <a:lnTo>
                      <a:pt x="554" y="9457"/>
                    </a:lnTo>
                    <a:lnTo>
                      <a:pt x="660" y="9365"/>
                    </a:lnTo>
                    <a:lnTo>
                      <a:pt x="660" y="9365"/>
                    </a:lnTo>
                    <a:lnTo>
                      <a:pt x="2742" y="9432"/>
                    </a:lnTo>
                    <a:lnTo>
                      <a:pt x="7445" y="9356"/>
                    </a:lnTo>
                    <a:lnTo>
                      <a:pt x="9809" y="9306"/>
                    </a:lnTo>
                    <a:lnTo>
                      <a:pt x="14512" y="9231"/>
                    </a:lnTo>
                    <a:lnTo>
                      <a:pt x="19215" y="9130"/>
                    </a:lnTo>
                    <a:lnTo>
                      <a:pt x="28496" y="8904"/>
                    </a:lnTo>
                    <a:lnTo>
                      <a:pt x="37801" y="8627"/>
                    </a:lnTo>
                    <a:lnTo>
                      <a:pt x="43133" y="8476"/>
                    </a:lnTo>
                    <a:lnTo>
                      <a:pt x="48440" y="8300"/>
                    </a:lnTo>
                    <a:lnTo>
                      <a:pt x="48591" y="8275"/>
                    </a:lnTo>
                    <a:lnTo>
                      <a:pt x="48792" y="8074"/>
                    </a:lnTo>
                    <a:lnTo>
                      <a:pt x="48792" y="7948"/>
                    </a:lnTo>
                    <a:lnTo>
                      <a:pt x="48792" y="353"/>
                    </a:lnTo>
                    <a:lnTo>
                      <a:pt x="48767" y="202"/>
                    </a:lnTo>
                    <a:lnTo>
                      <a:pt x="48591" y="26"/>
                    </a:lnTo>
                    <a:lnTo>
                      <a:pt x="4844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6" name="Google Shape;1056;p34"/>
              <p:cNvSpPr/>
              <p:nvPr/>
            </p:nvSpPr>
            <p:spPr>
              <a:xfrm rot="125325">
                <a:off x="837991" y="2568046"/>
                <a:ext cx="1117951" cy="440673"/>
              </a:xfrm>
              <a:custGeom>
                <a:avLst/>
                <a:gdLst/>
                <a:ahLst/>
                <a:cxnLst/>
                <a:rect l="l" t="t" r="r" b="b"/>
                <a:pathLst>
                  <a:path w="48364" h="9910" extrusionOk="0">
                    <a:moveTo>
                      <a:pt x="679" y="2143"/>
                    </a:moveTo>
                    <a:lnTo>
                      <a:pt x="679" y="2189"/>
                    </a:lnTo>
                    <a:lnTo>
                      <a:pt x="604" y="2214"/>
                    </a:lnTo>
                    <a:lnTo>
                      <a:pt x="679" y="2143"/>
                    </a:lnTo>
                    <a:close/>
                    <a:moveTo>
                      <a:pt x="1710" y="1"/>
                    </a:moveTo>
                    <a:lnTo>
                      <a:pt x="1585" y="101"/>
                    </a:lnTo>
                    <a:lnTo>
                      <a:pt x="855" y="881"/>
                    </a:lnTo>
                    <a:lnTo>
                      <a:pt x="176" y="1660"/>
                    </a:lnTo>
                    <a:lnTo>
                      <a:pt x="25" y="1887"/>
                    </a:lnTo>
                    <a:lnTo>
                      <a:pt x="0" y="2440"/>
                    </a:lnTo>
                    <a:lnTo>
                      <a:pt x="0" y="2717"/>
                    </a:lnTo>
                    <a:lnTo>
                      <a:pt x="0" y="5358"/>
                    </a:lnTo>
                    <a:lnTo>
                      <a:pt x="0" y="7998"/>
                    </a:lnTo>
                    <a:lnTo>
                      <a:pt x="0" y="8778"/>
                    </a:lnTo>
                    <a:lnTo>
                      <a:pt x="0" y="9558"/>
                    </a:lnTo>
                    <a:lnTo>
                      <a:pt x="25" y="9708"/>
                    </a:lnTo>
                    <a:lnTo>
                      <a:pt x="227" y="9910"/>
                    </a:lnTo>
                    <a:lnTo>
                      <a:pt x="352" y="9910"/>
                    </a:lnTo>
                    <a:lnTo>
                      <a:pt x="9658" y="9784"/>
                    </a:lnTo>
                    <a:lnTo>
                      <a:pt x="28269" y="9407"/>
                    </a:lnTo>
                    <a:lnTo>
                      <a:pt x="37574" y="9080"/>
                    </a:lnTo>
                    <a:lnTo>
                      <a:pt x="40190" y="9029"/>
                    </a:lnTo>
                    <a:lnTo>
                      <a:pt x="42806" y="8954"/>
                    </a:lnTo>
                    <a:lnTo>
                      <a:pt x="45421" y="8879"/>
                    </a:lnTo>
                    <a:lnTo>
                      <a:pt x="48037" y="8778"/>
                    </a:lnTo>
                    <a:lnTo>
                      <a:pt x="48188" y="8728"/>
                    </a:lnTo>
                    <a:lnTo>
                      <a:pt x="48364" y="8526"/>
                    </a:lnTo>
                    <a:lnTo>
                      <a:pt x="48364" y="8275"/>
                    </a:lnTo>
                    <a:lnTo>
                      <a:pt x="48188" y="8074"/>
                    </a:lnTo>
                    <a:lnTo>
                      <a:pt x="48037" y="8074"/>
                    </a:lnTo>
                    <a:lnTo>
                      <a:pt x="45622" y="8149"/>
                    </a:lnTo>
                    <a:lnTo>
                      <a:pt x="43208" y="8199"/>
                    </a:lnTo>
                    <a:lnTo>
                      <a:pt x="42177" y="8225"/>
                    </a:lnTo>
                    <a:lnTo>
                      <a:pt x="41121" y="8275"/>
                    </a:lnTo>
                    <a:lnTo>
                      <a:pt x="39863" y="8325"/>
                    </a:lnTo>
                    <a:lnTo>
                      <a:pt x="38631" y="8401"/>
                    </a:lnTo>
                    <a:lnTo>
                      <a:pt x="34028" y="8526"/>
                    </a:lnTo>
                    <a:lnTo>
                      <a:pt x="29426" y="8627"/>
                    </a:lnTo>
                    <a:lnTo>
                      <a:pt x="20120" y="8879"/>
                    </a:lnTo>
                    <a:lnTo>
                      <a:pt x="10815" y="9055"/>
                    </a:lnTo>
                    <a:lnTo>
                      <a:pt x="5584" y="9155"/>
                    </a:lnTo>
                    <a:lnTo>
                      <a:pt x="704" y="9226"/>
                    </a:lnTo>
                    <a:lnTo>
                      <a:pt x="704" y="9226"/>
                    </a:lnTo>
                    <a:lnTo>
                      <a:pt x="704" y="5760"/>
                    </a:lnTo>
                    <a:lnTo>
                      <a:pt x="704" y="4452"/>
                    </a:lnTo>
                    <a:lnTo>
                      <a:pt x="704" y="3144"/>
                    </a:lnTo>
                    <a:lnTo>
                      <a:pt x="704" y="2289"/>
                    </a:lnTo>
                    <a:lnTo>
                      <a:pt x="704" y="2189"/>
                    </a:lnTo>
                    <a:lnTo>
                      <a:pt x="704" y="2120"/>
                    </a:lnTo>
                    <a:lnTo>
                      <a:pt x="704" y="2120"/>
                    </a:lnTo>
                    <a:lnTo>
                      <a:pt x="981" y="1862"/>
                    </a:lnTo>
                    <a:lnTo>
                      <a:pt x="1333" y="1409"/>
                    </a:lnTo>
                    <a:lnTo>
                      <a:pt x="1710" y="1007"/>
                    </a:lnTo>
                    <a:lnTo>
                      <a:pt x="2088" y="604"/>
                    </a:lnTo>
                    <a:lnTo>
                      <a:pt x="2163" y="478"/>
                    </a:lnTo>
                    <a:lnTo>
                      <a:pt x="2138" y="202"/>
                    </a:lnTo>
                    <a:lnTo>
                      <a:pt x="1962" y="26"/>
                    </a:lnTo>
                    <a:lnTo>
                      <a:pt x="171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" name="Google Shape;1057;p34"/>
              <p:cNvSpPr/>
              <p:nvPr/>
            </p:nvSpPr>
            <p:spPr>
              <a:xfrm rot="125325">
                <a:off x="845420" y="2647015"/>
                <a:ext cx="40706" cy="80575"/>
              </a:xfrm>
              <a:custGeom>
                <a:avLst/>
                <a:gdLst/>
                <a:ahLst/>
                <a:cxnLst/>
                <a:rect l="l" t="t" r="r" b="b"/>
                <a:pathLst>
                  <a:path w="1761" h="1812" extrusionOk="0">
                    <a:moveTo>
                      <a:pt x="1560" y="1"/>
                    </a:moveTo>
                    <a:lnTo>
                      <a:pt x="1409" y="51"/>
                    </a:lnTo>
                    <a:lnTo>
                      <a:pt x="1358" y="76"/>
                    </a:lnTo>
                    <a:lnTo>
                      <a:pt x="1308" y="101"/>
                    </a:lnTo>
                    <a:lnTo>
                      <a:pt x="1333" y="101"/>
                    </a:lnTo>
                    <a:lnTo>
                      <a:pt x="1233" y="152"/>
                    </a:lnTo>
                    <a:lnTo>
                      <a:pt x="1182" y="202"/>
                    </a:lnTo>
                    <a:lnTo>
                      <a:pt x="1157" y="227"/>
                    </a:lnTo>
                    <a:lnTo>
                      <a:pt x="1057" y="303"/>
                    </a:lnTo>
                    <a:lnTo>
                      <a:pt x="981" y="378"/>
                    </a:lnTo>
                    <a:lnTo>
                      <a:pt x="805" y="529"/>
                    </a:lnTo>
                    <a:lnTo>
                      <a:pt x="654" y="705"/>
                    </a:lnTo>
                    <a:lnTo>
                      <a:pt x="503" y="881"/>
                    </a:lnTo>
                    <a:lnTo>
                      <a:pt x="352" y="1032"/>
                    </a:lnTo>
                    <a:lnTo>
                      <a:pt x="252" y="1107"/>
                    </a:lnTo>
                    <a:lnTo>
                      <a:pt x="202" y="1208"/>
                    </a:lnTo>
                    <a:lnTo>
                      <a:pt x="126" y="1258"/>
                    </a:lnTo>
                    <a:lnTo>
                      <a:pt x="101" y="1334"/>
                    </a:lnTo>
                    <a:lnTo>
                      <a:pt x="51" y="1434"/>
                    </a:lnTo>
                    <a:lnTo>
                      <a:pt x="25" y="1535"/>
                    </a:lnTo>
                    <a:lnTo>
                      <a:pt x="0" y="1636"/>
                    </a:lnTo>
                    <a:lnTo>
                      <a:pt x="51" y="1786"/>
                    </a:lnTo>
                    <a:lnTo>
                      <a:pt x="176" y="1812"/>
                    </a:lnTo>
                    <a:lnTo>
                      <a:pt x="277" y="1786"/>
                    </a:lnTo>
                    <a:lnTo>
                      <a:pt x="322" y="1775"/>
                    </a:lnTo>
                    <a:lnTo>
                      <a:pt x="322" y="1775"/>
                    </a:lnTo>
                    <a:lnTo>
                      <a:pt x="378" y="1786"/>
                    </a:lnTo>
                    <a:lnTo>
                      <a:pt x="478" y="1736"/>
                    </a:lnTo>
                    <a:lnTo>
                      <a:pt x="554" y="1686"/>
                    </a:lnTo>
                    <a:lnTo>
                      <a:pt x="604" y="1636"/>
                    </a:lnTo>
                    <a:lnTo>
                      <a:pt x="679" y="1560"/>
                    </a:lnTo>
                    <a:lnTo>
                      <a:pt x="780" y="1485"/>
                    </a:lnTo>
                    <a:lnTo>
                      <a:pt x="931" y="1309"/>
                    </a:lnTo>
                    <a:lnTo>
                      <a:pt x="1082" y="1158"/>
                    </a:lnTo>
                    <a:lnTo>
                      <a:pt x="1258" y="982"/>
                    </a:lnTo>
                    <a:lnTo>
                      <a:pt x="1409" y="806"/>
                    </a:lnTo>
                    <a:lnTo>
                      <a:pt x="1459" y="730"/>
                    </a:lnTo>
                    <a:lnTo>
                      <a:pt x="1534" y="630"/>
                    </a:lnTo>
                    <a:lnTo>
                      <a:pt x="1585" y="604"/>
                    </a:lnTo>
                    <a:lnTo>
                      <a:pt x="1610" y="554"/>
                    </a:lnTo>
                    <a:lnTo>
                      <a:pt x="1685" y="453"/>
                    </a:lnTo>
                    <a:lnTo>
                      <a:pt x="1702" y="370"/>
                    </a:lnTo>
                    <a:lnTo>
                      <a:pt x="1702" y="370"/>
                    </a:lnTo>
                    <a:lnTo>
                      <a:pt x="1711" y="353"/>
                    </a:lnTo>
                    <a:lnTo>
                      <a:pt x="1761" y="202"/>
                    </a:lnTo>
                    <a:lnTo>
                      <a:pt x="156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8" name="Google Shape;1058;p34"/>
              <p:cNvSpPr/>
              <p:nvPr/>
            </p:nvSpPr>
            <p:spPr>
              <a:xfrm rot="125325">
                <a:off x="839045" y="2731890"/>
                <a:ext cx="42463" cy="99563"/>
              </a:xfrm>
              <a:custGeom>
                <a:avLst/>
                <a:gdLst/>
                <a:ahLst/>
                <a:cxnLst/>
                <a:rect l="l" t="t" r="r" b="b"/>
                <a:pathLst>
                  <a:path w="1837" h="2239" extrusionOk="0">
                    <a:moveTo>
                      <a:pt x="1686" y="0"/>
                    </a:moveTo>
                    <a:lnTo>
                      <a:pt x="1610" y="50"/>
                    </a:lnTo>
                    <a:lnTo>
                      <a:pt x="1535" y="126"/>
                    </a:lnTo>
                    <a:lnTo>
                      <a:pt x="1409" y="176"/>
                    </a:lnTo>
                    <a:lnTo>
                      <a:pt x="1359" y="201"/>
                    </a:lnTo>
                    <a:lnTo>
                      <a:pt x="1258" y="327"/>
                    </a:lnTo>
                    <a:lnTo>
                      <a:pt x="1157" y="453"/>
                    </a:lnTo>
                    <a:lnTo>
                      <a:pt x="1032" y="553"/>
                    </a:lnTo>
                    <a:lnTo>
                      <a:pt x="831" y="780"/>
                    </a:lnTo>
                    <a:lnTo>
                      <a:pt x="629" y="1006"/>
                    </a:lnTo>
                    <a:lnTo>
                      <a:pt x="428" y="1258"/>
                    </a:lnTo>
                    <a:lnTo>
                      <a:pt x="227" y="1534"/>
                    </a:lnTo>
                    <a:lnTo>
                      <a:pt x="177" y="1585"/>
                    </a:lnTo>
                    <a:lnTo>
                      <a:pt x="126" y="1660"/>
                    </a:lnTo>
                    <a:lnTo>
                      <a:pt x="126" y="1685"/>
                    </a:lnTo>
                    <a:lnTo>
                      <a:pt x="101" y="1736"/>
                    </a:lnTo>
                    <a:lnTo>
                      <a:pt x="76" y="1811"/>
                    </a:lnTo>
                    <a:lnTo>
                      <a:pt x="76" y="1861"/>
                    </a:lnTo>
                    <a:lnTo>
                      <a:pt x="51" y="1912"/>
                    </a:lnTo>
                    <a:lnTo>
                      <a:pt x="26" y="1962"/>
                    </a:lnTo>
                    <a:lnTo>
                      <a:pt x="1" y="2037"/>
                    </a:lnTo>
                    <a:lnTo>
                      <a:pt x="1" y="2113"/>
                    </a:lnTo>
                    <a:lnTo>
                      <a:pt x="51" y="2213"/>
                    </a:lnTo>
                    <a:lnTo>
                      <a:pt x="151" y="2239"/>
                    </a:lnTo>
                    <a:lnTo>
                      <a:pt x="227" y="2239"/>
                    </a:lnTo>
                    <a:lnTo>
                      <a:pt x="302" y="2213"/>
                    </a:lnTo>
                    <a:lnTo>
                      <a:pt x="353" y="2188"/>
                    </a:lnTo>
                    <a:lnTo>
                      <a:pt x="428" y="2138"/>
                    </a:lnTo>
                    <a:lnTo>
                      <a:pt x="529" y="2113"/>
                    </a:lnTo>
                    <a:lnTo>
                      <a:pt x="604" y="2037"/>
                    </a:lnTo>
                    <a:lnTo>
                      <a:pt x="680" y="1987"/>
                    </a:lnTo>
                    <a:lnTo>
                      <a:pt x="730" y="1937"/>
                    </a:lnTo>
                    <a:lnTo>
                      <a:pt x="981" y="1660"/>
                    </a:lnTo>
                    <a:lnTo>
                      <a:pt x="1208" y="1358"/>
                    </a:lnTo>
                    <a:lnTo>
                      <a:pt x="1384" y="1107"/>
                    </a:lnTo>
                    <a:lnTo>
                      <a:pt x="1560" y="805"/>
                    </a:lnTo>
                    <a:lnTo>
                      <a:pt x="1635" y="679"/>
                    </a:lnTo>
                    <a:lnTo>
                      <a:pt x="1711" y="528"/>
                    </a:lnTo>
                    <a:lnTo>
                      <a:pt x="1761" y="453"/>
                    </a:lnTo>
                    <a:lnTo>
                      <a:pt x="1786" y="352"/>
                    </a:lnTo>
                    <a:lnTo>
                      <a:pt x="1786" y="302"/>
                    </a:lnTo>
                    <a:lnTo>
                      <a:pt x="1811" y="277"/>
                    </a:lnTo>
                    <a:lnTo>
                      <a:pt x="1811" y="227"/>
                    </a:lnTo>
                    <a:lnTo>
                      <a:pt x="1837" y="126"/>
                    </a:lnTo>
                    <a:lnTo>
                      <a:pt x="16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9" name="Google Shape;1059;p34"/>
              <p:cNvSpPr/>
              <p:nvPr/>
            </p:nvSpPr>
            <p:spPr>
              <a:xfrm rot="125325">
                <a:off x="825572" y="2822213"/>
                <a:ext cx="52333" cy="115215"/>
              </a:xfrm>
              <a:custGeom>
                <a:avLst/>
                <a:gdLst/>
                <a:ahLst/>
                <a:cxnLst/>
                <a:rect l="l" t="t" r="r" b="b"/>
                <a:pathLst>
                  <a:path w="2264" h="2591" extrusionOk="0">
                    <a:moveTo>
                      <a:pt x="2113" y="0"/>
                    </a:moveTo>
                    <a:lnTo>
                      <a:pt x="1987" y="51"/>
                    </a:lnTo>
                    <a:lnTo>
                      <a:pt x="1811" y="151"/>
                    </a:lnTo>
                    <a:lnTo>
                      <a:pt x="1660" y="277"/>
                    </a:lnTo>
                    <a:lnTo>
                      <a:pt x="1534" y="403"/>
                    </a:lnTo>
                    <a:lnTo>
                      <a:pt x="1383" y="528"/>
                    </a:lnTo>
                    <a:lnTo>
                      <a:pt x="1132" y="805"/>
                    </a:lnTo>
                    <a:lnTo>
                      <a:pt x="880" y="1082"/>
                    </a:lnTo>
                    <a:lnTo>
                      <a:pt x="604" y="1384"/>
                    </a:lnTo>
                    <a:lnTo>
                      <a:pt x="352" y="1685"/>
                    </a:lnTo>
                    <a:lnTo>
                      <a:pt x="151" y="2012"/>
                    </a:lnTo>
                    <a:lnTo>
                      <a:pt x="70" y="2294"/>
                    </a:lnTo>
                    <a:lnTo>
                      <a:pt x="70" y="2294"/>
                    </a:lnTo>
                    <a:lnTo>
                      <a:pt x="50" y="2314"/>
                    </a:lnTo>
                    <a:lnTo>
                      <a:pt x="25" y="2364"/>
                    </a:lnTo>
                    <a:lnTo>
                      <a:pt x="0" y="2465"/>
                    </a:lnTo>
                    <a:lnTo>
                      <a:pt x="126" y="2591"/>
                    </a:lnTo>
                    <a:lnTo>
                      <a:pt x="226" y="2566"/>
                    </a:lnTo>
                    <a:lnTo>
                      <a:pt x="402" y="2465"/>
                    </a:lnTo>
                    <a:lnTo>
                      <a:pt x="553" y="2364"/>
                    </a:lnTo>
                    <a:lnTo>
                      <a:pt x="704" y="2264"/>
                    </a:lnTo>
                    <a:lnTo>
                      <a:pt x="855" y="2138"/>
                    </a:lnTo>
                    <a:lnTo>
                      <a:pt x="981" y="2012"/>
                    </a:lnTo>
                    <a:lnTo>
                      <a:pt x="1107" y="1861"/>
                    </a:lnTo>
                    <a:lnTo>
                      <a:pt x="1358" y="1560"/>
                    </a:lnTo>
                    <a:lnTo>
                      <a:pt x="1584" y="1283"/>
                    </a:lnTo>
                    <a:lnTo>
                      <a:pt x="1836" y="981"/>
                    </a:lnTo>
                    <a:lnTo>
                      <a:pt x="1937" y="830"/>
                    </a:lnTo>
                    <a:lnTo>
                      <a:pt x="2062" y="654"/>
                    </a:lnTo>
                    <a:lnTo>
                      <a:pt x="2163" y="503"/>
                    </a:lnTo>
                    <a:lnTo>
                      <a:pt x="2238" y="327"/>
                    </a:lnTo>
                    <a:lnTo>
                      <a:pt x="2264" y="202"/>
                    </a:lnTo>
                    <a:lnTo>
                      <a:pt x="211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0" name="Google Shape;1060;p34"/>
              <p:cNvSpPr/>
              <p:nvPr/>
            </p:nvSpPr>
            <p:spPr>
              <a:xfrm rot="125325">
                <a:off x="844660" y="2886482"/>
                <a:ext cx="42463" cy="87290"/>
              </a:xfrm>
              <a:custGeom>
                <a:avLst/>
                <a:gdLst/>
                <a:ahLst/>
                <a:cxnLst/>
                <a:rect l="l" t="t" r="r" b="b"/>
                <a:pathLst>
                  <a:path w="1837" h="1963" extrusionOk="0">
                    <a:moveTo>
                      <a:pt x="1409" y="1"/>
                    </a:moveTo>
                    <a:lnTo>
                      <a:pt x="1308" y="76"/>
                    </a:lnTo>
                    <a:lnTo>
                      <a:pt x="931" y="428"/>
                    </a:lnTo>
                    <a:lnTo>
                      <a:pt x="579" y="781"/>
                    </a:lnTo>
                    <a:lnTo>
                      <a:pt x="453" y="906"/>
                    </a:lnTo>
                    <a:lnTo>
                      <a:pt x="378" y="1032"/>
                    </a:lnTo>
                    <a:lnTo>
                      <a:pt x="302" y="1133"/>
                    </a:lnTo>
                    <a:lnTo>
                      <a:pt x="252" y="1233"/>
                    </a:lnTo>
                    <a:lnTo>
                      <a:pt x="176" y="1334"/>
                    </a:lnTo>
                    <a:lnTo>
                      <a:pt x="126" y="1460"/>
                    </a:lnTo>
                    <a:lnTo>
                      <a:pt x="51" y="1610"/>
                    </a:lnTo>
                    <a:lnTo>
                      <a:pt x="51" y="1686"/>
                    </a:lnTo>
                    <a:lnTo>
                      <a:pt x="26" y="1761"/>
                    </a:lnTo>
                    <a:lnTo>
                      <a:pt x="0" y="1837"/>
                    </a:lnTo>
                    <a:lnTo>
                      <a:pt x="0" y="1887"/>
                    </a:lnTo>
                    <a:lnTo>
                      <a:pt x="101" y="1963"/>
                    </a:lnTo>
                    <a:lnTo>
                      <a:pt x="151" y="1937"/>
                    </a:lnTo>
                    <a:lnTo>
                      <a:pt x="227" y="1912"/>
                    </a:lnTo>
                    <a:lnTo>
                      <a:pt x="264" y="1887"/>
                    </a:lnTo>
                    <a:lnTo>
                      <a:pt x="327" y="1887"/>
                    </a:lnTo>
                    <a:lnTo>
                      <a:pt x="579" y="1711"/>
                    </a:lnTo>
                    <a:lnTo>
                      <a:pt x="679" y="1610"/>
                    </a:lnTo>
                    <a:lnTo>
                      <a:pt x="730" y="1585"/>
                    </a:lnTo>
                    <a:lnTo>
                      <a:pt x="780" y="1535"/>
                    </a:lnTo>
                    <a:lnTo>
                      <a:pt x="805" y="1510"/>
                    </a:lnTo>
                    <a:lnTo>
                      <a:pt x="830" y="1485"/>
                    </a:lnTo>
                    <a:lnTo>
                      <a:pt x="956" y="1384"/>
                    </a:lnTo>
                    <a:lnTo>
                      <a:pt x="1057" y="1258"/>
                    </a:lnTo>
                    <a:lnTo>
                      <a:pt x="1384" y="881"/>
                    </a:lnTo>
                    <a:lnTo>
                      <a:pt x="1761" y="504"/>
                    </a:lnTo>
                    <a:lnTo>
                      <a:pt x="1811" y="403"/>
                    </a:lnTo>
                    <a:lnTo>
                      <a:pt x="1836" y="177"/>
                    </a:lnTo>
                    <a:lnTo>
                      <a:pt x="1761" y="76"/>
                    </a:lnTo>
                    <a:lnTo>
                      <a:pt x="166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1" name="Google Shape;1061;p34"/>
              <p:cNvSpPr/>
              <p:nvPr/>
            </p:nvSpPr>
            <p:spPr>
              <a:xfrm rot="125325">
                <a:off x="904565" y="2897667"/>
                <a:ext cx="37817" cy="78307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1761" extrusionOk="0">
                    <a:moveTo>
                      <a:pt x="1309" y="1"/>
                    </a:moveTo>
                    <a:lnTo>
                      <a:pt x="1208" y="51"/>
                    </a:lnTo>
                    <a:lnTo>
                      <a:pt x="831" y="327"/>
                    </a:lnTo>
                    <a:lnTo>
                      <a:pt x="479" y="654"/>
                    </a:lnTo>
                    <a:lnTo>
                      <a:pt x="328" y="830"/>
                    </a:lnTo>
                    <a:lnTo>
                      <a:pt x="177" y="1032"/>
                    </a:lnTo>
                    <a:lnTo>
                      <a:pt x="101" y="1157"/>
                    </a:lnTo>
                    <a:lnTo>
                      <a:pt x="51" y="1283"/>
                    </a:lnTo>
                    <a:lnTo>
                      <a:pt x="26" y="1409"/>
                    </a:lnTo>
                    <a:lnTo>
                      <a:pt x="1" y="1535"/>
                    </a:lnTo>
                    <a:lnTo>
                      <a:pt x="26" y="1660"/>
                    </a:lnTo>
                    <a:lnTo>
                      <a:pt x="227" y="1761"/>
                    </a:lnTo>
                    <a:lnTo>
                      <a:pt x="328" y="1711"/>
                    </a:lnTo>
                    <a:lnTo>
                      <a:pt x="403" y="1686"/>
                    </a:lnTo>
                    <a:lnTo>
                      <a:pt x="454" y="1635"/>
                    </a:lnTo>
                    <a:lnTo>
                      <a:pt x="504" y="1610"/>
                    </a:lnTo>
                    <a:lnTo>
                      <a:pt x="516" y="1585"/>
                    </a:lnTo>
                    <a:lnTo>
                      <a:pt x="529" y="1585"/>
                    </a:lnTo>
                    <a:lnTo>
                      <a:pt x="554" y="1560"/>
                    </a:lnTo>
                    <a:lnTo>
                      <a:pt x="579" y="1535"/>
                    </a:lnTo>
                    <a:lnTo>
                      <a:pt x="655" y="1459"/>
                    </a:lnTo>
                    <a:lnTo>
                      <a:pt x="730" y="1384"/>
                    </a:lnTo>
                    <a:lnTo>
                      <a:pt x="755" y="1359"/>
                    </a:lnTo>
                    <a:lnTo>
                      <a:pt x="755" y="1333"/>
                    </a:lnTo>
                    <a:lnTo>
                      <a:pt x="781" y="1333"/>
                    </a:lnTo>
                    <a:lnTo>
                      <a:pt x="781" y="1308"/>
                    </a:lnTo>
                    <a:lnTo>
                      <a:pt x="806" y="1283"/>
                    </a:lnTo>
                    <a:lnTo>
                      <a:pt x="831" y="1258"/>
                    </a:lnTo>
                    <a:lnTo>
                      <a:pt x="881" y="1183"/>
                    </a:lnTo>
                    <a:lnTo>
                      <a:pt x="957" y="1107"/>
                    </a:lnTo>
                    <a:lnTo>
                      <a:pt x="1233" y="780"/>
                    </a:lnTo>
                    <a:lnTo>
                      <a:pt x="1560" y="504"/>
                    </a:lnTo>
                    <a:lnTo>
                      <a:pt x="1636" y="403"/>
                    </a:lnTo>
                    <a:lnTo>
                      <a:pt x="1636" y="202"/>
                    </a:lnTo>
                    <a:lnTo>
                      <a:pt x="1585" y="126"/>
                    </a:lnTo>
                    <a:lnTo>
                      <a:pt x="1510" y="51"/>
                    </a:lnTo>
                    <a:lnTo>
                      <a:pt x="130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2" name="Google Shape;1062;p34"/>
              <p:cNvSpPr/>
              <p:nvPr/>
            </p:nvSpPr>
            <p:spPr>
              <a:xfrm rot="125325">
                <a:off x="968248" y="2903216"/>
                <a:ext cx="36060" cy="71637"/>
              </a:xfrm>
              <a:custGeom>
                <a:avLst/>
                <a:gdLst/>
                <a:ahLst/>
                <a:cxnLst/>
                <a:rect l="l" t="t" r="r" b="b"/>
                <a:pathLst>
                  <a:path w="1560" h="1611" extrusionOk="0">
                    <a:moveTo>
                      <a:pt x="1333" y="1"/>
                    </a:moveTo>
                    <a:lnTo>
                      <a:pt x="1208" y="51"/>
                    </a:lnTo>
                    <a:lnTo>
                      <a:pt x="1157" y="51"/>
                    </a:lnTo>
                    <a:lnTo>
                      <a:pt x="1107" y="76"/>
                    </a:lnTo>
                    <a:lnTo>
                      <a:pt x="1082" y="101"/>
                    </a:lnTo>
                    <a:lnTo>
                      <a:pt x="1032" y="101"/>
                    </a:lnTo>
                    <a:lnTo>
                      <a:pt x="1006" y="126"/>
                    </a:lnTo>
                    <a:lnTo>
                      <a:pt x="956" y="151"/>
                    </a:lnTo>
                    <a:lnTo>
                      <a:pt x="881" y="177"/>
                    </a:lnTo>
                    <a:lnTo>
                      <a:pt x="830" y="227"/>
                    </a:lnTo>
                    <a:lnTo>
                      <a:pt x="705" y="353"/>
                    </a:lnTo>
                    <a:lnTo>
                      <a:pt x="579" y="457"/>
                    </a:lnTo>
                    <a:lnTo>
                      <a:pt x="579" y="457"/>
                    </a:lnTo>
                    <a:lnTo>
                      <a:pt x="579" y="453"/>
                    </a:lnTo>
                    <a:lnTo>
                      <a:pt x="529" y="478"/>
                    </a:lnTo>
                    <a:lnTo>
                      <a:pt x="478" y="529"/>
                    </a:lnTo>
                    <a:lnTo>
                      <a:pt x="453" y="554"/>
                    </a:lnTo>
                    <a:lnTo>
                      <a:pt x="428" y="604"/>
                    </a:lnTo>
                    <a:lnTo>
                      <a:pt x="378" y="654"/>
                    </a:lnTo>
                    <a:lnTo>
                      <a:pt x="302" y="730"/>
                    </a:lnTo>
                    <a:lnTo>
                      <a:pt x="176" y="906"/>
                    </a:lnTo>
                    <a:lnTo>
                      <a:pt x="51" y="1082"/>
                    </a:lnTo>
                    <a:lnTo>
                      <a:pt x="0" y="1258"/>
                    </a:lnTo>
                    <a:lnTo>
                      <a:pt x="26" y="1346"/>
                    </a:lnTo>
                    <a:lnTo>
                      <a:pt x="26" y="1346"/>
                    </a:lnTo>
                    <a:lnTo>
                      <a:pt x="26" y="1459"/>
                    </a:lnTo>
                    <a:lnTo>
                      <a:pt x="151" y="1585"/>
                    </a:lnTo>
                    <a:lnTo>
                      <a:pt x="227" y="1610"/>
                    </a:lnTo>
                    <a:lnTo>
                      <a:pt x="327" y="1610"/>
                    </a:lnTo>
                    <a:lnTo>
                      <a:pt x="344" y="1605"/>
                    </a:lnTo>
                    <a:lnTo>
                      <a:pt x="344" y="1605"/>
                    </a:lnTo>
                    <a:lnTo>
                      <a:pt x="378" y="1610"/>
                    </a:lnTo>
                    <a:lnTo>
                      <a:pt x="529" y="1535"/>
                    </a:lnTo>
                    <a:lnTo>
                      <a:pt x="579" y="1510"/>
                    </a:lnTo>
                    <a:lnTo>
                      <a:pt x="629" y="1459"/>
                    </a:lnTo>
                    <a:lnTo>
                      <a:pt x="679" y="1384"/>
                    </a:lnTo>
                    <a:lnTo>
                      <a:pt x="755" y="1333"/>
                    </a:lnTo>
                    <a:lnTo>
                      <a:pt x="855" y="1208"/>
                    </a:lnTo>
                    <a:lnTo>
                      <a:pt x="956" y="1057"/>
                    </a:lnTo>
                    <a:lnTo>
                      <a:pt x="1006" y="1007"/>
                    </a:lnTo>
                    <a:lnTo>
                      <a:pt x="1057" y="956"/>
                    </a:lnTo>
                    <a:lnTo>
                      <a:pt x="1057" y="931"/>
                    </a:lnTo>
                    <a:lnTo>
                      <a:pt x="1107" y="856"/>
                    </a:lnTo>
                    <a:lnTo>
                      <a:pt x="1182" y="805"/>
                    </a:lnTo>
                    <a:lnTo>
                      <a:pt x="1233" y="730"/>
                    </a:lnTo>
                    <a:lnTo>
                      <a:pt x="1283" y="680"/>
                    </a:lnTo>
                    <a:lnTo>
                      <a:pt x="1409" y="554"/>
                    </a:lnTo>
                    <a:lnTo>
                      <a:pt x="1424" y="448"/>
                    </a:lnTo>
                    <a:lnTo>
                      <a:pt x="1434" y="428"/>
                    </a:lnTo>
                    <a:lnTo>
                      <a:pt x="1509" y="353"/>
                    </a:lnTo>
                    <a:lnTo>
                      <a:pt x="1560" y="202"/>
                    </a:lnTo>
                    <a:lnTo>
                      <a:pt x="1459" y="76"/>
                    </a:lnTo>
                    <a:lnTo>
                      <a:pt x="133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3" name="Google Shape;1063;p34"/>
              <p:cNvSpPr/>
              <p:nvPr/>
            </p:nvSpPr>
            <p:spPr>
              <a:xfrm rot="125325">
                <a:off x="1020608" y="2902858"/>
                <a:ext cx="33171" cy="71593"/>
              </a:xfrm>
              <a:custGeom>
                <a:avLst/>
                <a:gdLst/>
                <a:ahLst/>
                <a:cxnLst/>
                <a:rect l="l" t="t" r="r" b="b"/>
                <a:pathLst>
                  <a:path w="1435" h="1610" extrusionOk="0">
                    <a:moveTo>
                      <a:pt x="894" y="1057"/>
                    </a:moveTo>
                    <a:lnTo>
                      <a:pt x="881" y="1073"/>
                    </a:lnTo>
                    <a:lnTo>
                      <a:pt x="881" y="1073"/>
                    </a:lnTo>
                    <a:lnTo>
                      <a:pt x="869" y="1094"/>
                    </a:lnTo>
                    <a:lnTo>
                      <a:pt x="869" y="1094"/>
                    </a:lnTo>
                    <a:lnTo>
                      <a:pt x="881" y="1082"/>
                    </a:lnTo>
                    <a:lnTo>
                      <a:pt x="894" y="1057"/>
                    </a:lnTo>
                    <a:close/>
                    <a:moveTo>
                      <a:pt x="1057" y="0"/>
                    </a:moveTo>
                    <a:lnTo>
                      <a:pt x="931" y="51"/>
                    </a:lnTo>
                    <a:lnTo>
                      <a:pt x="630" y="277"/>
                    </a:lnTo>
                    <a:lnTo>
                      <a:pt x="378" y="528"/>
                    </a:lnTo>
                    <a:lnTo>
                      <a:pt x="252" y="704"/>
                    </a:lnTo>
                    <a:lnTo>
                      <a:pt x="127" y="855"/>
                    </a:lnTo>
                    <a:lnTo>
                      <a:pt x="76" y="956"/>
                    </a:lnTo>
                    <a:lnTo>
                      <a:pt x="26" y="1082"/>
                    </a:lnTo>
                    <a:lnTo>
                      <a:pt x="1" y="1182"/>
                    </a:lnTo>
                    <a:lnTo>
                      <a:pt x="1" y="1308"/>
                    </a:lnTo>
                    <a:lnTo>
                      <a:pt x="26" y="1459"/>
                    </a:lnTo>
                    <a:lnTo>
                      <a:pt x="278" y="1610"/>
                    </a:lnTo>
                    <a:lnTo>
                      <a:pt x="428" y="1560"/>
                    </a:lnTo>
                    <a:lnTo>
                      <a:pt x="479" y="1509"/>
                    </a:lnTo>
                    <a:lnTo>
                      <a:pt x="529" y="1484"/>
                    </a:lnTo>
                    <a:lnTo>
                      <a:pt x="604" y="1434"/>
                    </a:lnTo>
                    <a:lnTo>
                      <a:pt x="655" y="1383"/>
                    </a:lnTo>
                    <a:lnTo>
                      <a:pt x="705" y="1333"/>
                    </a:lnTo>
                    <a:lnTo>
                      <a:pt x="755" y="1283"/>
                    </a:lnTo>
                    <a:lnTo>
                      <a:pt x="831" y="1157"/>
                    </a:lnTo>
                    <a:lnTo>
                      <a:pt x="869" y="1094"/>
                    </a:lnTo>
                    <a:lnTo>
                      <a:pt x="869" y="1094"/>
                    </a:lnTo>
                    <a:lnTo>
                      <a:pt x="856" y="1107"/>
                    </a:lnTo>
                    <a:lnTo>
                      <a:pt x="856" y="1107"/>
                    </a:lnTo>
                    <a:lnTo>
                      <a:pt x="881" y="1073"/>
                    </a:lnTo>
                    <a:lnTo>
                      <a:pt x="881" y="1073"/>
                    </a:lnTo>
                    <a:lnTo>
                      <a:pt x="906" y="1031"/>
                    </a:lnTo>
                    <a:lnTo>
                      <a:pt x="894" y="1057"/>
                    </a:lnTo>
                    <a:lnTo>
                      <a:pt x="894" y="1057"/>
                    </a:lnTo>
                    <a:lnTo>
                      <a:pt x="931" y="1006"/>
                    </a:lnTo>
                    <a:lnTo>
                      <a:pt x="1007" y="906"/>
                    </a:lnTo>
                    <a:lnTo>
                      <a:pt x="957" y="981"/>
                    </a:lnTo>
                    <a:lnTo>
                      <a:pt x="1133" y="755"/>
                    </a:lnTo>
                    <a:lnTo>
                      <a:pt x="1334" y="554"/>
                    </a:lnTo>
                    <a:lnTo>
                      <a:pt x="1409" y="478"/>
                    </a:lnTo>
                    <a:lnTo>
                      <a:pt x="1434" y="227"/>
                    </a:lnTo>
                    <a:lnTo>
                      <a:pt x="1359" y="126"/>
                    </a:lnTo>
                    <a:lnTo>
                      <a:pt x="1284" y="51"/>
                    </a:lnTo>
                    <a:lnTo>
                      <a:pt x="118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4" name="Google Shape;1064;p34"/>
              <p:cNvSpPr/>
              <p:nvPr/>
            </p:nvSpPr>
            <p:spPr>
              <a:xfrm rot="125325">
                <a:off x="1078273" y="2906028"/>
                <a:ext cx="30258" cy="61543"/>
              </a:xfrm>
              <a:custGeom>
                <a:avLst/>
                <a:gdLst/>
                <a:ahLst/>
                <a:cxnLst/>
                <a:rect l="l" t="t" r="r" b="b"/>
                <a:pathLst>
                  <a:path w="1309" h="1384" extrusionOk="0">
                    <a:moveTo>
                      <a:pt x="1057" y="0"/>
                    </a:moveTo>
                    <a:lnTo>
                      <a:pt x="831" y="26"/>
                    </a:lnTo>
                    <a:lnTo>
                      <a:pt x="755" y="76"/>
                    </a:lnTo>
                    <a:lnTo>
                      <a:pt x="554" y="252"/>
                    </a:lnTo>
                    <a:lnTo>
                      <a:pt x="403" y="453"/>
                    </a:lnTo>
                    <a:lnTo>
                      <a:pt x="227" y="629"/>
                    </a:lnTo>
                    <a:lnTo>
                      <a:pt x="202" y="679"/>
                    </a:lnTo>
                    <a:lnTo>
                      <a:pt x="152" y="730"/>
                    </a:lnTo>
                    <a:lnTo>
                      <a:pt x="76" y="805"/>
                    </a:lnTo>
                    <a:lnTo>
                      <a:pt x="51" y="906"/>
                    </a:lnTo>
                    <a:lnTo>
                      <a:pt x="26" y="956"/>
                    </a:lnTo>
                    <a:lnTo>
                      <a:pt x="26" y="981"/>
                    </a:lnTo>
                    <a:lnTo>
                      <a:pt x="1" y="1182"/>
                    </a:lnTo>
                    <a:lnTo>
                      <a:pt x="152" y="1308"/>
                    </a:lnTo>
                    <a:lnTo>
                      <a:pt x="202" y="1358"/>
                    </a:lnTo>
                    <a:lnTo>
                      <a:pt x="303" y="1384"/>
                    </a:lnTo>
                    <a:lnTo>
                      <a:pt x="403" y="1384"/>
                    </a:lnTo>
                    <a:lnTo>
                      <a:pt x="504" y="1333"/>
                    </a:lnTo>
                    <a:lnTo>
                      <a:pt x="604" y="1308"/>
                    </a:lnTo>
                    <a:lnTo>
                      <a:pt x="680" y="1233"/>
                    </a:lnTo>
                    <a:lnTo>
                      <a:pt x="705" y="1182"/>
                    </a:lnTo>
                    <a:lnTo>
                      <a:pt x="755" y="1132"/>
                    </a:lnTo>
                    <a:lnTo>
                      <a:pt x="831" y="1032"/>
                    </a:lnTo>
                    <a:lnTo>
                      <a:pt x="906" y="931"/>
                    </a:lnTo>
                    <a:lnTo>
                      <a:pt x="1082" y="705"/>
                    </a:lnTo>
                    <a:lnTo>
                      <a:pt x="1258" y="478"/>
                    </a:lnTo>
                    <a:lnTo>
                      <a:pt x="1309" y="352"/>
                    </a:lnTo>
                    <a:lnTo>
                      <a:pt x="1283" y="227"/>
                    </a:lnTo>
                    <a:lnTo>
                      <a:pt x="1233" y="126"/>
                    </a:lnTo>
                    <a:lnTo>
                      <a:pt x="1158" y="51"/>
                    </a:lnTo>
                    <a:lnTo>
                      <a:pt x="105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5" name="Google Shape;1065;p34"/>
              <p:cNvSpPr/>
              <p:nvPr/>
            </p:nvSpPr>
            <p:spPr>
              <a:xfrm rot="125325">
                <a:off x="1136204" y="2895775"/>
                <a:ext cx="27345" cy="63811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1435" extrusionOk="0">
                    <a:moveTo>
                      <a:pt x="906" y="1"/>
                    </a:moveTo>
                    <a:lnTo>
                      <a:pt x="755" y="76"/>
                    </a:lnTo>
                    <a:lnTo>
                      <a:pt x="654" y="152"/>
                    </a:lnTo>
                    <a:lnTo>
                      <a:pt x="579" y="252"/>
                    </a:lnTo>
                    <a:lnTo>
                      <a:pt x="504" y="353"/>
                    </a:lnTo>
                    <a:lnTo>
                      <a:pt x="403" y="453"/>
                    </a:lnTo>
                    <a:lnTo>
                      <a:pt x="302" y="579"/>
                    </a:lnTo>
                    <a:lnTo>
                      <a:pt x="227" y="705"/>
                    </a:lnTo>
                    <a:lnTo>
                      <a:pt x="177" y="755"/>
                    </a:lnTo>
                    <a:lnTo>
                      <a:pt x="126" y="806"/>
                    </a:lnTo>
                    <a:lnTo>
                      <a:pt x="76" y="906"/>
                    </a:lnTo>
                    <a:lnTo>
                      <a:pt x="51" y="1007"/>
                    </a:lnTo>
                    <a:lnTo>
                      <a:pt x="1" y="1208"/>
                    </a:lnTo>
                    <a:lnTo>
                      <a:pt x="76" y="1384"/>
                    </a:lnTo>
                    <a:lnTo>
                      <a:pt x="177" y="1434"/>
                    </a:lnTo>
                    <a:lnTo>
                      <a:pt x="378" y="1409"/>
                    </a:lnTo>
                    <a:lnTo>
                      <a:pt x="478" y="1384"/>
                    </a:lnTo>
                    <a:lnTo>
                      <a:pt x="554" y="1334"/>
                    </a:lnTo>
                    <a:lnTo>
                      <a:pt x="629" y="1258"/>
                    </a:lnTo>
                    <a:lnTo>
                      <a:pt x="705" y="1183"/>
                    </a:lnTo>
                    <a:lnTo>
                      <a:pt x="755" y="1107"/>
                    </a:lnTo>
                    <a:lnTo>
                      <a:pt x="831" y="1007"/>
                    </a:lnTo>
                    <a:lnTo>
                      <a:pt x="906" y="906"/>
                    </a:lnTo>
                    <a:lnTo>
                      <a:pt x="981" y="780"/>
                    </a:lnTo>
                    <a:lnTo>
                      <a:pt x="1057" y="655"/>
                    </a:lnTo>
                    <a:lnTo>
                      <a:pt x="1107" y="554"/>
                    </a:lnTo>
                    <a:lnTo>
                      <a:pt x="1132" y="479"/>
                    </a:lnTo>
                    <a:lnTo>
                      <a:pt x="1157" y="403"/>
                    </a:lnTo>
                    <a:lnTo>
                      <a:pt x="1183" y="328"/>
                    </a:lnTo>
                    <a:lnTo>
                      <a:pt x="1183" y="152"/>
                    </a:lnTo>
                    <a:lnTo>
                      <a:pt x="1082" y="26"/>
                    </a:lnTo>
                    <a:lnTo>
                      <a:pt x="9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6" name="Google Shape;1066;p34"/>
              <p:cNvSpPr/>
              <p:nvPr/>
            </p:nvSpPr>
            <p:spPr>
              <a:xfrm rot="125325">
                <a:off x="1179648" y="2901893"/>
                <a:ext cx="29102" cy="61543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1384" extrusionOk="0">
                    <a:moveTo>
                      <a:pt x="579" y="1233"/>
                    </a:moveTo>
                    <a:lnTo>
                      <a:pt x="563" y="1241"/>
                    </a:lnTo>
                    <a:lnTo>
                      <a:pt x="554" y="1258"/>
                    </a:lnTo>
                    <a:lnTo>
                      <a:pt x="554" y="1258"/>
                    </a:lnTo>
                    <a:lnTo>
                      <a:pt x="579" y="1233"/>
                    </a:lnTo>
                    <a:close/>
                    <a:moveTo>
                      <a:pt x="906" y="0"/>
                    </a:moveTo>
                    <a:lnTo>
                      <a:pt x="831" y="51"/>
                    </a:lnTo>
                    <a:lnTo>
                      <a:pt x="755" y="76"/>
                    </a:lnTo>
                    <a:lnTo>
                      <a:pt x="680" y="126"/>
                    </a:lnTo>
                    <a:lnTo>
                      <a:pt x="604" y="176"/>
                    </a:lnTo>
                    <a:lnTo>
                      <a:pt x="529" y="252"/>
                    </a:lnTo>
                    <a:lnTo>
                      <a:pt x="428" y="352"/>
                    </a:lnTo>
                    <a:lnTo>
                      <a:pt x="303" y="453"/>
                    </a:lnTo>
                    <a:lnTo>
                      <a:pt x="277" y="503"/>
                    </a:lnTo>
                    <a:lnTo>
                      <a:pt x="227" y="579"/>
                    </a:lnTo>
                    <a:lnTo>
                      <a:pt x="177" y="629"/>
                    </a:lnTo>
                    <a:lnTo>
                      <a:pt x="127" y="679"/>
                    </a:lnTo>
                    <a:lnTo>
                      <a:pt x="101" y="755"/>
                    </a:lnTo>
                    <a:lnTo>
                      <a:pt x="76" y="780"/>
                    </a:lnTo>
                    <a:lnTo>
                      <a:pt x="76" y="830"/>
                    </a:lnTo>
                    <a:lnTo>
                      <a:pt x="51" y="881"/>
                    </a:lnTo>
                    <a:lnTo>
                      <a:pt x="26" y="956"/>
                    </a:lnTo>
                    <a:lnTo>
                      <a:pt x="1" y="1057"/>
                    </a:lnTo>
                    <a:lnTo>
                      <a:pt x="1" y="1157"/>
                    </a:lnTo>
                    <a:lnTo>
                      <a:pt x="26" y="1258"/>
                    </a:lnTo>
                    <a:lnTo>
                      <a:pt x="101" y="1333"/>
                    </a:lnTo>
                    <a:lnTo>
                      <a:pt x="202" y="1384"/>
                    </a:lnTo>
                    <a:lnTo>
                      <a:pt x="303" y="1358"/>
                    </a:lnTo>
                    <a:lnTo>
                      <a:pt x="328" y="1358"/>
                    </a:lnTo>
                    <a:lnTo>
                      <a:pt x="378" y="1333"/>
                    </a:lnTo>
                    <a:lnTo>
                      <a:pt x="479" y="1283"/>
                    </a:lnTo>
                    <a:lnTo>
                      <a:pt x="563" y="1241"/>
                    </a:lnTo>
                    <a:lnTo>
                      <a:pt x="579" y="1208"/>
                    </a:lnTo>
                    <a:lnTo>
                      <a:pt x="630" y="1182"/>
                    </a:lnTo>
                    <a:lnTo>
                      <a:pt x="680" y="1157"/>
                    </a:lnTo>
                    <a:lnTo>
                      <a:pt x="705" y="1107"/>
                    </a:lnTo>
                    <a:lnTo>
                      <a:pt x="730" y="1082"/>
                    </a:lnTo>
                    <a:lnTo>
                      <a:pt x="705" y="1132"/>
                    </a:lnTo>
                    <a:lnTo>
                      <a:pt x="831" y="956"/>
                    </a:lnTo>
                    <a:lnTo>
                      <a:pt x="957" y="805"/>
                    </a:lnTo>
                    <a:lnTo>
                      <a:pt x="1007" y="755"/>
                    </a:lnTo>
                    <a:lnTo>
                      <a:pt x="1082" y="679"/>
                    </a:lnTo>
                    <a:lnTo>
                      <a:pt x="1158" y="554"/>
                    </a:lnTo>
                    <a:lnTo>
                      <a:pt x="1233" y="453"/>
                    </a:lnTo>
                    <a:lnTo>
                      <a:pt x="1258" y="352"/>
                    </a:lnTo>
                    <a:lnTo>
                      <a:pt x="1233" y="176"/>
                    </a:lnTo>
                    <a:lnTo>
                      <a:pt x="1183" y="101"/>
                    </a:lnTo>
                    <a:lnTo>
                      <a:pt x="1107" y="25"/>
                    </a:lnTo>
                    <a:lnTo>
                      <a:pt x="90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7" name="Google Shape;1067;p34"/>
              <p:cNvSpPr/>
              <p:nvPr/>
            </p:nvSpPr>
            <p:spPr>
              <a:xfrm rot="125325">
                <a:off x="1228833" y="2912648"/>
                <a:ext cx="29680" cy="54828"/>
              </a:xfrm>
              <a:custGeom>
                <a:avLst/>
                <a:gdLst/>
                <a:ahLst/>
                <a:cxnLst/>
                <a:rect l="l" t="t" r="r" b="b"/>
                <a:pathLst>
                  <a:path w="1284" h="1233" extrusionOk="0">
                    <a:moveTo>
                      <a:pt x="956" y="1"/>
                    </a:moveTo>
                    <a:lnTo>
                      <a:pt x="906" y="21"/>
                    </a:lnTo>
                    <a:lnTo>
                      <a:pt x="906" y="21"/>
                    </a:lnTo>
                    <a:lnTo>
                      <a:pt x="881" y="26"/>
                    </a:lnTo>
                    <a:lnTo>
                      <a:pt x="875" y="33"/>
                    </a:lnTo>
                    <a:lnTo>
                      <a:pt x="875" y="33"/>
                    </a:lnTo>
                    <a:lnTo>
                      <a:pt x="831" y="51"/>
                    </a:lnTo>
                    <a:lnTo>
                      <a:pt x="768" y="76"/>
                    </a:lnTo>
                    <a:lnTo>
                      <a:pt x="755" y="76"/>
                    </a:lnTo>
                    <a:lnTo>
                      <a:pt x="736" y="89"/>
                    </a:lnTo>
                    <a:lnTo>
                      <a:pt x="736" y="89"/>
                    </a:lnTo>
                    <a:lnTo>
                      <a:pt x="705" y="101"/>
                    </a:lnTo>
                    <a:lnTo>
                      <a:pt x="717" y="101"/>
                    </a:lnTo>
                    <a:lnTo>
                      <a:pt x="680" y="126"/>
                    </a:lnTo>
                    <a:lnTo>
                      <a:pt x="654" y="126"/>
                    </a:lnTo>
                    <a:lnTo>
                      <a:pt x="629" y="151"/>
                    </a:lnTo>
                    <a:lnTo>
                      <a:pt x="554" y="202"/>
                    </a:lnTo>
                    <a:lnTo>
                      <a:pt x="478" y="252"/>
                    </a:lnTo>
                    <a:lnTo>
                      <a:pt x="403" y="327"/>
                    </a:lnTo>
                    <a:lnTo>
                      <a:pt x="328" y="403"/>
                    </a:lnTo>
                    <a:lnTo>
                      <a:pt x="227" y="504"/>
                    </a:lnTo>
                    <a:lnTo>
                      <a:pt x="126" y="629"/>
                    </a:lnTo>
                    <a:lnTo>
                      <a:pt x="101" y="654"/>
                    </a:lnTo>
                    <a:lnTo>
                      <a:pt x="76" y="705"/>
                    </a:lnTo>
                    <a:lnTo>
                      <a:pt x="1" y="856"/>
                    </a:lnTo>
                    <a:lnTo>
                      <a:pt x="26" y="1032"/>
                    </a:lnTo>
                    <a:lnTo>
                      <a:pt x="76" y="1107"/>
                    </a:lnTo>
                    <a:lnTo>
                      <a:pt x="151" y="1183"/>
                    </a:lnTo>
                    <a:lnTo>
                      <a:pt x="227" y="1233"/>
                    </a:lnTo>
                    <a:lnTo>
                      <a:pt x="428" y="1233"/>
                    </a:lnTo>
                    <a:lnTo>
                      <a:pt x="554" y="1183"/>
                    </a:lnTo>
                    <a:lnTo>
                      <a:pt x="604" y="1132"/>
                    </a:lnTo>
                    <a:lnTo>
                      <a:pt x="654" y="1082"/>
                    </a:lnTo>
                    <a:lnTo>
                      <a:pt x="730" y="1007"/>
                    </a:lnTo>
                    <a:lnTo>
                      <a:pt x="805" y="956"/>
                    </a:lnTo>
                    <a:lnTo>
                      <a:pt x="856" y="881"/>
                    </a:lnTo>
                    <a:lnTo>
                      <a:pt x="906" y="805"/>
                    </a:lnTo>
                    <a:lnTo>
                      <a:pt x="1007" y="705"/>
                    </a:lnTo>
                    <a:lnTo>
                      <a:pt x="1082" y="604"/>
                    </a:lnTo>
                    <a:lnTo>
                      <a:pt x="1032" y="680"/>
                    </a:lnTo>
                    <a:lnTo>
                      <a:pt x="1107" y="579"/>
                    </a:lnTo>
                    <a:lnTo>
                      <a:pt x="1132" y="516"/>
                    </a:lnTo>
                    <a:lnTo>
                      <a:pt x="1132" y="529"/>
                    </a:lnTo>
                    <a:lnTo>
                      <a:pt x="1183" y="453"/>
                    </a:lnTo>
                    <a:lnTo>
                      <a:pt x="1233" y="378"/>
                    </a:lnTo>
                    <a:lnTo>
                      <a:pt x="1283" y="252"/>
                    </a:lnTo>
                    <a:lnTo>
                      <a:pt x="1157" y="26"/>
                    </a:lnTo>
                    <a:lnTo>
                      <a:pt x="1007" y="1"/>
                    </a:lnTo>
                    <a:lnTo>
                      <a:pt x="955" y="11"/>
                    </a:lnTo>
                    <a:lnTo>
                      <a:pt x="955" y="11"/>
                    </a:lnTo>
                    <a:lnTo>
                      <a:pt x="95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8" name="Google Shape;1068;p34"/>
              <p:cNvSpPr/>
              <p:nvPr/>
            </p:nvSpPr>
            <p:spPr>
              <a:xfrm rot="125325">
                <a:off x="1302677" y="2908630"/>
                <a:ext cx="29102" cy="64923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1460" extrusionOk="0">
                    <a:moveTo>
                      <a:pt x="1032" y="1"/>
                    </a:moveTo>
                    <a:lnTo>
                      <a:pt x="881" y="51"/>
                    </a:lnTo>
                    <a:lnTo>
                      <a:pt x="730" y="152"/>
                    </a:lnTo>
                    <a:lnTo>
                      <a:pt x="604" y="252"/>
                    </a:lnTo>
                    <a:lnTo>
                      <a:pt x="478" y="378"/>
                    </a:lnTo>
                    <a:lnTo>
                      <a:pt x="378" y="504"/>
                    </a:lnTo>
                    <a:lnTo>
                      <a:pt x="252" y="629"/>
                    </a:lnTo>
                    <a:lnTo>
                      <a:pt x="152" y="805"/>
                    </a:lnTo>
                    <a:lnTo>
                      <a:pt x="101" y="856"/>
                    </a:lnTo>
                    <a:lnTo>
                      <a:pt x="76" y="931"/>
                    </a:lnTo>
                    <a:lnTo>
                      <a:pt x="26" y="981"/>
                    </a:lnTo>
                    <a:lnTo>
                      <a:pt x="1" y="1057"/>
                    </a:lnTo>
                    <a:lnTo>
                      <a:pt x="1" y="1208"/>
                    </a:lnTo>
                    <a:lnTo>
                      <a:pt x="51" y="1334"/>
                    </a:lnTo>
                    <a:lnTo>
                      <a:pt x="202" y="1434"/>
                    </a:lnTo>
                    <a:lnTo>
                      <a:pt x="328" y="1459"/>
                    </a:lnTo>
                    <a:lnTo>
                      <a:pt x="478" y="1409"/>
                    </a:lnTo>
                    <a:lnTo>
                      <a:pt x="529" y="1359"/>
                    </a:lnTo>
                    <a:lnTo>
                      <a:pt x="579" y="1334"/>
                    </a:lnTo>
                    <a:lnTo>
                      <a:pt x="629" y="1258"/>
                    </a:lnTo>
                    <a:lnTo>
                      <a:pt x="680" y="1208"/>
                    </a:lnTo>
                    <a:lnTo>
                      <a:pt x="831" y="1082"/>
                    </a:lnTo>
                    <a:lnTo>
                      <a:pt x="931" y="906"/>
                    </a:lnTo>
                    <a:lnTo>
                      <a:pt x="1032" y="780"/>
                    </a:lnTo>
                    <a:lnTo>
                      <a:pt x="1107" y="655"/>
                    </a:lnTo>
                    <a:lnTo>
                      <a:pt x="1208" y="504"/>
                    </a:lnTo>
                    <a:lnTo>
                      <a:pt x="1258" y="328"/>
                    </a:lnTo>
                    <a:lnTo>
                      <a:pt x="1258" y="177"/>
                    </a:lnTo>
                    <a:lnTo>
                      <a:pt x="1158" y="76"/>
                    </a:lnTo>
                    <a:lnTo>
                      <a:pt x="103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9" name="Google Shape;1069;p34"/>
              <p:cNvSpPr/>
              <p:nvPr/>
            </p:nvSpPr>
            <p:spPr>
              <a:xfrm rot="125325">
                <a:off x="1363395" y="2906383"/>
                <a:ext cx="27923" cy="58163"/>
              </a:xfrm>
              <a:custGeom>
                <a:avLst/>
                <a:gdLst/>
                <a:ahLst/>
                <a:cxnLst/>
                <a:rect l="l" t="t" r="r" b="b"/>
                <a:pathLst>
                  <a:path w="1208" h="1308" extrusionOk="0">
                    <a:moveTo>
                      <a:pt x="629" y="75"/>
                    </a:moveTo>
                    <a:lnTo>
                      <a:pt x="604" y="88"/>
                    </a:lnTo>
                    <a:lnTo>
                      <a:pt x="604" y="88"/>
                    </a:lnTo>
                    <a:lnTo>
                      <a:pt x="621" y="84"/>
                    </a:lnTo>
                    <a:lnTo>
                      <a:pt x="621" y="84"/>
                    </a:lnTo>
                    <a:lnTo>
                      <a:pt x="642" y="75"/>
                    </a:lnTo>
                    <a:close/>
                    <a:moveTo>
                      <a:pt x="1082" y="503"/>
                    </a:moveTo>
                    <a:lnTo>
                      <a:pt x="1082" y="528"/>
                    </a:lnTo>
                    <a:lnTo>
                      <a:pt x="1069" y="553"/>
                    </a:lnTo>
                    <a:lnTo>
                      <a:pt x="1069" y="553"/>
                    </a:lnTo>
                    <a:lnTo>
                      <a:pt x="1082" y="503"/>
                    </a:lnTo>
                    <a:close/>
                    <a:moveTo>
                      <a:pt x="830" y="0"/>
                    </a:moveTo>
                    <a:lnTo>
                      <a:pt x="704" y="50"/>
                    </a:lnTo>
                    <a:lnTo>
                      <a:pt x="642" y="75"/>
                    </a:lnTo>
                    <a:lnTo>
                      <a:pt x="654" y="75"/>
                    </a:lnTo>
                    <a:lnTo>
                      <a:pt x="621" y="84"/>
                    </a:lnTo>
                    <a:lnTo>
                      <a:pt x="621" y="84"/>
                    </a:lnTo>
                    <a:lnTo>
                      <a:pt x="579" y="101"/>
                    </a:lnTo>
                    <a:lnTo>
                      <a:pt x="604" y="88"/>
                    </a:lnTo>
                    <a:lnTo>
                      <a:pt x="604" y="88"/>
                    </a:lnTo>
                    <a:lnTo>
                      <a:pt x="554" y="101"/>
                    </a:lnTo>
                    <a:lnTo>
                      <a:pt x="403" y="226"/>
                    </a:lnTo>
                    <a:lnTo>
                      <a:pt x="327" y="277"/>
                    </a:lnTo>
                    <a:lnTo>
                      <a:pt x="277" y="327"/>
                    </a:lnTo>
                    <a:lnTo>
                      <a:pt x="126" y="503"/>
                    </a:lnTo>
                    <a:lnTo>
                      <a:pt x="51" y="704"/>
                    </a:lnTo>
                    <a:lnTo>
                      <a:pt x="0" y="855"/>
                    </a:lnTo>
                    <a:lnTo>
                      <a:pt x="25" y="1132"/>
                    </a:lnTo>
                    <a:lnTo>
                      <a:pt x="126" y="1232"/>
                    </a:lnTo>
                    <a:lnTo>
                      <a:pt x="227" y="1308"/>
                    </a:lnTo>
                    <a:lnTo>
                      <a:pt x="352" y="1308"/>
                    </a:lnTo>
                    <a:lnTo>
                      <a:pt x="503" y="1283"/>
                    </a:lnTo>
                    <a:lnTo>
                      <a:pt x="604" y="1207"/>
                    </a:lnTo>
                    <a:lnTo>
                      <a:pt x="654" y="1157"/>
                    </a:lnTo>
                    <a:lnTo>
                      <a:pt x="679" y="1107"/>
                    </a:lnTo>
                    <a:lnTo>
                      <a:pt x="780" y="981"/>
                    </a:lnTo>
                    <a:lnTo>
                      <a:pt x="855" y="830"/>
                    </a:lnTo>
                    <a:lnTo>
                      <a:pt x="916" y="749"/>
                    </a:lnTo>
                    <a:lnTo>
                      <a:pt x="956" y="729"/>
                    </a:lnTo>
                    <a:lnTo>
                      <a:pt x="956" y="704"/>
                    </a:lnTo>
                    <a:lnTo>
                      <a:pt x="981" y="679"/>
                    </a:lnTo>
                    <a:lnTo>
                      <a:pt x="1057" y="604"/>
                    </a:lnTo>
                    <a:lnTo>
                      <a:pt x="1064" y="573"/>
                    </a:lnTo>
                    <a:lnTo>
                      <a:pt x="1064" y="573"/>
                    </a:lnTo>
                    <a:lnTo>
                      <a:pt x="1132" y="528"/>
                    </a:lnTo>
                    <a:lnTo>
                      <a:pt x="1182" y="453"/>
                    </a:lnTo>
                    <a:lnTo>
                      <a:pt x="1207" y="252"/>
                    </a:lnTo>
                    <a:lnTo>
                      <a:pt x="1157" y="151"/>
                    </a:lnTo>
                    <a:lnTo>
                      <a:pt x="1107" y="75"/>
                    </a:lnTo>
                    <a:lnTo>
                      <a:pt x="93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0" name="Google Shape;1070;p34"/>
              <p:cNvSpPr/>
              <p:nvPr/>
            </p:nvSpPr>
            <p:spPr>
              <a:xfrm rot="125325">
                <a:off x="1434574" y="2897836"/>
                <a:ext cx="30836" cy="63811"/>
              </a:xfrm>
              <a:custGeom>
                <a:avLst/>
                <a:gdLst/>
                <a:ahLst/>
                <a:cxnLst/>
                <a:rect l="l" t="t" r="r" b="b"/>
                <a:pathLst>
                  <a:path w="1334" h="1435" extrusionOk="0">
                    <a:moveTo>
                      <a:pt x="789" y="241"/>
                    </a:moveTo>
                    <a:lnTo>
                      <a:pt x="787" y="260"/>
                    </a:lnTo>
                    <a:lnTo>
                      <a:pt x="784" y="247"/>
                    </a:lnTo>
                    <a:lnTo>
                      <a:pt x="784" y="247"/>
                    </a:lnTo>
                    <a:lnTo>
                      <a:pt x="789" y="241"/>
                    </a:lnTo>
                    <a:close/>
                    <a:moveTo>
                      <a:pt x="804" y="345"/>
                    </a:moveTo>
                    <a:lnTo>
                      <a:pt x="881" y="403"/>
                    </a:lnTo>
                    <a:lnTo>
                      <a:pt x="906" y="428"/>
                    </a:lnTo>
                    <a:lnTo>
                      <a:pt x="805" y="353"/>
                    </a:lnTo>
                    <a:lnTo>
                      <a:pt x="804" y="345"/>
                    </a:lnTo>
                    <a:close/>
                    <a:moveTo>
                      <a:pt x="931" y="1"/>
                    </a:moveTo>
                    <a:lnTo>
                      <a:pt x="805" y="76"/>
                    </a:lnTo>
                    <a:lnTo>
                      <a:pt x="800" y="132"/>
                    </a:lnTo>
                    <a:lnTo>
                      <a:pt x="800" y="132"/>
                    </a:lnTo>
                    <a:lnTo>
                      <a:pt x="780" y="151"/>
                    </a:lnTo>
                    <a:lnTo>
                      <a:pt x="780" y="151"/>
                    </a:lnTo>
                    <a:lnTo>
                      <a:pt x="799" y="142"/>
                    </a:lnTo>
                    <a:lnTo>
                      <a:pt x="799" y="142"/>
                    </a:lnTo>
                    <a:lnTo>
                      <a:pt x="798" y="148"/>
                    </a:lnTo>
                    <a:lnTo>
                      <a:pt x="798" y="148"/>
                    </a:lnTo>
                    <a:lnTo>
                      <a:pt x="680" y="227"/>
                    </a:lnTo>
                    <a:lnTo>
                      <a:pt x="554" y="327"/>
                    </a:lnTo>
                    <a:lnTo>
                      <a:pt x="453" y="403"/>
                    </a:lnTo>
                    <a:lnTo>
                      <a:pt x="353" y="504"/>
                    </a:lnTo>
                    <a:lnTo>
                      <a:pt x="277" y="579"/>
                    </a:lnTo>
                    <a:lnTo>
                      <a:pt x="177" y="680"/>
                    </a:lnTo>
                    <a:lnTo>
                      <a:pt x="126" y="730"/>
                    </a:lnTo>
                    <a:lnTo>
                      <a:pt x="101" y="780"/>
                    </a:lnTo>
                    <a:lnTo>
                      <a:pt x="76" y="830"/>
                    </a:lnTo>
                    <a:lnTo>
                      <a:pt x="51" y="881"/>
                    </a:lnTo>
                    <a:lnTo>
                      <a:pt x="51" y="906"/>
                    </a:lnTo>
                    <a:lnTo>
                      <a:pt x="26" y="931"/>
                    </a:lnTo>
                    <a:lnTo>
                      <a:pt x="1" y="1032"/>
                    </a:lnTo>
                    <a:lnTo>
                      <a:pt x="1" y="1132"/>
                    </a:lnTo>
                    <a:lnTo>
                      <a:pt x="26" y="1258"/>
                    </a:lnTo>
                    <a:lnTo>
                      <a:pt x="126" y="1359"/>
                    </a:lnTo>
                    <a:lnTo>
                      <a:pt x="227" y="1434"/>
                    </a:lnTo>
                    <a:lnTo>
                      <a:pt x="378" y="1434"/>
                    </a:lnTo>
                    <a:lnTo>
                      <a:pt x="604" y="1384"/>
                    </a:lnTo>
                    <a:lnTo>
                      <a:pt x="755" y="1233"/>
                    </a:lnTo>
                    <a:lnTo>
                      <a:pt x="931" y="1032"/>
                    </a:lnTo>
                    <a:lnTo>
                      <a:pt x="1107" y="830"/>
                    </a:lnTo>
                    <a:lnTo>
                      <a:pt x="1233" y="654"/>
                    </a:lnTo>
                    <a:lnTo>
                      <a:pt x="1308" y="478"/>
                    </a:lnTo>
                    <a:lnTo>
                      <a:pt x="1333" y="403"/>
                    </a:lnTo>
                    <a:lnTo>
                      <a:pt x="1333" y="327"/>
                    </a:lnTo>
                    <a:lnTo>
                      <a:pt x="1333" y="227"/>
                    </a:lnTo>
                    <a:lnTo>
                      <a:pt x="1208" y="51"/>
                    </a:lnTo>
                    <a:lnTo>
                      <a:pt x="1136" y="33"/>
                    </a:lnTo>
                    <a:lnTo>
                      <a:pt x="1136" y="33"/>
                    </a:lnTo>
                    <a:lnTo>
                      <a:pt x="108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1" name="Google Shape;1071;p34"/>
              <p:cNvSpPr/>
              <p:nvPr/>
            </p:nvSpPr>
            <p:spPr>
              <a:xfrm rot="125325">
                <a:off x="1498374" y="2908955"/>
                <a:ext cx="22098" cy="5260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1183" extrusionOk="0">
                    <a:moveTo>
                      <a:pt x="704" y="1"/>
                    </a:moveTo>
                    <a:lnTo>
                      <a:pt x="654" y="13"/>
                    </a:lnTo>
                    <a:lnTo>
                      <a:pt x="654" y="13"/>
                    </a:lnTo>
                    <a:lnTo>
                      <a:pt x="679" y="1"/>
                    </a:lnTo>
                    <a:lnTo>
                      <a:pt x="679" y="1"/>
                    </a:lnTo>
                    <a:lnTo>
                      <a:pt x="578" y="26"/>
                    </a:lnTo>
                    <a:lnTo>
                      <a:pt x="478" y="76"/>
                    </a:lnTo>
                    <a:lnTo>
                      <a:pt x="428" y="101"/>
                    </a:lnTo>
                    <a:lnTo>
                      <a:pt x="377" y="152"/>
                    </a:lnTo>
                    <a:lnTo>
                      <a:pt x="302" y="227"/>
                    </a:lnTo>
                    <a:lnTo>
                      <a:pt x="226" y="328"/>
                    </a:lnTo>
                    <a:lnTo>
                      <a:pt x="252" y="303"/>
                    </a:lnTo>
                    <a:lnTo>
                      <a:pt x="302" y="252"/>
                    </a:lnTo>
                    <a:lnTo>
                      <a:pt x="252" y="328"/>
                    </a:lnTo>
                    <a:lnTo>
                      <a:pt x="201" y="378"/>
                    </a:lnTo>
                    <a:lnTo>
                      <a:pt x="151" y="428"/>
                    </a:lnTo>
                    <a:lnTo>
                      <a:pt x="101" y="504"/>
                    </a:lnTo>
                    <a:lnTo>
                      <a:pt x="75" y="529"/>
                    </a:lnTo>
                    <a:lnTo>
                      <a:pt x="75" y="554"/>
                    </a:lnTo>
                    <a:lnTo>
                      <a:pt x="25" y="629"/>
                    </a:lnTo>
                    <a:lnTo>
                      <a:pt x="0" y="705"/>
                    </a:lnTo>
                    <a:lnTo>
                      <a:pt x="0" y="806"/>
                    </a:lnTo>
                    <a:lnTo>
                      <a:pt x="0" y="931"/>
                    </a:lnTo>
                    <a:lnTo>
                      <a:pt x="75" y="1057"/>
                    </a:lnTo>
                    <a:lnTo>
                      <a:pt x="302" y="1183"/>
                    </a:lnTo>
                    <a:lnTo>
                      <a:pt x="453" y="1158"/>
                    </a:lnTo>
                    <a:lnTo>
                      <a:pt x="528" y="1132"/>
                    </a:lnTo>
                    <a:lnTo>
                      <a:pt x="578" y="1082"/>
                    </a:lnTo>
                    <a:lnTo>
                      <a:pt x="604" y="1057"/>
                    </a:lnTo>
                    <a:lnTo>
                      <a:pt x="629" y="1032"/>
                    </a:lnTo>
                    <a:lnTo>
                      <a:pt x="654" y="1007"/>
                    </a:lnTo>
                    <a:lnTo>
                      <a:pt x="679" y="982"/>
                    </a:lnTo>
                    <a:lnTo>
                      <a:pt x="755" y="931"/>
                    </a:lnTo>
                    <a:lnTo>
                      <a:pt x="780" y="856"/>
                    </a:lnTo>
                    <a:lnTo>
                      <a:pt x="805" y="831"/>
                    </a:lnTo>
                    <a:lnTo>
                      <a:pt x="805" y="780"/>
                    </a:lnTo>
                    <a:lnTo>
                      <a:pt x="855" y="680"/>
                    </a:lnTo>
                    <a:lnTo>
                      <a:pt x="905" y="579"/>
                    </a:lnTo>
                    <a:lnTo>
                      <a:pt x="905" y="554"/>
                    </a:lnTo>
                    <a:lnTo>
                      <a:pt x="931" y="504"/>
                    </a:lnTo>
                    <a:lnTo>
                      <a:pt x="956" y="403"/>
                    </a:lnTo>
                    <a:lnTo>
                      <a:pt x="931" y="277"/>
                    </a:lnTo>
                    <a:lnTo>
                      <a:pt x="956" y="328"/>
                    </a:lnTo>
                    <a:lnTo>
                      <a:pt x="956" y="303"/>
                    </a:lnTo>
                    <a:lnTo>
                      <a:pt x="931" y="177"/>
                    </a:lnTo>
                    <a:lnTo>
                      <a:pt x="893" y="126"/>
                    </a:lnTo>
                    <a:lnTo>
                      <a:pt x="893" y="126"/>
                    </a:lnTo>
                    <a:lnTo>
                      <a:pt x="880" y="101"/>
                    </a:lnTo>
                    <a:lnTo>
                      <a:pt x="868" y="93"/>
                    </a:lnTo>
                    <a:lnTo>
                      <a:pt x="868" y="93"/>
                    </a:lnTo>
                    <a:lnTo>
                      <a:pt x="855" y="76"/>
                    </a:lnTo>
                    <a:lnTo>
                      <a:pt x="859" y="87"/>
                    </a:lnTo>
                    <a:lnTo>
                      <a:pt x="859" y="87"/>
                    </a:lnTo>
                    <a:lnTo>
                      <a:pt x="805" y="51"/>
                    </a:lnTo>
                    <a:lnTo>
                      <a:pt x="70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2" name="Google Shape;1072;p34"/>
              <p:cNvSpPr/>
              <p:nvPr/>
            </p:nvSpPr>
            <p:spPr>
              <a:xfrm rot="125325">
                <a:off x="1565302" y="2907035"/>
                <a:ext cx="26190" cy="54828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1233" extrusionOk="0">
                    <a:moveTo>
                      <a:pt x="730" y="0"/>
                    </a:moveTo>
                    <a:lnTo>
                      <a:pt x="579" y="101"/>
                    </a:lnTo>
                    <a:lnTo>
                      <a:pt x="453" y="176"/>
                    </a:lnTo>
                    <a:lnTo>
                      <a:pt x="352" y="302"/>
                    </a:lnTo>
                    <a:lnTo>
                      <a:pt x="252" y="403"/>
                    </a:lnTo>
                    <a:lnTo>
                      <a:pt x="151" y="528"/>
                    </a:lnTo>
                    <a:lnTo>
                      <a:pt x="126" y="553"/>
                    </a:lnTo>
                    <a:lnTo>
                      <a:pt x="101" y="604"/>
                    </a:lnTo>
                    <a:lnTo>
                      <a:pt x="51" y="704"/>
                    </a:lnTo>
                    <a:lnTo>
                      <a:pt x="25" y="805"/>
                    </a:lnTo>
                    <a:lnTo>
                      <a:pt x="25" y="830"/>
                    </a:lnTo>
                    <a:lnTo>
                      <a:pt x="0" y="880"/>
                    </a:lnTo>
                    <a:lnTo>
                      <a:pt x="25" y="956"/>
                    </a:lnTo>
                    <a:lnTo>
                      <a:pt x="51" y="1031"/>
                    </a:lnTo>
                    <a:lnTo>
                      <a:pt x="101" y="1132"/>
                    </a:lnTo>
                    <a:lnTo>
                      <a:pt x="176" y="1207"/>
                    </a:lnTo>
                    <a:lnTo>
                      <a:pt x="302" y="1232"/>
                    </a:lnTo>
                    <a:lnTo>
                      <a:pt x="528" y="1207"/>
                    </a:lnTo>
                    <a:lnTo>
                      <a:pt x="629" y="1132"/>
                    </a:lnTo>
                    <a:lnTo>
                      <a:pt x="654" y="1107"/>
                    </a:lnTo>
                    <a:lnTo>
                      <a:pt x="679" y="1082"/>
                    </a:lnTo>
                    <a:lnTo>
                      <a:pt x="730" y="1031"/>
                    </a:lnTo>
                    <a:lnTo>
                      <a:pt x="780" y="956"/>
                    </a:lnTo>
                    <a:lnTo>
                      <a:pt x="830" y="880"/>
                    </a:lnTo>
                    <a:lnTo>
                      <a:pt x="881" y="805"/>
                    </a:lnTo>
                    <a:lnTo>
                      <a:pt x="931" y="729"/>
                    </a:lnTo>
                    <a:lnTo>
                      <a:pt x="981" y="654"/>
                    </a:lnTo>
                    <a:lnTo>
                      <a:pt x="1031" y="553"/>
                    </a:lnTo>
                    <a:lnTo>
                      <a:pt x="1082" y="453"/>
                    </a:lnTo>
                    <a:lnTo>
                      <a:pt x="1082" y="453"/>
                    </a:lnTo>
                    <a:lnTo>
                      <a:pt x="1065" y="470"/>
                    </a:lnTo>
                    <a:lnTo>
                      <a:pt x="1065" y="470"/>
                    </a:lnTo>
                    <a:lnTo>
                      <a:pt x="1132" y="352"/>
                    </a:lnTo>
                    <a:lnTo>
                      <a:pt x="1107" y="176"/>
                    </a:lnTo>
                    <a:lnTo>
                      <a:pt x="1107" y="151"/>
                    </a:lnTo>
                    <a:lnTo>
                      <a:pt x="1082" y="25"/>
                    </a:lnTo>
                    <a:lnTo>
                      <a:pt x="93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3" name="Google Shape;1073;p34"/>
              <p:cNvSpPr/>
              <p:nvPr/>
            </p:nvSpPr>
            <p:spPr>
              <a:xfrm rot="125325">
                <a:off x="1634625" y="2899533"/>
                <a:ext cx="29079" cy="64923"/>
              </a:xfrm>
              <a:custGeom>
                <a:avLst/>
                <a:gdLst/>
                <a:ahLst/>
                <a:cxnLst/>
                <a:rect l="l" t="t" r="r" b="b"/>
                <a:pathLst>
                  <a:path w="1258" h="1460" extrusionOk="0">
                    <a:moveTo>
                      <a:pt x="981" y="1"/>
                    </a:moveTo>
                    <a:lnTo>
                      <a:pt x="956" y="26"/>
                    </a:lnTo>
                    <a:lnTo>
                      <a:pt x="906" y="26"/>
                    </a:lnTo>
                    <a:lnTo>
                      <a:pt x="906" y="38"/>
                    </a:lnTo>
                    <a:lnTo>
                      <a:pt x="906" y="38"/>
                    </a:lnTo>
                    <a:lnTo>
                      <a:pt x="880" y="51"/>
                    </a:lnTo>
                    <a:lnTo>
                      <a:pt x="830" y="76"/>
                    </a:lnTo>
                    <a:lnTo>
                      <a:pt x="780" y="101"/>
                    </a:lnTo>
                    <a:lnTo>
                      <a:pt x="755" y="127"/>
                    </a:lnTo>
                    <a:lnTo>
                      <a:pt x="604" y="227"/>
                    </a:lnTo>
                    <a:lnTo>
                      <a:pt x="478" y="353"/>
                    </a:lnTo>
                    <a:lnTo>
                      <a:pt x="377" y="479"/>
                    </a:lnTo>
                    <a:lnTo>
                      <a:pt x="252" y="604"/>
                    </a:lnTo>
                    <a:lnTo>
                      <a:pt x="76" y="806"/>
                    </a:lnTo>
                    <a:lnTo>
                      <a:pt x="25" y="1082"/>
                    </a:lnTo>
                    <a:lnTo>
                      <a:pt x="25" y="1032"/>
                    </a:lnTo>
                    <a:lnTo>
                      <a:pt x="25" y="982"/>
                    </a:lnTo>
                    <a:lnTo>
                      <a:pt x="0" y="1082"/>
                    </a:lnTo>
                    <a:lnTo>
                      <a:pt x="0" y="1158"/>
                    </a:lnTo>
                    <a:lnTo>
                      <a:pt x="25" y="1309"/>
                    </a:lnTo>
                    <a:lnTo>
                      <a:pt x="226" y="1459"/>
                    </a:lnTo>
                    <a:lnTo>
                      <a:pt x="352" y="1434"/>
                    </a:lnTo>
                    <a:lnTo>
                      <a:pt x="453" y="1409"/>
                    </a:lnTo>
                    <a:lnTo>
                      <a:pt x="478" y="1409"/>
                    </a:lnTo>
                    <a:lnTo>
                      <a:pt x="579" y="1359"/>
                    </a:lnTo>
                    <a:lnTo>
                      <a:pt x="654" y="1309"/>
                    </a:lnTo>
                    <a:lnTo>
                      <a:pt x="704" y="1233"/>
                    </a:lnTo>
                    <a:lnTo>
                      <a:pt x="755" y="1183"/>
                    </a:lnTo>
                    <a:lnTo>
                      <a:pt x="805" y="1107"/>
                    </a:lnTo>
                    <a:lnTo>
                      <a:pt x="931" y="956"/>
                    </a:lnTo>
                    <a:lnTo>
                      <a:pt x="1056" y="780"/>
                    </a:lnTo>
                    <a:lnTo>
                      <a:pt x="1157" y="604"/>
                    </a:lnTo>
                    <a:lnTo>
                      <a:pt x="1207" y="428"/>
                    </a:lnTo>
                    <a:lnTo>
                      <a:pt x="1232" y="378"/>
                    </a:lnTo>
                    <a:lnTo>
                      <a:pt x="1232" y="353"/>
                    </a:lnTo>
                    <a:lnTo>
                      <a:pt x="1258" y="277"/>
                    </a:lnTo>
                    <a:lnTo>
                      <a:pt x="1258" y="227"/>
                    </a:lnTo>
                    <a:lnTo>
                      <a:pt x="1258" y="152"/>
                    </a:lnTo>
                    <a:lnTo>
                      <a:pt x="1207" y="51"/>
                    </a:lnTo>
                    <a:lnTo>
                      <a:pt x="1157" y="26"/>
                    </a:lnTo>
                    <a:lnTo>
                      <a:pt x="110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4" name="Google Shape;1074;p34"/>
              <p:cNvSpPr/>
              <p:nvPr/>
            </p:nvSpPr>
            <p:spPr>
              <a:xfrm rot="125325">
                <a:off x="1699036" y="2903124"/>
                <a:ext cx="35482" cy="66034"/>
              </a:xfrm>
              <a:custGeom>
                <a:avLst/>
                <a:gdLst/>
                <a:ahLst/>
                <a:cxnLst/>
                <a:rect l="l" t="t" r="r" b="b"/>
                <a:pathLst>
                  <a:path w="1535" h="1485" extrusionOk="0">
                    <a:moveTo>
                      <a:pt x="1158" y="1"/>
                    </a:moveTo>
                    <a:lnTo>
                      <a:pt x="1057" y="26"/>
                    </a:lnTo>
                    <a:lnTo>
                      <a:pt x="982" y="76"/>
                    </a:lnTo>
                    <a:lnTo>
                      <a:pt x="906" y="102"/>
                    </a:lnTo>
                    <a:lnTo>
                      <a:pt x="856" y="152"/>
                    </a:lnTo>
                    <a:lnTo>
                      <a:pt x="680" y="252"/>
                    </a:lnTo>
                    <a:lnTo>
                      <a:pt x="529" y="403"/>
                    </a:lnTo>
                    <a:lnTo>
                      <a:pt x="403" y="504"/>
                    </a:lnTo>
                    <a:lnTo>
                      <a:pt x="277" y="605"/>
                    </a:lnTo>
                    <a:lnTo>
                      <a:pt x="202" y="705"/>
                    </a:lnTo>
                    <a:lnTo>
                      <a:pt x="127" y="806"/>
                    </a:lnTo>
                    <a:lnTo>
                      <a:pt x="101" y="831"/>
                    </a:lnTo>
                    <a:lnTo>
                      <a:pt x="76" y="856"/>
                    </a:lnTo>
                    <a:lnTo>
                      <a:pt x="1" y="1082"/>
                    </a:lnTo>
                    <a:lnTo>
                      <a:pt x="76" y="1284"/>
                    </a:lnTo>
                    <a:lnTo>
                      <a:pt x="51" y="1233"/>
                    </a:lnTo>
                    <a:lnTo>
                      <a:pt x="51" y="1284"/>
                    </a:lnTo>
                    <a:lnTo>
                      <a:pt x="127" y="1384"/>
                    </a:lnTo>
                    <a:lnTo>
                      <a:pt x="202" y="1434"/>
                    </a:lnTo>
                    <a:lnTo>
                      <a:pt x="303" y="1460"/>
                    </a:lnTo>
                    <a:lnTo>
                      <a:pt x="252" y="1434"/>
                    </a:lnTo>
                    <a:lnTo>
                      <a:pt x="227" y="1409"/>
                    </a:lnTo>
                    <a:lnTo>
                      <a:pt x="403" y="1485"/>
                    </a:lnTo>
                    <a:lnTo>
                      <a:pt x="579" y="1434"/>
                    </a:lnTo>
                    <a:lnTo>
                      <a:pt x="630" y="1409"/>
                    </a:lnTo>
                    <a:lnTo>
                      <a:pt x="680" y="1384"/>
                    </a:lnTo>
                    <a:lnTo>
                      <a:pt x="780" y="1309"/>
                    </a:lnTo>
                    <a:lnTo>
                      <a:pt x="881" y="1208"/>
                    </a:lnTo>
                    <a:lnTo>
                      <a:pt x="982" y="1108"/>
                    </a:lnTo>
                    <a:lnTo>
                      <a:pt x="1107" y="982"/>
                    </a:lnTo>
                    <a:lnTo>
                      <a:pt x="1233" y="831"/>
                    </a:lnTo>
                    <a:lnTo>
                      <a:pt x="1359" y="680"/>
                    </a:lnTo>
                    <a:lnTo>
                      <a:pt x="1409" y="605"/>
                    </a:lnTo>
                    <a:lnTo>
                      <a:pt x="1434" y="554"/>
                    </a:lnTo>
                    <a:lnTo>
                      <a:pt x="1485" y="479"/>
                    </a:lnTo>
                    <a:lnTo>
                      <a:pt x="1510" y="428"/>
                    </a:lnTo>
                    <a:lnTo>
                      <a:pt x="1535" y="353"/>
                    </a:lnTo>
                    <a:lnTo>
                      <a:pt x="1535" y="278"/>
                    </a:lnTo>
                    <a:lnTo>
                      <a:pt x="1510" y="152"/>
                    </a:lnTo>
                    <a:lnTo>
                      <a:pt x="1409" y="76"/>
                    </a:lnTo>
                    <a:lnTo>
                      <a:pt x="1309" y="1"/>
                    </a:lnTo>
                    <a:lnTo>
                      <a:pt x="1248" y="13"/>
                    </a:lnTo>
                    <a:lnTo>
                      <a:pt x="1248" y="13"/>
                    </a:lnTo>
                    <a:lnTo>
                      <a:pt x="125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5" name="Google Shape;1075;p34"/>
              <p:cNvSpPr/>
              <p:nvPr/>
            </p:nvSpPr>
            <p:spPr>
              <a:xfrm rot="125325">
                <a:off x="1759611" y="2901944"/>
                <a:ext cx="31992" cy="64923"/>
              </a:xfrm>
              <a:custGeom>
                <a:avLst/>
                <a:gdLst/>
                <a:ahLst/>
                <a:cxnLst/>
                <a:rect l="l" t="t" r="r" b="b"/>
                <a:pathLst>
                  <a:path w="1384" h="1460" extrusionOk="0">
                    <a:moveTo>
                      <a:pt x="906" y="126"/>
                    </a:moveTo>
                    <a:lnTo>
                      <a:pt x="841" y="154"/>
                    </a:lnTo>
                    <a:lnTo>
                      <a:pt x="841" y="154"/>
                    </a:lnTo>
                    <a:lnTo>
                      <a:pt x="862" y="126"/>
                    </a:lnTo>
                    <a:close/>
                    <a:moveTo>
                      <a:pt x="780" y="453"/>
                    </a:moveTo>
                    <a:lnTo>
                      <a:pt x="780" y="478"/>
                    </a:lnTo>
                    <a:lnTo>
                      <a:pt x="780" y="478"/>
                    </a:lnTo>
                    <a:lnTo>
                      <a:pt x="780" y="478"/>
                    </a:lnTo>
                    <a:lnTo>
                      <a:pt x="767" y="453"/>
                    </a:lnTo>
                    <a:close/>
                    <a:moveTo>
                      <a:pt x="931" y="0"/>
                    </a:moveTo>
                    <a:lnTo>
                      <a:pt x="755" y="26"/>
                    </a:lnTo>
                    <a:lnTo>
                      <a:pt x="654" y="177"/>
                    </a:lnTo>
                    <a:lnTo>
                      <a:pt x="654" y="252"/>
                    </a:lnTo>
                    <a:lnTo>
                      <a:pt x="654" y="265"/>
                    </a:lnTo>
                    <a:lnTo>
                      <a:pt x="654" y="265"/>
                    </a:lnTo>
                    <a:lnTo>
                      <a:pt x="579" y="327"/>
                    </a:lnTo>
                    <a:lnTo>
                      <a:pt x="503" y="378"/>
                    </a:lnTo>
                    <a:lnTo>
                      <a:pt x="428" y="453"/>
                    </a:lnTo>
                    <a:lnTo>
                      <a:pt x="327" y="529"/>
                    </a:lnTo>
                    <a:lnTo>
                      <a:pt x="252" y="604"/>
                    </a:lnTo>
                    <a:lnTo>
                      <a:pt x="227" y="654"/>
                    </a:lnTo>
                    <a:lnTo>
                      <a:pt x="176" y="705"/>
                    </a:lnTo>
                    <a:lnTo>
                      <a:pt x="126" y="755"/>
                    </a:lnTo>
                    <a:lnTo>
                      <a:pt x="76" y="830"/>
                    </a:lnTo>
                    <a:lnTo>
                      <a:pt x="51" y="931"/>
                    </a:lnTo>
                    <a:lnTo>
                      <a:pt x="51" y="956"/>
                    </a:lnTo>
                    <a:lnTo>
                      <a:pt x="0" y="1057"/>
                    </a:lnTo>
                    <a:lnTo>
                      <a:pt x="0" y="1233"/>
                    </a:lnTo>
                    <a:lnTo>
                      <a:pt x="227" y="1459"/>
                    </a:lnTo>
                    <a:lnTo>
                      <a:pt x="378" y="1434"/>
                    </a:lnTo>
                    <a:lnTo>
                      <a:pt x="503" y="1409"/>
                    </a:lnTo>
                    <a:lnTo>
                      <a:pt x="554" y="1384"/>
                    </a:lnTo>
                    <a:lnTo>
                      <a:pt x="654" y="1359"/>
                    </a:lnTo>
                    <a:lnTo>
                      <a:pt x="755" y="1283"/>
                    </a:lnTo>
                    <a:lnTo>
                      <a:pt x="805" y="1233"/>
                    </a:lnTo>
                    <a:lnTo>
                      <a:pt x="830" y="1183"/>
                    </a:lnTo>
                    <a:lnTo>
                      <a:pt x="906" y="1107"/>
                    </a:lnTo>
                    <a:lnTo>
                      <a:pt x="981" y="1032"/>
                    </a:lnTo>
                    <a:lnTo>
                      <a:pt x="1057" y="956"/>
                    </a:lnTo>
                    <a:lnTo>
                      <a:pt x="1132" y="856"/>
                    </a:lnTo>
                    <a:lnTo>
                      <a:pt x="1233" y="705"/>
                    </a:lnTo>
                    <a:lnTo>
                      <a:pt x="1333" y="554"/>
                    </a:lnTo>
                    <a:lnTo>
                      <a:pt x="1384" y="453"/>
                    </a:lnTo>
                    <a:lnTo>
                      <a:pt x="1359" y="227"/>
                    </a:lnTo>
                    <a:lnTo>
                      <a:pt x="1283" y="151"/>
                    </a:lnTo>
                    <a:lnTo>
                      <a:pt x="1233" y="101"/>
                    </a:lnTo>
                    <a:lnTo>
                      <a:pt x="1182" y="76"/>
                    </a:lnTo>
                    <a:lnTo>
                      <a:pt x="1208" y="101"/>
                    </a:lnTo>
                    <a:lnTo>
                      <a:pt x="1233" y="126"/>
                    </a:lnTo>
                    <a:lnTo>
                      <a:pt x="1182" y="101"/>
                    </a:lnTo>
                    <a:lnTo>
                      <a:pt x="1157" y="76"/>
                    </a:lnTo>
                    <a:lnTo>
                      <a:pt x="1132" y="51"/>
                    </a:lnTo>
                    <a:lnTo>
                      <a:pt x="103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6" name="Google Shape;1076;p34"/>
              <p:cNvSpPr/>
              <p:nvPr/>
            </p:nvSpPr>
            <p:spPr>
              <a:xfrm rot="125325">
                <a:off x="1819190" y="2893002"/>
                <a:ext cx="36661" cy="69414"/>
              </a:xfrm>
              <a:custGeom>
                <a:avLst/>
                <a:gdLst/>
                <a:ahLst/>
                <a:cxnLst/>
                <a:rect l="l" t="t" r="r" b="b"/>
                <a:pathLst>
                  <a:path w="1586" h="1561" extrusionOk="0">
                    <a:moveTo>
                      <a:pt x="1208" y="1"/>
                    </a:moveTo>
                    <a:lnTo>
                      <a:pt x="1132" y="51"/>
                    </a:lnTo>
                    <a:lnTo>
                      <a:pt x="1057" y="127"/>
                    </a:lnTo>
                    <a:lnTo>
                      <a:pt x="982" y="177"/>
                    </a:lnTo>
                    <a:lnTo>
                      <a:pt x="956" y="177"/>
                    </a:lnTo>
                    <a:lnTo>
                      <a:pt x="956" y="202"/>
                    </a:lnTo>
                    <a:lnTo>
                      <a:pt x="931" y="202"/>
                    </a:lnTo>
                    <a:lnTo>
                      <a:pt x="881" y="227"/>
                    </a:lnTo>
                    <a:lnTo>
                      <a:pt x="730" y="353"/>
                    </a:lnTo>
                    <a:lnTo>
                      <a:pt x="554" y="504"/>
                    </a:lnTo>
                    <a:lnTo>
                      <a:pt x="428" y="630"/>
                    </a:lnTo>
                    <a:lnTo>
                      <a:pt x="303" y="730"/>
                    </a:lnTo>
                    <a:lnTo>
                      <a:pt x="227" y="781"/>
                    </a:lnTo>
                    <a:lnTo>
                      <a:pt x="177" y="856"/>
                    </a:lnTo>
                    <a:lnTo>
                      <a:pt x="126" y="906"/>
                    </a:lnTo>
                    <a:lnTo>
                      <a:pt x="76" y="957"/>
                    </a:lnTo>
                    <a:lnTo>
                      <a:pt x="1" y="1108"/>
                    </a:lnTo>
                    <a:lnTo>
                      <a:pt x="10" y="1181"/>
                    </a:lnTo>
                    <a:lnTo>
                      <a:pt x="1" y="1208"/>
                    </a:lnTo>
                    <a:lnTo>
                      <a:pt x="1" y="1309"/>
                    </a:lnTo>
                    <a:lnTo>
                      <a:pt x="1" y="1409"/>
                    </a:lnTo>
                    <a:lnTo>
                      <a:pt x="126" y="1510"/>
                    </a:lnTo>
                    <a:lnTo>
                      <a:pt x="227" y="1535"/>
                    </a:lnTo>
                    <a:lnTo>
                      <a:pt x="328" y="1535"/>
                    </a:lnTo>
                    <a:lnTo>
                      <a:pt x="333" y="1533"/>
                    </a:lnTo>
                    <a:lnTo>
                      <a:pt x="333" y="1533"/>
                    </a:lnTo>
                    <a:lnTo>
                      <a:pt x="428" y="1560"/>
                    </a:lnTo>
                    <a:lnTo>
                      <a:pt x="705" y="1384"/>
                    </a:lnTo>
                    <a:lnTo>
                      <a:pt x="831" y="1258"/>
                    </a:lnTo>
                    <a:lnTo>
                      <a:pt x="956" y="1133"/>
                    </a:lnTo>
                    <a:lnTo>
                      <a:pt x="1082" y="1007"/>
                    </a:lnTo>
                    <a:lnTo>
                      <a:pt x="1208" y="856"/>
                    </a:lnTo>
                    <a:lnTo>
                      <a:pt x="1334" y="680"/>
                    </a:lnTo>
                    <a:lnTo>
                      <a:pt x="1434" y="529"/>
                    </a:lnTo>
                    <a:lnTo>
                      <a:pt x="1535" y="378"/>
                    </a:lnTo>
                    <a:lnTo>
                      <a:pt x="1585" y="303"/>
                    </a:lnTo>
                    <a:lnTo>
                      <a:pt x="1535" y="102"/>
                    </a:lnTo>
                    <a:lnTo>
                      <a:pt x="1459" y="51"/>
                    </a:lnTo>
                    <a:lnTo>
                      <a:pt x="138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7" name="Google Shape;1077;p34"/>
              <p:cNvSpPr/>
              <p:nvPr/>
            </p:nvSpPr>
            <p:spPr>
              <a:xfrm rot="125325">
                <a:off x="1874418" y="2896225"/>
                <a:ext cx="38996" cy="64878"/>
              </a:xfrm>
              <a:custGeom>
                <a:avLst/>
                <a:gdLst/>
                <a:ahLst/>
                <a:cxnLst/>
                <a:rect l="l" t="t" r="r" b="b"/>
                <a:pathLst>
                  <a:path w="1687" h="1459" extrusionOk="0">
                    <a:moveTo>
                      <a:pt x="1409" y="0"/>
                    </a:moveTo>
                    <a:lnTo>
                      <a:pt x="1233" y="25"/>
                    </a:lnTo>
                    <a:lnTo>
                      <a:pt x="1057" y="76"/>
                    </a:lnTo>
                    <a:lnTo>
                      <a:pt x="940" y="134"/>
                    </a:lnTo>
                    <a:lnTo>
                      <a:pt x="940" y="134"/>
                    </a:lnTo>
                    <a:lnTo>
                      <a:pt x="881" y="151"/>
                    </a:lnTo>
                    <a:lnTo>
                      <a:pt x="705" y="252"/>
                    </a:lnTo>
                    <a:lnTo>
                      <a:pt x="554" y="352"/>
                    </a:lnTo>
                    <a:lnTo>
                      <a:pt x="429" y="453"/>
                    </a:lnTo>
                    <a:lnTo>
                      <a:pt x="303" y="553"/>
                    </a:lnTo>
                    <a:lnTo>
                      <a:pt x="202" y="679"/>
                    </a:lnTo>
                    <a:lnTo>
                      <a:pt x="127" y="780"/>
                    </a:lnTo>
                    <a:lnTo>
                      <a:pt x="76" y="880"/>
                    </a:lnTo>
                    <a:lnTo>
                      <a:pt x="1" y="1031"/>
                    </a:lnTo>
                    <a:lnTo>
                      <a:pt x="76" y="1283"/>
                    </a:lnTo>
                    <a:lnTo>
                      <a:pt x="177" y="1383"/>
                    </a:lnTo>
                    <a:lnTo>
                      <a:pt x="303" y="1459"/>
                    </a:lnTo>
                    <a:lnTo>
                      <a:pt x="554" y="1459"/>
                    </a:lnTo>
                    <a:lnTo>
                      <a:pt x="680" y="1358"/>
                    </a:lnTo>
                    <a:lnTo>
                      <a:pt x="755" y="1283"/>
                    </a:lnTo>
                    <a:lnTo>
                      <a:pt x="856" y="1207"/>
                    </a:lnTo>
                    <a:lnTo>
                      <a:pt x="932" y="1132"/>
                    </a:lnTo>
                    <a:lnTo>
                      <a:pt x="1007" y="1031"/>
                    </a:lnTo>
                    <a:lnTo>
                      <a:pt x="1082" y="931"/>
                    </a:lnTo>
                    <a:lnTo>
                      <a:pt x="1183" y="855"/>
                    </a:lnTo>
                    <a:lnTo>
                      <a:pt x="1208" y="830"/>
                    </a:lnTo>
                    <a:lnTo>
                      <a:pt x="1258" y="780"/>
                    </a:lnTo>
                    <a:lnTo>
                      <a:pt x="1284" y="780"/>
                    </a:lnTo>
                    <a:lnTo>
                      <a:pt x="1309" y="755"/>
                    </a:lnTo>
                    <a:lnTo>
                      <a:pt x="1359" y="704"/>
                    </a:lnTo>
                    <a:lnTo>
                      <a:pt x="1364" y="689"/>
                    </a:lnTo>
                    <a:lnTo>
                      <a:pt x="1364" y="689"/>
                    </a:lnTo>
                    <a:lnTo>
                      <a:pt x="1384" y="679"/>
                    </a:lnTo>
                    <a:lnTo>
                      <a:pt x="1435" y="629"/>
                    </a:lnTo>
                    <a:lnTo>
                      <a:pt x="1435" y="604"/>
                    </a:lnTo>
                    <a:lnTo>
                      <a:pt x="1460" y="604"/>
                    </a:lnTo>
                    <a:lnTo>
                      <a:pt x="1560" y="528"/>
                    </a:lnTo>
                    <a:lnTo>
                      <a:pt x="1611" y="453"/>
                    </a:lnTo>
                    <a:lnTo>
                      <a:pt x="1616" y="433"/>
                    </a:lnTo>
                    <a:lnTo>
                      <a:pt x="1616" y="433"/>
                    </a:lnTo>
                    <a:lnTo>
                      <a:pt x="1686" y="327"/>
                    </a:lnTo>
                    <a:lnTo>
                      <a:pt x="1636" y="151"/>
                    </a:lnTo>
                    <a:lnTo>
                      <a:pt x="1585" y="101"/>
                    </a:lnTo>
                    <a:lnTo>
                      <a:pt x="1535" y="50"/>
                    </a:lnTo>
                    <a:lnTo>
                      <a:pt x="1435" y="0"/>
                    </a:lnTo>
                    <a:lnTo>
                      <a:pt x="1415" y="5"/>
                    </a:lnTo>
                    <a:lnTo>
                      <a:pt x="1415" y="5"/>
                    </a:lnTo>
                    <a:lnTo>
                      <a:pt x="140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8" name="Google Shape;1078;p34"/>
              <p:cNvSpPr/>
              <p:nvPr/>
            </p:nvSpPr>
            <p:spPr>
              <a:xfrm rot="125325">
                <a:off x="1940608" y="2892305"/>
                <a:ext cx="44798" cy="72749"/>
              </a:xfrm>
              <a:custGeom>
                <a:avLst/>
                <a:gdLst/>
                <a:ahLst/>
                <a:cxnLst/>
                <a:rect l="l" t="t" r="r" b="b"/>
                <a:pathLst>
                  <a:path w="1938" h="1636" extrusionOk="0">
                    <a:moveTo>
                      <a:pt x="1660" y="1"/>
                    </a:moveTo>
                    <a:lnTo>
                      <a:pt x="1560" y="26"/>
                    </a:lnTo>
                    <a:lnTo>
                      <a:pt x="1384" y="101"/>
                    </a:lnTo>
                    <a:lnTo>
                      <a:pt x="1208" y="151"/>
                    </a:lnTo>
                    <a:lnTo>
                      <a:pt x="1258" y="151"/>
                    </a:lnTo>
                    <a:lnTo>
                      <a:pt x="1132" y="177"/>
                    </a:lnTo>
                    <a:lnTo>
                      <a:pt x="881" y="353"/>
                    </a:lnTo>
                    <a:lnTo>
                      <a:pt x="705" y="478"/>
                    </a:lnTo>
                    <a:lnTo>
                      <a:pt x="504" y="629"/>
                    </a:lnTo>
                    <a:lnTo>
                      <a:pt x="403" y="705"/>
                    </a:lnTo>
                    <a:lnTo>
                      <a:pt x="302" y="830"/>
                    </a:lnTo>
                    <a:lnTo>
                      <a:pt x="252" y="906"/>
                    </a:lnTo>
                    <a:lnTo>
                      <a:pt x="202" y="956"/>
                    </a:lnTo>
                    <a:lnTo>
                      <a:pt x="151" y="1057"/>
                    </a:lnTo>
                    <a:lnTo>
                      <a:pt x="101" y="1132"/>
                    </a:lnTo>
                    <a:lnTo>
                      <a:pt x="51" y="1208"/>
                    </a:lnTo>
                    <a:lnTo>
                      <a:pt x="51" y="1283"/>
                    </a:lnTo>
                    <a:lnTo>
                      <a:pt x="51" y="1333"/>
                    </a:lnTo>
                    <a:lnTo>
                      <a:pt x="51" y="1359"/>
                    </a:lnTo>
                    <a:lnTo>
                      <a:pt x="26" y="1434"/>
                    </a:lnTo>
                    <a:lnTo>
                      <a:pt x="1" y="1510"/>
                    </a:lnTo>
                    <a:lnTo>
                      <a:pt x="51" y="1635"/>
                    </a:lnTo>
                    <a:lnTo>
                      <a:pt x="252" y="1635"/>
                    </a:lnTo>
                    <a:lnTo>
                      <a:pt x="302" y="1610"/>
                    </a:lnTo>
                    <a:lnTo>
                      <a:pt x="403" y="1610"/>
                    </a:lnTo>
                    <a:lnTo>
                      <a:pt x="478" y="1585"/>
                    </a:lnTo>
                    <a:lnTo>
                      <a:pt x="529" y="1560"/>
                    </a:lnTo>
                    <a:lnTo>
                      <a:pt x="629" y="1510"/>
                    </a:lnTo>
                    <a:lnTo>
                      <a:pt x="730" y="1434"/>
                    </a:lnTo>
                    <a:lnTo>
                      <a:pt x="856" y="1359"/>
                    </a:lnTo>
                    <a:lnTo>
                      <a:pt x="981" y="1258"/>
                    </a:lnTo>
                    <a:lnTo>
                      <a:pt x="1057" y="1183"/>
                    </a:lnTo>
                    <a:lnTo>
                      <a:pt x="1157" y="1107"/>
                    </a:lnTo>
                    <a:lnTo>
                      <a:pt x="1334" y="956"/>
                    </a:lnTo>
                    <a:lnTo>
                      <a:pt x="1484" y="830"/>
                    </a:lnTo>
                    <a:lnTo>
                      <a:pt x="1535" y="805"/>
                    </a:lnTo>
                    <a:lnTo>
                      <a:pt x="1560" y="780"/>
                    </a:lnTo>
                    <a:lnTo>
                      <a:pt x="1610" y="730"/>
                    </a:lnTo>
                    <a:lnTo>
                      <a:pt x="1635" y="705"/>
                    </a:lnTo>
                    <a:lnTo>
                      <a:pt x="1681" y="659"/>
                    </a:lnTo>
                    <a:lnTo>
                      <a:pt x="1660" y="680"/>
                    </a:lnTo>
                    <a:lnTo>
                      <a:pt x="1660" y="680"/>
                    </a:lnTo>
                    <a:lnTo>
                      <a:pt x="1761" y="604"/>
                    </a:lnTo>
                    <a:lnTo>
                      <a:pt x="1837" y="504"/>
                    </a:lnTo>
                    <a:lnTo>
                      <a:pt x="1912" y="453"/>
                    </a:lnTo>
                    <a:lnTo>
                      <a:pt x="1937" y="252"/>
                    </a:lnTo>
                    <a:lnTo>
                      <a:pt x="1887" y="151"/>
                    </a:lnTo>
                    <a:lnTo>
                      <a:pt x="1837" y="76"/>
                    </a:lnTo>
                    <a:lnTo>
                      <a:pt x="166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9" name="Google Shape;1079;p34"/>
              <p:cNvSpPr/>
              <p:nvPr/>
            </p:nvSpPr>
            <p:spPr>
              <a:xfrm>
                <a:off x="1974449" y="2547793"/>
                <a:ext cx="25417" cy="332022"/>
              </a:xfrm>
              <a:custGeom>
                <a:avLst/>
                <a:gdLst/>
                <a:ahLst/>
                <a:cxnLst/>
                <a:rect l="l" t="t" r="r" b="b"/>
                <a:pathLst>
                  <a:path w="1938" h="1636" extrusionOk="0">
                    <a:moveTo>
                      <a:pt x="1660" y="1"/>
                    </a:moveTo>
                    <a:lnTo>
                      <a:pt x="1560" y="26"/>
                    </a:lnTo>
                    <a:lnTo>
                      <a:pt x="1384" y="101"/>
                    </a:lnTo>
                    <a:lnTo>
                      <a:pt x="1208" y="151"/>
                    </a:lnTo>
                    <a:lnTo>
                      <a:pt x="1258" y="151"/>
                    </a:lnTo>
                    <a:lnTo>
                      <a:pt x="1132" y="177"/>
                    </a:lnTo>
                    <a:lnTo>
                      <a:pt x="881" y="353"/>
                    </a:lnTo>
                    <a:lnTo>
                      <a:pt x="705" y="478"/>
                    </a:lnTo>
                    <a:lnTo>
                      <a:pt x="504" y="629"/>
                    </a:lnTo>
                    <a:lnTo>
                      <a:pt x="403" y="705"/>
                    </a:lnTo>
                    <a:lnTo>
                      <a:pt x="302" y="830"/>
                    </a:lnTo>
                    <a:lnTo>
                      <a:pt x="252" y="906"/>
                    </a:lnTo>
                    <a:lnTo>
                      <a:pt x="202" y="956"/>
                    </a:lnTo>
                    <a:lnTo>
                      <a:pt x="151" y="1057"/>
                    </a:lnTo>
                    <a:lnTo>
                      <a:pt x="101" y="1132"/>
                    </a:lnTo>
                    <a:lnTo>
                      <a:pt x="51" y="1208"/>
                    </a:lnTo>
                    <a:lnTo>
                      <a:pt x="51" y="1283"/>
                    </a:lnTo>
                    <a:lnTo>
                      <a:pt x="51" y="1333"/>
                    </a:lnTo>
                    <a:lnTo>
                      <a:pt x="51" y="1359"/>
                    </a:lnTo>
                    <a:lnTo>
                      <a:pt x="26" y="1434"/>
                    </a:lnTo>
                    <a:lnTo>
                      <a:pt x="1" y="1510"/>
                    </a:lnTo>
                    <a:lnTo>
                      <a:pt x="51" y="1635"/>
                    </a:lnTo>
                    <a:lnTo>
                      <a:pt x="252" y="1635"/>
                    </a:lnTo>
                    <a:lnTo>
                      <a:pt x="302" y="1610"/>
                    </a:lnTo>
                    <a:lnTo>
                      <a:pt x="403" y="1610"/>
                    </a:lnTo>
                    <a:lnTo>
                      <a:pt x="478" y="1585"/>
                    </a:lnTo>
                    <a:lnTo>
                      <a:pt x="529" y="1560"/>
                    </a:lnTo>
                    <a:lnTo>
                      <a:pt x="629" y="1510"/>
                    </a:lnTo>
                    <a:lnTo>
                      <a:pt x="730" y="1434"/>
                    </a:lnTo>
                    <a:lnTo>
                      <a:pt x="856" y="1359"/>
                    </a:lnTo>
                    <a:lnTo>
                      <a:pt x="981" y="1258"/>
                    </a:lnTo>
                    <a:lnTo>
                      <a:pt x="1057" y="1183"/>
                    </a:lnTo>
                    <a:lnTo>
                      <a:pt x="1157" y="1107"/>
                    </a:lnTo>
                    <a:lnTo>
                      <a:pt x="1334" y="956"/>
                    </a:lnTo>
                    <a:lnTo>
                      <a:pt x="1484" y="830"/>
                    </a:lnTo>
                    <a:lnTo>
                      <a:pt x="1535" y="805"/>
                    </a:lnTo>
                    <a:lnTo>
                      <a:pt x="1560" y="780"/>
                    </a:lnTo>
                    <a:lnTo>
                      <a:pt x="1610" y="730"/>
                    </a:lnTo>
                    <a:lnTo>
                      <a:pt x="1635" y="705"/>
                    </a:lnTo>
                    <a:lnTo>
                      <a:pt x="1681" y="659"/>
                    </a:lnTo>
                    <a:lnTo>
                      <a:pt x="1660" y="680"/>
                    </a:lnTo>
                    <a:lnTo>
                      <a:pt x="1660" y="680"/>
                    </a:lnTo>
                    <a:lnTo>
                      <a:pt x="1761" y="604"/>
                    </a:lnTo>
                    <a:lnTo>
                      <a:pt x="1837" y="504"/>
                    </a:lnTo>
                    <a:lnTo>
                      <a:pt x="1912" y="453"/>
                    </a:lnTo>
                    <a:lnTo>
                      <a:pt x="1937" y="252"/>
                    </a:lnTo>
                    <a:lnTo>
                      <a:pt x="1887" y="151"/>
                    </a:lnTo>
                    <a:lnTo>
                      <a:pt x="1837" y="76"/>
                    </a:lnTo>
                    <a:lnTo>
                      <a:pt x="166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80" name="Google Shape;1080;p34"/>
            <p:cNvSpPr txBox="1"/>
            <p:nvPr/>
          </p:nvSpPr>
          <p:spPr>
            <a:xfrm>
              <a:off x="1554675" y="4091275"/>
              <a:ext cx="963000" cy="35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Task 09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081" name="Google Shape;1081;p34"/>
          <p:cNvGrpSpPr/>
          <p:nvPr/>
        </p:nvGrpSpPr>
        <p:grpSpPr>
          <a:xfrm>
            <a:off x="3979467" y="3281601"/>
            <a:ext cx="1185060" cy="531318"/>
            <a:chOff x="3507375" y="3873001"/>
            <a:chExt cx="1185060" cy="531318"/>
          </a:xfrm>
        </p:grpSpPr>
        <p:grpSp>
          <p:nvGrpSpPr>
            <p:cNvPr id="1082" name="Google Shape;1082;p34"/>
            <p:cNvGrpSpPr/>
            <p:nvPr/>
          </p:nvGrpSpPr>
          <p:grpSpPr>
            <a:xfrm>
              <a:off x="3507375" y="3873001"/>
              <a:ext cx="1185060" cy="531318"/>
              <a:chOff x="823475" y="2497626"/>
              <a:chExt cx="1185060" cy="531318"/>
            </a:xfrm>
          </p:grpSpPr>
          <p:sp>
            <p:nvSpPr>
              <p:cNvPr id="1083" name="Google Shape;1083;p34"/>
              <p:cNvSpPr/>
              <p:nvPr/>
            </p:nvSpPr>
            <p:spPr>
              <a:xfrm rot="125325">
                <a:off x="873344" y="2518038"/>
                <a:ext cx="1127845" cy="420573"/>
              </a:xfrm>
              <a:custGeom>
                <a:avLst/>
                <a:gdLst/>
                <a:ahLst/>
                <a:cxnLst/>
                <a:rect l="l" t="t" r="r" b="b"/>
                <a:pathLst>
                  <a:path w="48792" h="9458" extrusionOk="0">
                    <a:moveTo>
                      <a:pt x="48113" y="716"/>
                    </a:moveTo>
                    <a:lnTo>
                      <a:pt x="48113" y="7607"/>
                    </a:lnTo>
                    <a:lnTo>
                      <a:pt x="48113" y="7607"/>
                    </a:lnTo>
                    <a:lnTo>
                      <a:pt x="39109" y="7898"/>
                    </a:lnTo>
                    <a:lnTo>
                      <a:pt x="20397" y="8401"/>
                    </a:lnTo>
                    <a:lnTo>
                      <a:pt x="11067" y="8577"/>
                    </a:lnTo>
                    <a:lnTo>
                      <a:pt x="8401" y="8627"/>
                    </a:lnTo>
                    <a:lnTo>
                      <a:pt x="3069" y="8703"/>
                    </a:lnTo>
                    <a:lnTo>
                      <a:pt x="780" y="8832"/>
                    </a:lnTo>
                    <a:lnTo>
                      <a:pt x="780" y="8832"/>
                    </a:lnTo>
                    <a:lnTo>
                      <a:pt x="780" y="5307"/>
                    </a:lnTo>
                    <a:lnTo>
                      <a:pt x="758" y="1856"/>
                    </a:lnTo>
                    <a:lnTo>
                      <a:pt x="758" y="1856"/>
                    </a:lnTo>
                    <a:lnTo>
                      <a:pt x="19090" y="1535"/>
                    </a:lnTo>
                    <a:lnTo>
                      <a:pt x="37801" y="1032"/>
                    </a:lnTo>
                    <a:lnTo>
                      <a:pt x="43133" y="881"/>
                    </a:lnTo>
                    <a:lnTo>
                      <a:pt x="48113" y="716"/>
                    </a:lnTo>
                    <a:close/>
                    <a:moveTo>
                      <a:pt x="48440" y="1"/>
                    </a:moveTo>
                    <a:lnTo>
                      <a:pt x="39109" y="328"/>
                    </a:lnTo>
                    <a:lnTo>
                      <a:pt x="20397" y="831"/>
                    </a:lnTo>
                    <a:lnTo>
                      <a:pt x="11067" y="1007"/>
                    </a:lnTo>
                    <a:lnTo>
                      <a:pt x="5735" y="1107"/>
                    </a:lnTo>
                    <a:lnTo>
                      <a:pt x="403" y="1158"/>
                    </a:lnTo>
                    <a:lnTo>
                      <a:pt x="252" y="1183"/>
                    </a:lnTo>
                    <a:lnTo>
                      <a:pt x="76" y="1384"/>
                    </a:lnTo>
                    <a:lnTo>
                      <a:pt x="51" y="1510"/>
                    </a:lnTo>
                    <a:lnTo>
                      <a:pt x="26" y="5307"/>
                    </a:lnTo>
                    <a:lnTo>
                      <a:pt x="1" y="9105"/>
                    </a:lnTo>
                    <a:lnTo>
                      <a:pt x="26" y="9281"/>
                    </a:lnTo>
                    <a:lnTo>
                      <a:pt x="252" y="9457"/>
                    </a:lnTo>
                    <a:lnTo>
                      <a:pt x="554" y="9457"/>
                    </a:lnTo>
                    <a:lnTo>
                      <a:pt x="660" y="9365"/>
                    </a:lnTo>
                    <a:lnTo>
                      <a:pt x="660" y="9365"/>
                    </a:lnTo>
                    <a:lnTo>
                      <a:pt x="2742" y="9432"/>
                    </a:lnTo>
                    <a:lnTo>
                      <a:pt x="7445" y="9356"/>
                    </a:lnTo>
                    <a:lnTo>
                      <a:pt x="9809" y="9306"/>
                    </a:lnTo>
                    <a:lnTo>
                      <a:pt x="14512" y="9231"/>
                    </a:lnTo>
                    <a:lnTo>
                      <a:pt x="19215" y="9130"/>
                    </a:lnTo>
                    <a:lnTo>
                      <a:pt x="28496" y="8904"/>
                    </a:lnTo>
                    <a:lnTo>
                      <a:pt x="37801" y="8627"/>
                    </a:lnTo>
                    <a:lnTo>
                      <a:pt x="43133" y="8476"/>
                    </a:lnTo>
                    <a:lnTo>
                      <a:pt x="48440" y="8300"/>
                    </a:lnTo>
                    <a:lnTo>
                      <a:pt x="48591" y="8275"/>
                    </a:lnTo>
                    <a:lnTo>
                      <a:pt x="48792" y="8074"/>
                    </a:lnTo>
                    <a:lnTo>
                      <a:pt x="48792" y="7948"/>
                    </a:lnTo>
                    <a:lnTo>
                      <a:pt x="48792" y="353"/>
                    </a:lnTo>
                    <a:lnTo>
                      <a:pt x="48767" y="202"/>
                    </a:lnTo>
                    <a:lnTo>
                      <a:pt x="48591" y="26"/>
                    </a:lnTo>
                    <a:lnTo>
                      <a:pt x="4844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4" name="Google Shape;1084;p34"/>
              <p:cNvSpPr/>
              <p:nvPr/>
            </p:nvSpPr>
            <p:spPr>
              <a:xfrm rot="125325">
                <a:off x="837991" y="2568046"/>
                <a:ext cx="1117951" cy="440673"/>
              </a:xfrm>
              <a:custGeom>
                <a:avLst/>
                <a:gdLst/>
                <a:ahLst/>
                <a:cxnLst/>
                <a:rect l="l" t="t" r="r" b="b"/>
                <a:pathLst>
                  <a:path w="48364" h="9910" extrusionOk="0">
                    <a:moveTo>
                      <a:pt x="679" y="2143"/>
                    </a:moveTo>
                    <a:lnTo>
                      <a:pt x="679" y="2189"/>
                    </a:lnTo>
                    <a:lnTo>
                      <a:pt x="604" y="2214"/>
                    </a:lnTo>
                    <a:lnTo>
                      <a:pt x="679" y="2143"/>
                    </a:lnTo>
                    <a:close/>
                    <a:moveTo>
                      <a:pt x="1710" y="1"/>
                    </a:moveTo>
                    <a:lnTo>
                      <a:pt x="1585" y="101"/>
                    </a:lnTo>
                    <a:lnTo>
                      <a:pt x="855" y="881"/>
                    </a:lnTo>
                    <a:lnTo>
                      <a:pt x="176" y="1660"/>
                    </a:lnTo>
                    <a:lnTo>
                      <a:pt x="25" y="1887"/>
                    </a:lnTo>
                    <a:lnTo>
                      <a:pt x="0" y="2440"/>
                    </a:lnTo>
                    <a:lnTo>
                      <a:pt x="0" y="2717"/>
                    </a:lnTo>
                    <a:lnTo>
                      <a:pt x="0" y="5358"/>
                    </a:lnTo>
                    <a:lnTo>
                      <a:pt x="0" y="7998"/>
                    </a:lnTo>
                    <a:lnTo>
                      <a:pt x="0" y="8778"/>
                    </a:lnTo>
                    <a:lnTo>
                      <a:pt x="0" y="9558"/>
                    </a:lnTo>
                    <a:lnTo>
                      <a:pt x="25" y="9708"/>
                    </a:lnTo>
                    <a:lnTo>
                      <a:pt x="227" y="9910"/>
                    </a:lnTo>
                    <a:lnTo>
                      <a:pt x="352" y="9910"/>
                    </a:lnTo>
                    <a:lnTo>
                      <a:pt x="9658" y="9784"/>
                    </a:lnTo>
                    <a:lnTo>
                      <a:pt x="28269" y="9407"/>
                    </a:lnTo>
                    <a:lnTo>
                      <a:pt x="37574" y="9080"/>
                    </a:lnTo>
                    <a:lnTo>
                      <a:pt x="40190" y="9029"/>
                    </a:lnTo>
                    <a:lnTo>
                      <a:pt x="42806" y="8954"/>
                    </a:lnTo>
                    <a:lnTo>
                      <a:pt x="45421" y="8879"/>
                    </a:lnTo>
                    <a:lnTo>
                      <a:pt x="48037" y="8778"/>
                    </a:lnTo>
                    <a:lnTo>
                      <a:pt x="48188" y="8728"/>
                    </a:lnTo>
                    <a:lnTo>
                      <a:pt x="48364" y="8526"/>
                    </a:lnTo>
                    <a:lnTo>
                      <a:pt x="48364" y="8275"/>
                    </a:lnTo>
                    <a:lnTo>
                      <a:pt x="48188" y="8074"/>
                    </a:lnTo>
                    <a:lnTo>
                      <a:pt x="48037" y="8074"/>
                    </a:lnTo>
                    <a:lnTo>
                      <a:pt x="45622" y="8149"/>
                    </a:lnTo>
                    <a:lnTo>
                      <a:pt x="43208" y="8199"/>
                    </a:lnTo>
                    <a:lnTo>
                      <a:pt x="42177" y="8225"/>
                    </a:lnTo>
                    <a:lnTo>
                      <a:pt x="41121" y="8275"/>
                    </a:lnTo>
                    <a:lnTo>
                      <a:pt x="39863" y="8325"/>
                    </a:lnTo>
                    <a:lnTo>
                      <a:pt x="38631" y="8401"/>
                    </a:lnTo>
                    <a:lnTo>
                      <a:pt x="34028" y="8526"/>
                    </a:lnTo>
                    <a:lnTo>
                      <a:pt x="29426" y="8627"/>
                    </a:lnTo>
                    <a:lnTo>
                      <a:pt x="20120" y="8879"/>
                    </a:lnTo>
                    <a:lnTo>
                      <a:pt x="10815" y="9055"/>
                    </a:lnTo>
                    <a:lnTo>
                      <a:pt x="5584" y="9155"/>
                    </a:lnTo>
                    <a:lnTo>
                      <a:pt x="704" y="9226"/>
                    </a:lnTo>
                    <a:lnTo>
                      <a:pt x="704" y="9226"/>
                    </a:lnTo>
                    <a:lnTo>
                      <a:pt x="704" y="5760"/>
                    </a:lnTo>
                    <a:lnTo>
                      <a:pt x="704" y="4452"/>
                    </a:lnTo>
                    <a:lnTo>
                      <a:pt x="704" y="3144"/>
                    </a:lnTo>
                    <a:lnTo>
                      <a:pt x="704" y="2289"/>
                    </a:lnTo>
                    <a:lnTo>
                      <a:pt x="704" y="2189"/>
                    </a:lnTo>
                    <a:lnTo>
                      <a:pt x="704" y="2120"/>
                    </a:lnTo>
                    <a:lnTo>
                      <a:pt x="704" y="2120"/>
                    </a:lnTo>
                    <a:lnTo>
                      <a:pt x="981" y="1862"/>
                    </a:lnTo>
                    <a:lnTo>
                      <a:pt x="1333" y="1409"/>
                    </a:lnTo>
                    <a:lnTo>
                      <a:pt x="1710" y="1007"/>
                    </a:lnTo>
                    <a:lnTo>
                      <a:pt x="2088" y="604"/>
                    </a:lnTo>
                    <a:lnTo>
                      <a:pt x="2163" y="478"/>
                    </a:lnTo>
                    <a:lnTo>
                      <a:pt x="2138" y="202"/>
                    </a:lnTo>
                    <a:lnTo>
                      <a:pt x="1962" y="26"/>
                    </a:lnTo>
                    <a:lnTo>
                      <a:pt x="171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5" name="Google Shape;1085;p34"/>
              <p:cNvSpPr/>
              <p:nvPr/>
            </p:nvSpPr>
            <p:spPr>
              <a:xfrm rot="125325">
                <a:off x="845420" y="2647015"/>
                <a:ext cx="40706" cy="80575"/>
              </a:xfrm>
              <a:custGeom>
                <a:avLst/>
                <a:gdLst/>
                <a:ahLst/>
                <a:cxnLst/>
                <a:rect l="l" t="t" r="r" b="b"/>
                <a:pathLst>
                  <a:path w="1761" h="1812" extrusionOk="0">
                    <a:moveTo>
                      <a:pt x="1560" y="1"/>
                    </a:moveTo>
                    <a:lnTo>
                      <a:pt x="1409" y="51"/>
                    </a:lnTo>
                    <a:lnTo>
                      <a:pt x="1358" y="76"/>
                    </a:lnTo>
                    <a:lnTo>
                      <a:pt x="1308" y="101"/>
                    </a:lnTo>
                    <a:lnTo>
                      <a:pt x="1333" y="101"/>
                    </a:lnTo>
                    <a:lnTo>
                      <a:pt x="1233" y="152"/>
                    </a:lnTo>
                    <a:lnTo>
                      <a:pt x="1182" y="202"/>
                    </a:lnTo>
                    <a:lnTo>
                      <a:pt x="1157" y="227"/>
                    </a:lnTo>
                    <a:lnTo>
                      <a:pt x="1057" y="303"/>
                    </a:lnTo>
                    <a:lnTo>
                      <a:pt x="981" y="378"/>
                    </a:lnTo>
                    <a:lnTo>
                      <a:pt x="805" y="529"/>
                    </a:lnTo>
                    <a:lnTo>
                      <a:pt x="654" y="705"/>
                    </a:lnTo>
                    <a:lnTo>
                      <a:pt x="503" y="881"/>
                    </a:lnTo>
                    <a:lnTo>
                      <a:pt x="352" y="1032"/>
                    </a:lnTo>
                    <a:lnTo>
                      <a:pt x="252" y="1107"/>
                    </a:lnTo>
                    <a:lnTo>
                      <a:pt x="202" y="1208"/>
                    </a:lnTo>
                    <a:lnTo>
                      <a:pt x="126" y="1258"/>
                    </a:lnTo>
                    <a:lnTo>
                      <a:pt x="101" y="1334"/>
                    </a:lnTo>
                    <a:lnTo>
                      <a:pt x="51" y="1434"/>
                    </a:lnTo>
                    <a:lnTo>
                      <a:pt x="25" y="1535"/>
                    </a:lnTo>
                    <a:lnTo>
                      <a:pt x="0" y="1636"/>
                    </a:lnTo>
                    <a:lnTo>
                      <a:pt x="51" y="1786"/>
                    </a:lnTo>
                    <a:lnTo>
                      <a:pt x="176" y="1812"/>
                    </a:lnTo>
                    <a:lnTo>
                      <a:pt x="277" y="1786"/>
                    </a:lnTo>
                    <a:lnTo>
                      <a:pt x="322" y="1775"/>
                    </a:lnTo>
                    <a:lnTo>
                      <a:pt x="322" y="1775"/>
                    </a:lnTo>
                    <a:lnTo>
                      <a:pt x="378" y="1786"/>
                    </a:lnTo>
                    <a:lnTo>
                      <a:pt x="478" y="1736"/>
                    </a:lnTo>
                    <a:lnTo>
                      <a:pt x="554" y="1686"/>
                    </a:lnTo>
                    <a:lnTo>
                      <a:pt x="604" y="1636"/>
                    </a:lnTo>
                    <a:lnTo>
                      <a:pt x="679" y="1560"/>
                    </a:lnTo>
                    <a:lnTo>
                      <a:pt x="780" y="1485"/>
                    </a:lnTo>
                    <a:lnTo>
                      <a:pt x="931" y="1309"/>
                    </a:lnTo>
                    <a:lnTo>
                      <a:pt x="1082" y="1158"/>
                    </a:lnTo>
                    <a:lnTo>
                      <a:pt x="1258" y="982"/>
                    </a:lnTo>
                    <a:lnTo>
                      <a:pt x="1409" y="806"/>
                    </a:lnTo>
                    <a:lnTo>
                      <a:pt x="1459" y="730"/>
                    </a:lnTo>
                    <a:lnTo>
                      <a:pt x="1534" y="630"/>
                    </a:lnTo>
                    <a:lnTo>
                      <a:pt x="1585" y="604"/>
                    </a:lnTo>
                    <a:lnTo>
                      <a:pt x="1610" y="554"/>
                    </a:lnTo>
                    <a:lnTo>
                      <a:pt x="1685" y="453"/>
                    </a:lnTo>
                    <a:lnTo>
                      <a:pt x="1702" y="370"/>
                    </a:lnTo>
                    <a:lnTo>
                      <a:pt x="1702" y="370"/>
                    </a:lnTo>
                    <a:lnTo>
                      <a:pt x="1711" y="353"/>
                    </a:lnTo>
                    <a:lnTo>
                      <a:pt x="1761" y="202"/>
                    </a:lnTo>
                    <a:lnTo>
                      <a:pt x="156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6" name="Google Shape;1086;p34"/>
              <p:cNvSpPr/>
              <p:nvPr/>
            </p:nvSpPr>
            <p:spPr>
              <a:xfrm rot="125325">
                <a:off x="839045" y="2731890"/>
                <a:ext cx="42463" cy="99563"/>
              </a:xfrm>
              <a:custGeom>
                <a:avLst/>
                <a:gdLst/>
                <a:ahLst/>
                <a:cxnLst/>
                <a:rect l="l" t="t" r="r" b="b"/>
                <a:pathLst>
                  <a:path w="1837" h="2239" extrusionOk="0">
                    <a:moveTo>
                      <a:pt x="1686" y="0"/>
                    </a:moveTo>
                    <a:lnTo>
                      <a:pt x="1610" y="50"/>
                    </a:lnTo>
                    <a:lnTo>
                      <a:pt x="1535" y="126"/>
                    </a:lnTo>
                    <a:lnTo>
                      <a:pt x="1409" y="176"/>
                    </a:lnTo>
                    <a:lnTo>
                      <a:pt x="1359" y="201"/>
                    </a:lnTo>
                    <a:lnTo>
                      <a:pt x="1258" y="327"/>
                    </a:lnTo>
                    <a:lnTo>
                      <a:pt x="1157" y="453"/>
                    </a:lnTo>
                    <a:lnTo>
                      <a:pt x="1032" y="553"/>
                    </a:lnTo>
                    <a:lnTo>
                      <a:pt x="831" y="780"/>
                    </a:lnTo>
                    <a:lnTo>
                      <a:pt x="629" y="1006"/>
                    </a:lnTo>
                    <a:lnTo>
                      <a:pt x="428" y="1258"/>
                    </a:lnTo>
                    <a:lnTo>
                      <a:pt x="227" y="1534"/>
                    </a:lnTo>
                    <a:lnTo>
                      <a:pt x="177" y="1585"/>
                    </a:lnTo>
                    <a:lnTo>
                      <a:pt x="126" y="1660"/>
                    </a:lnTo>
                    <a:lnTo>
                      <a:pt x="126" y="1685"/>
                    </a:lnTo>
                    <a:lnTo>
                      <a:pt x="101" y="1736"/>
                    </a:lnTo>
                    <a:lnTo>
                      <a:pt x="76" y="1811"/>
                    </a:lnTo>
                    <a:lnTo>
                      <a:pt x="76" y="1861"/>
                    </a:lnTo>
                    <a:lnTo>
                      <a:pt x="51" y="1912"/>
                    </a:lnTo>
                    <a:lnTo>
                      <a:pt x="26" y="1962"/>
                    </a:lnTo>
                    <a:lnTo>
                      <a:pt x="1" y="2037"/>
                    </a:lnTo>
                    <a:lnTo>
                      <a:pt x="1" y="2113"/>
                    </a:lnTo>
                    <a:lnTo>
                      <a:pt x="51" y="2213"/>
                    </a:lnTo>
                    <a:lnTo>
                      <a:pt x="151" y="2239"/>
                    </a:lnTo>
                    <a:lnTo>
                      <a:pt x="227" y="2239"/>
                    </a:lnTo>
                    <a:lnTo>
                      <a:pt x="302" y="2213"/>
                    </a:lnTo>
                    <a:lnTo>
                      <a:pt x="353" y="2188"/>
                    </a:lnTo>
                    <a:lnTo>
                      <a:pt x="428" y="2138"/>
                    </a:lnTo>
                    <a:lnTo>
                      <a:pt x="529" y="2113"/>
                    </a:lnTo>
                    <a:lnTo>
                      <a:pt x="604" y="2037"/>
                    </a:lnTo>
                    <a:lnTo>
                      <a:pt x="680" y="1987"/>
                    </a:lnTo>
                    <a:lnTo>
                      <a:pt x="730" y="1937"/>
                    </a:lnTo>
                    <a:lnTo>
                      <a:pt x="981" y="1660"/>
                    </a:lnTo>
                    <a:lnTo>
                      <a:pt x="1208" y="1358"/>
                    </a:lnTo>
                    <a:lnTo>
                      <a:pt x="1384" y="1107"/>
                    </a:lnTo>
                    <a:lnTo>
                      <a:pt x="1560" y="805"/>
                    </a:lnTo>
                    <a:lnTo>
                      <a:pt x="1635" y="679"/>
                    </a:lnTo>
                    <a:lnTo>
                      <a:pt x="1711" y="528"/>
                    </a:lnTo>
                    <a:lnTo>
                      <a:pt x="1761" y="453"/>
                    </a:lnTo>
                    <a:lnTo>
                      <a:pt x="1786" y="352"/>
                    </a:lnTo>
                    <a:lnTo>
                      <a:pt x="1786" y="302"/>
                    </a:lnTo>
                    <a:lnTo>
                      <a:pt x="1811" y="277"/>
                    </a:lnTo>
                    <a:lnTo>
                      <a:pt x="1811" y="227"/>
                    </a:lnTo>
                    <a:lnTo>
                      <a:pt x="1837" y="126"/>
                    </a:lnTo>
                    <a:lnTo>
                      <a:pt x="168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7" name="Google Shape;1087;p34"/>
              <p:cNvSpPr/>
              <p:nvPr/>
            </p:nvSpPr>
            <p:spPr>
              <a:xfrm rot="125325">
                <a:off x="825572" y="2822213"/>
                <a:ext cx="52333" cy="115215"/>
              </a:xfrm>
              <a:custGeom>
                <a:avLst/>
                <a:gdLst/>
                <a:ahLst/>
                <a:cxnLst/>
                <a:rect l="l" t="t" r="r" b="b"/>
                <a:pathLst>
                  <a:path w="2264" h="2591" extrusionOk="0">
                    <a:moveTo>
                      <a:pt x="2113" y="0"/>
                    </a:moveTo>
                    <a:lnTo>
                      <a:pt x="1987" y="51"/>
                    </a:lnTo>
                    <a:lnTo>
                      <a:pt x="1811" y="151"/>
                    </a:lnTo>
                    <a:lnTo>
                      <a:pt x="1660" y="277"/>
                    </a:lnTo>
                    <a:lnTo>
                      <a:pt x="1534" y="403"/>
                    </a:lnTo>
                    <a:lnTo>
                      <a:pt x="1383" y="528"/>
                    </a:lnTo>
                    <a:lnTo>
                      <a:pt x="1132" y="805"/>
                    </a:lnTo>
                    <a:lnTo>
                      <a:pt x="880" y="1082"/>
                    </a:lnTo>
                    <a:lnTo>
                      <a:pt x="604" y="1384"/>
                    </a:lnTo>
                    <a:lnTo>
                      <a:pt x="352" y="1685"/>
                    </a:lnTo>
                    <a:lnTo>
                      <a:pt x="151" y="2012"/>
                    </a:lnTo>
                    <a:lnTo>
                      <a:pt x="70" y="2294"/>
                    </a:lnTo>
                    <a:lnTo>
                      <a:pt x="70" y="2294"/>
                    </a:lnTo>
                    <a:lnTo>
                      <a:pt x="50" y="2314"/>
                    </a:lnTo>
                    <a:lnTo>
                      <a:pt x="25" y="2364"/>
                    </a:lnTo>
                    <a:lnTo>
                      <a:pt x="0" y="2465"/>
                    </a:lnTo>
                    <a:lnTo>
                      <a:pt x="126" y="2591"/>
                    </a:lnTo>
                    <a:lnTo>
                      <a:pt x="226" y="2566"/>
                    </a:lnTo>
                    <a:lnTo>
                      <a:pt x="402" y="2465"/>
                    </a:lnTo>
                    <a:lnTo>
                      <a:pt x="553" y="2364"/>
                    </a:lnTo>
                    <a:lnTo>
                      <a:pt x="704" y="2264"/>
                    </a:lnTo>
                    <a:lnTo>
                      <a:pt x="855" y="2138"/>
                    </a:lnTo>
                    <a:lnTo>
                      <a:pt x="981" y="2012"/>
                    </a:lnTo>
                    <a:lnTo>
                      <a:pt x="1107" y="1861"/>
                    </a:lnTo>
                    <a:lnTo>
                      <a:pt x="1358" y="1560"/>
                    </a:lnTo>
                    <a:lnTo>
                      <a:pt x="1584" y="1283"/>
                    </a:lnTo>
                    <a:lnTo>
                      <a:pt x="1836" y="981"/>
                    </a:lnTo>
                    <a:lnTo>
                      <a:pt x="1937" y="830"/>
                    </a:lnTo>
                    <a:lnTo>
                      <a:pt x="2062" y="654"/>
                    </a:lnTo>
                    <a:lnTo>
                      <a:pt x="2163" y="503"/>
                    </a:lnTo>
                    <a:lnTo>
                      <a:pt x="2238" y="327"/>
                    </a:lnTo>
                    <a:lnTo>
                      <a:pt x="2264" y="202"/>
                    </a:lnTo>
                    <a:lnTo>
                      <a:pt x="211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" name="Google Shape;1088;p34"/>
              <p:cNvSpPr/>
              <p:nvPr/>
            </p:nvSpPr>
            <p:spPr>
              <a:xfrm rot="125325">
                <a:off x="844660" y="2886482"/>
                <a:ext cx="42463" cy="87290"/>
              </a:xfrm>
              <a:custGeom>
                <a:avLst/>
                <a:gdLst/>
                <a:ahLst/>
                <a:cxnLst/>
                <a:rect l="l" t="t" r="r" b="b"/>
                <a:pathLst>
                  <a:path w="1837" h="1963" extrusionOk="0">
                    <a:moveTo>
                      <a:pt x="1409" y="1"/>
                    </a:moveTo>
                    <a:lnTo>
                      <a:pt x="1308" y="76"/>
                    </a:lnTo>
                    <a:lnTo>
                      <a:pt x="931" y="428"/>
                    </a:lnTo>
                    <a:lnTo>
                      <a:pt x="579" y="781"/>
                    </a:lnTo>
                    <a:lnTo>
                      <a:pt x="453" y="906"/>
                    </a:lnTo>
                    <a:lnTo>
                      <a:pt x="378" y="1032"/>
                    </a:lnTo>
                    <a:lnTo>
                      <a:pt x="302" y="1133"/>
                    </a:lnTo>
                    <a:lnTo>
                      <a:pt x="252" y="1233"/>
                    </a:lnTo>
                    <a:lnTo>
                      <a:pt x="176" y="1334"/>
                    </a:lnTo>
                    <a:lnTo>
                      <a:pt x="126" y="1460"/>
                    </a:lnTo>
                    <a:lnTo>
                      <a:pt x="51" y="1610"/>
                    </a:lnTo>
                    <a:lnTo>
                      <a:pt x="51" y="1686"/>
                    </a:lnTo>
                    <a:lnTo>
                      <a:pt x="26" y="1761"/>
                    </a:lnTo>
                    <a:lnTo>
                      <a:pt x="0" y="1837"/>
                    </a:lnTo>
                    <a:lnTo>
                      <a:pt x="0" y="1887"/>
                    </a:lnTo>
                    <a:lnTo>
                      <a:pt x="101" y="1963"/>
                    </a:lnTo>
                    <a:lnTo>
                      <a:pt x="151" y="1937"/>
                    </a:lnTo>
                    <a:lnTo>
                      <a:pt x="227" y="1912"/>
                    </a:lnTo>
                    <a:lnTo>
                      <a:pt x="264" y="1887"/>
                    </a:lnTo>
                    <a:lnTo>
                      <a:pt x="327" y="1887"/>
                    </a:lnTo>
                    <a:lnTo>
                      <a:pt x="579" y="1711"/>
                    </a:lnTo>
                    <a:lnTo>
                      <a:pt x="679" y="1610"/>
                    </a:lnTo>
                    <a:lnTo>
                      <a:pt x="730" y="1585"/>
                    </a:lnTo>
                    <a:lnTo>
                      <a:pt x="780" y="1535"/>
                    </a:lnTo>
                    <a:lnTo>
                      <a:pt x="805" y="1510"/>
                    </a:lnTo>
                    <a:lnTo>
                      <a:pt x="830" y="1485"/>
                    </a:lnTo>
                    <a:lnTo>
                      <a:pt x="956" y="1384"/>
                    </a:lnTo>
                    <a:lnTo>
                      <a:pt x="1057" y="1258"/>
                    </a:lnTo>
                    <a:lnTo>
                      <a:pt x="1384" y="881"/>
                    </a:lnTo>
                    <a:lnTo>
                      <a:pt x="1761" y="504"/>
                    </a:lnTo>
                    <a:lnTo>
                      <a:pt x="1811" y="403"/>
                    </a:lnTo>
                    <a:lnTo>
                      <a:pt x="1836" y="177"/>
                    </a:lnTo>
                    <a:lnTo>
                      <a:pt x="1761" y="76"/>
                    </a:lnTo>
                    <a:lnTo>
                      <a:pt x="166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9" name="Google Shape;1089;p34"/>
              <p:cNvSpPr/>
              <p:nvPr/>
            </p:nvSpPr>
            <p:spPr>
              <a:xfrm rot="125325">
                <a:off x="904565" y="2897667"/>
                <a:ext cx="37817" cy="78307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1761" extrusionOk="0">
                    <a:moveTo>
                      <a:pt x="1309" y="1"/>
                    </a:moveTo>
                    <a:lnTo>
                      <a:pt x="1208" y="51"/>
                    </a:lnTo>
                    <a:lnTo>
                      <a:pt x="831" y="327"/>
                    </a:lnTo>
                    <a:lnTo>
                      <a:pt x="479" y="654"/>
                    </a:lnTo>
                    <a:lnTo>
                      <a:pt x="328" y="830"/>
                    </a:lnTo>
                    <a:lnTo>
                      <a:pt x="177" y="1032"/>
                    </a:lnTo>
                    <a:lnTo>
                      <a:pt x="101" y="1157"/>
                    </a:lnTo>
                    <a:lnTo>
                      <a:pt x="51" y="1283"/>
                    </a:lnTo>
                    <a:lnTo>
                      <a:pt x="26" y="1409"/>
                    </a:lnTo>
                    <a:lnTo>
                      <a:pt x="1" y="1535"/>
                    </a:lnTo>
                    <a:lnTo>
                      <a:pt x="26" y="1660"/>
                    </a:lnTo>
                    <a:lnTo>
                      <a:pt x="227" y="1761"/>
                    </a:lnTo>
                    <a:lnTo>
                      <a:pt x="328" y="1711"/>
                    </a:lnTo>
                    <a:lnTo>
                      <a:pt x="403" y="1686"/>
                    </a:lnTo>
                    <a:lnTo>
                      <a:pt x="454" y="1635"/>
                    </a:lnTo>
                    <a:lnTo>
                      <a:pt x="504" y="1610"/>
                    </a:lnTo>
                    <a:lnTo>
                      <a:pt x="516" y="1585"/>
                    </a:lnTo>
                    <a:lnTo>
                      <a:pt x="529" y="1585"/>
                    </a:lnTo>
                    <a:lnTo>
                      <a:pt x="554" y="1560"/>
                    </a:lnTo>
                    <a:lnTo>
                      <a:pt x="579" y="1535"/>
                    </a:lnTo>
                    <a:lnTo>
                      <a:pt x="655" y="1459"/>
                    </a:lnTo>
                    <a:lnTo>
                      <a:pt x="730" y="1384"/>
                    </a:lnTo>
                    <a:lnTo>
                      <a:pt x="755" y="1359"/>
                    </a:lnTo>
                    <a:lnTo>
                      <a:pt x="755" y="1333"/>
                    </a:lnTo>
                    <a:lnTo>
                      <a:pt x="781" y="1333"/>
                    </a:lnTo>
                    <a:lnTo>
                      <a:pt x="781" y="1308"/>
                    </a:lnTo>
                    <a:lnTo>
                      <a:pt x="806" y="1283"/>
                    </a:lnTo>
                    <a:lnTo>
                      <a:pt x="831" y="1258"/>
                    </a:lnTo>
                    <a:lnTo>
                      <a:pt x="881" y="1183"/>
                    </a:lnTo>
                    <a:lnTo>
                      <a:pt x="957" y="1107"/>
                    </a:lnTo>
                    <a:lnTo>
                      <a:pt x="1233" y="780"/>
                    </a:lnTo>
                    <a:lnTo>
                      <a:pt x="1560" y="504"/>
                    </a:lnTo>
                    <a:lnTo>
                      <a:pt x="1636" y="403"/>
                    </a:lnTo>
                    <a:lnTo>
                      <a:pt x="1636" y="202"/>
                    </a:lnTo>
                    <a:lnTo>
                      <a:pt x="1585" y="126"/>
                    </a:lnTo>
                    <a:lnTo>
                      <a:pt x="1510" y="51"/>
                    </a:lnTo>
                    <a:lnTo>
                      <a:pt x="130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" name="Google Shape;1090;p34"/>
              <p:cNvSpPr/>
              <p:nvPr/>
            </p:nvSpPr>
            <p:spPr>
              <a:xfrm rot="125325">
                <a:off x="968248" y="2903216"/>
                <a:ext cx="36060" cy="71637"/>
              </a:xfrm>
              <a:custGeom>
                <a:avLst/>
                <a:gdLst/>
                <a:ahLst/>
                <a:cxnLst/>
                <a:rect l="l" t="t" r="r" b="b"/>
                <a:pathLst>
                  <a:path w="1560" h="1611" extrusionOk="0">
                    <a:moveTo>
                      <a:pt x="1333" y="1"/>
                    </a:moveTo>
                    <a:lnTo>
                      <a:pt x="1208" y="51"/>
                    </a:lnTo>
                    <a:lnTo>
                      <a:pt x="1157" y="51"/>
                    </a:lnTo>
                    <a:lnTo>
                      <a:pt x="1107" y="76"/>
                    </a:lnTo>
                    <a:lnTo>
                      <a:pt x="1082" y="101"/>
                    </a:lnTo>
                    <a:lnTo>
                      <a:pt x="1032" y="101"/>
                    </a:lnTo>
                    <a:lnTo>
                      <a:pt x="1006" y="126"/>
                    </a:lnTo>
                    <a:lnTo>
                      <a:pt x="956" y="151"/>
                    </a:lnTo>
                    <a:lnTo>
                      <a:pt x="881" y="177"/>
                    </a:lnTo>
                    <a:lnTo>
                      <a:pt x="830" y="227"/>
                    </a:lnTo>
                    <a:lnTo>
                      <a:pt x="705" y="353"/>
                    </a:lnTo>
                    <a:lnTo>
                      <a:pt x="579" y="457"/>
                    </a:lnTo>
                    <a:lnTo>
                      <a:pt x="579" y="457"/>
                    </a:lnTo>
                    <a:lnTo>
                      <a:pt x="579" y="453"/>
                    </a:lnTo>
                    <a:lnTo>
                      <a:pt x="529" y="478"/>
                    </a:lnTo>
                    <a:lnTo>
                      <a:pt x="478" y="529"/>
                    </a:lnTo>
                    <a:lnTo>
                      <a:pt x="453" y="554"/>
                    </a:lnTo>
                    <a:lnTo>
                      <a:pt x="428" y="604"/>
                    </a:lnTo>
                    <a:lnTo>
                      <a:pt x="378" y="654"/>
                    </a:lnTo>
                    <a:lnTo>
                      <a:pt x="302" y="730"/>
                    </a:lnTo>
                    <a:lnTo>
                      <a:pt x="176" y="906"/>
                    </a:lnTo>
                    <a:lnTo>
                      <a:pt x="51" y="1082"/>
                    </a:lnTo>
                    <a:lnTo>
                      <a:pt x="0" y="1258"/>
                    </a:lnTo>
                    <a:lnTo>
                      <a:pt x="26" y="1346"/>
                    </a:lnTo>
                    <a:lnTo>
                      <a:pt x="26" y="1346"/>
                    </a:lnTo>
                    <a:lnTo>
                      <a:pt x="26" y="1459"/>
                    </a:lnTo>
                    <a:lnTo>
                      <a:pt x="151" y="1585"/>
                    </a:lnTo>
                    <a:lnTo>
                      <a:pt x="227" y="1610"/>
                    </a:lnTo>
                    <a:lnTo>
                      <a:pt x="327" y="1610"/>
                    </a:lnTo>
                    <a:lnTo>
                      <a:pt x="344" y="1605"/>
                    </a:lnTo>
                    <a:lnTo>
                      <a:pt x="344" y="1605"/>
                    </a:lnTo>
                    <a:lnTo>
                      <a:pt x="378" y="1610"/>
                    </a:lnTo>
                    <a:lnTo>
                      <a:pt x="529" y="1535"/>
                    </a:lnTo>
                    <a:lnTo>
                      <a:pt x="579" y="1510"/>
                    </a:lnTo>
                    <a:lnTo>
                      <a:pt x="629" y="1459"/>
                    </a:lnTo>
                    <a:lnTo>
                      <a:pt x="679" y="1384"/>
                    </a:lnTo>
                    <a:lnTo>
                      <a:pt x="755" y="1333"/>
                    </a:lnTo>
                    <a:lnTo>
                      <a:pt x="855" y="1208"/>
                    </a:lnTo>
                    <a:lnTo>
                      <a:pt x="956" y="1057"/>
                    </a:lnTo>
                    <a:lnTo>
                      <a:pt x="1006" y="1007"/>
                    </a:lnTo>
                    <a:lnTo>
                      <a:pt x="1057" y="956"/>
                    </a:lnTo>
                    <a:lnTo>
                      <a:pt x="1057" y="931"/>
                    </a:lnTo>
                    <a:lnTo>
                      <a:pt x="1107" y="856"/>
                    </a:lnTo>
                    <a:lnTo>
                      <a:pt x="1182" y="805"/>
                    </a:lnTo>
                    <a:lnTo>
                      <a:pt x="1233" y="730"/>
                    </a:lnTo>
                    <a:lnTo>
                      <a:pt x="1283" y="680"/>
                    </a:lnTo>
                    <a:lnTo>
                      <a:pt x="1409" y="554"/>
                    </a:lnTo>
                    <a:lnTo>
                      <a:pt x="1424" y="448"/>
                    </a:lnTo>
                    <a:lnTo>
                      <a:pt x="1434" y="428"/>
                    </a:lnTo>
                    <a:lnTo>
                      <a:pt x="1509" y="353"/>
                    </a:lnTo>
                    <a:lnTo>
                      <a:pt x="1560" y="202"/>
                    </a:lnTo>
                    <a:lnTo>
                      <a:pt x="1459" y="76"/>
                    </a:lnTo>
                    <a:lnTo>
                      <a:pt x="133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" name="Google Shape;1091;p34"/>
              <p:cNvSpPr/>
              <p:nvPr/>
            </p:nvSpPr>
            <p:spPr>
              <a:xfrm rot="125325">
                <a:off x="1020608" y="2902858"/>
                <a:ext cx="33171" cy="71593"/>
              </a:xfrm>
              <a:custGeom>
                <a:avLst/>
                <a:gdLst/>
                <a:ahLst/>
                <a:cxnLst/>
                <a:rect l="l" t="t" r="r" b="b"/>
                <a:pathLst>
                  <a:path w="1435" h="1610" extrusionOk="0">
                    <a:moveTo>
                      <a:pt x="894" y="1057"/>
                    </a:moveTo>
                    <a:lnTo>
                      <a:pt x="881" y="1073"/>
                    </a:lnTo>
                    <a:lnTo>
                      <a:pt x="881" y="1073"/>
                    </a:lnTo>
                    <a:lnTo>
                      <a:pt x="869" y="1094"/>
                    </a:lnTo>
                    <a:lnTo>
                      <a:pt x="869" y="1094"/>
                    </a:lnTo>
                    <a:lnTo>
                      <a:pt x="881" y="1082"/>
                    </a:lnTo>
                    <a:lnTo>
                      <a:pt x="894" y="1057"/>
                    </a:lnTo>
                    <a:close/>
                    <a:moveTo>
                      <a:pt x="1057" y="0"/>
                    </a:moveTo>
                    <a:lnTo>
                      <a:pt x="931" y="51"/>
                    </a:lnTo>
                    <a:lnTo>
                      <a:pt x="630" y="277"/>
                    </a:lnTo>
                    <a:lnTo>
                      <a:pt x="378" y="528"/>
                    </a:lnTo>
                    <a:lnTo>
                      <a:pt x="252" y="704"/>
                    </a:lnTo>
                    <a:lnTo>
                      <a:pt x="127" y="855"/>
                    </a:lnTo>
                    <a:lnTo>
                      <a:pt x="76" y="956"/>
                    </a:lnTo>
                    <a:lnTo>
                      <a:pt x="26" y="1082"/>
                    </a:lnTo>
                    <a:lnTo>
                      <a:pt x="1" y="1182"/>
                    </a:lnTo>
                    <a:lnTo>
                      <a:pt x="1" y="1308"/>
                    </a:lnTo>
                    <a:lnTo>
                      <a:pt x="26" y="1459"/>
                    </a:lnTo>
                    <a:lnTo>
                      <a:pt x="278" y="1610"/>
                    </a:lnTo>
                    <a:lnTo>
                      <a:pt x="428" y="1560"/>
                    </a:lnTo>
                    <a:lnTo>
                      <a:pt x="479" y="1509"/>
                    </a:lnTo>
                    <a:lnTo>
                      <a:pt x="529" y="1484"/>
                    </a:lnTo>
                    <a:lnTo>
                      <a:pt x="604" y="1434"/>
                    </a:lnTo>
                    <a:lnTo>
                      <a:pt x="655" y="1383"/>
                    </a:lnTo>
                    <a:lnTo>
                      <a:pt x="705" y="1333"/>
                    </a:lnTo>
                    <a:lnTo>
                      <a:pt x="755" y="1283"/>
                    </a:lnTo>
                    <a:lnTo>
                      <a:pt x="831" y="1157"/>
                    </a:lnTo>
                    <a:lnTo>
                      <a:pt x="869" y="1094"/>
                    </a:lnTo>
                    <a:lnTo>
                      <a:pt x="869" y="1094"/>
                    </a:lnTo>
                    <a:lnTo>
                      <a:pt x="856" y="1107"/>
                    </a:lnTo>
                    <a:lnTo>
                      <a:pt x="856" y="1107"/>
                    </a:lnTo>
                    <a:lnTo>
                      <a:pt x="881" y="1073"/>
                    </a:lnTo>
                    <a:lnTo>
                      <a:pt x="881" y="1073"/>
                    </a:lnTo>
                    <a:lnTo>
                      <a:pt x="906" y="1031"/>
                    </a:lnTo>
                    <a:lnTo>
                      <a:pt x="894" y="1057"/>
                    </a:lnTo>
                    <a:lnTo>
                      <a:pt x="894" y="1057"/>
                    </a:lnTo>
                    <a:lnTo>
                      <a:pt x="931" y="1006"/>
                    </a:lnTo>
                    <a:lnTo>
                      <a:pt x="1007" y="906"/>
                    </a:lnTo>
                    <a:lnTo>
                      <a:pt x="957" y="981"/>
                    </a:lnTo>
                    <a:lnTo>
                      <a:pt x="1133" y="755"/>
                    </a:lnTo>
                    <a:lnTo>
                      <a:pt x="1334" y="554"/>
                    </a:lnTo>
                    <a:lnTo>
                      <a:pt x="1409" y="478"/>
                    </a:lnTo>
                    <a:lnTo>
                      <a:pt x="1434" y="227"/>
                    </a:lnTo>
                    <a:lnTo>
                      <a:pt x="1359" y="126"/>
                    </a:lnTo>
                    <a:lnTo>
                      <a:pt x="1284" y="51"/>
                    </a:lnTo>
                    <a:lnTo>
                      <a:pt x="118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" name="Google Shape;1092;p34"/>
              <p:cNvSpPr/>
              <p:nvPr/>
            </p:nvSpPr>
            <p:spPr>
              <a:xfrm rot="125325">
                <a:off x="1078273" y="2906028"/>
                <a:ext cx="30258" cy="61543"/>
              </a:xfrm>
              <a:custGeom>
                <a:avLst/>
                <a:gdLst/>
                <a:ahLst/>
                <a:cxnLst/>
                <a:rect l="l" t="t" r="r" b="b"/>
                <a:pathLst>
                  <a:path w="1309" h="1384" extrusionOk="0">
                    <a:moveTo>
                      <a:pt x="1057" y="0"/>
                    </a:moveTo>
                    <a:lnTo>
                      <a:pt x="831" y="26"/>
                    </a:lnTo>
                    <a:lnTo>
                      <a:pt x="755" y="76"/>
                    </a:lnTo>
                    <a:lnTo>
                      <a:pt x="554" y="252"/>
                    </a:lnTo>
                    <a:lnTo>
                      <a:pt x="403" y="453"/>
                    </a:lnTo>
                    <a:lnTo>
                      <a:pt x="227" y="629"/>
                    </a:lnTo>
                    <a:lnTo>
                      <a:pt x="202" y="679"/>
                    </a:lnTo>
                    <a:lnTo>
                      <a:pt x="152" y="730"/>
                    </a:lnTo>
                    <a:lnTo>
                      <a:pt x="76" y="805"/>
                    </a:lnTo>
                    <a:lnTo>
                      <a:pt x="51" y="906"/>
                    </a:lnTo>
                    <a:lnTo>
                      <a:pt x="26" y="956"/>
                    </a:lnTo>
                    <a:lnTo>
                      <a:pt x="26" y="981"/>
                    </a:lnTo>
                    <a:lnTo>
                      <a:pt x="1" y="1182"/>
                    </a:lnTo>
                    <a:lnTo>
                      <a:pt x="152" y="1308"/>
                    </a:lnTo>
                    <a:lnTo>
                      <a:pt x="202" y="1358"/>
                    </a:lnTo>
                    <a:lnTo>
                      <a:pt x="303" y="1384"/>
                    </a:lnTo>
                    <a:lnTo>
                      <a:pt x="403" y="1384"/>
                    </a:lnTo>
                    <a:lnTo>
                      <a:pt x="504" y="1333"/>
                    </a:lnTo>
                    <a:lnTo>
                      <a:pt x="604" y="1308"/>
                    </a:lnTo>
                    <a:lnTo>
                      <a:pt x="680" y="1233"/>
                    </a:lnTo>
                    <a:lnTo>
                      <a:pt x="705" y="1182"/>
                    </a:lnTo>
                    <a:lnTo>
                      <a:pt x="755" y="1132"/>
                    </a:lnTo>
                    <a:lnTo>
                      <a:pt x="831" y="1032"/>
                    </a:lnTo>
                    <a:lnTo>
                      <a:pt x="906" y="931"/>
                    </a:lnTo>
                    <a:lnTo>
                      <a:pt x="1082" y="705"/>
                    </a:lnTo>
                    <a:lnTo>
                      <a:pt x="1258" y="478"/>
                    </a:lnTo>
                    <a:lnTo>
                      <a:pt x="1309" y="352"/>
                    </a:lnTo>
                    <a:lnTo>
                      <a:pt x="1283" y="227"/>
                    </a:lnTo>
                    <a:lnTo>
                      <a:pt x="1233" y="126"/>
                    </a:lnTo>
                    <a:lnTo>
                      <a:pt x="1158" y="51"/>
                    </a:lnTo>
                    <a:lnTo>
                      <a:pt x="105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" name="Google Shape;1093;p34"/>
              <p:cNvSpPr/>
              <p:nvPr/>
            </p:nvSpPr>
            <p:spPr>
              <a:xfrm rot="125325">
                <a:off x="1136204" y="2895775"/>
                <a:ext cx="27345" cy="63811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1435" extrusionOk="0">
                    <a:moveTo>
                      <a:pt x="906" y="1"/>
                    </a:moveTo>
                    <a:lnTo>
                      <a:pt x="755" y="76"/>
                    </a:lnTo>
                    <a:lnTo>
                      <a:pt x="654" y="152"/>
                    </a:lnTo>
                    <a:lnTo>
                      <a:pt x="579" y="252"/>
                    </a:lnTo>
                    <a:lnTo>
                      <a:pt x="504" y="353"/>
                    </a:lnTo>
                    <a:lnTo>
                      <a:pt x="403" y="453"/>
                    </a:lnTo>
                    <a:lnTo>
                      <a:pt x="302" y="579"/>
                    </a:lnTo>
                    <a:lnTo>
                      <a:pt x="227" y="705"/>
                    </a:lnTo>
                    <a:lnTo>
                      <a:pt x="177" y="755"/>
                    </a:lnTo>
                    <a:lnTo>
                      <a:pt x="126" y="806"/>
                    </a:lnTo>
                    <a:lnTo>
                      <a:pt x="76" y="906"/>
                    </a:lnTo>
                    <a:lnTo>
                      <a:pt x="51" y="1007"/>
                    </a:lnTo>
                    <a:lnTo>
                      <a:pt x="1" y="1208"/>
                    </a:lnTo>
                    <a:lnTo>
                      <a:pt x="76" y="1384"/>
                    </a:lnTo>
                    <a:lnTo>
                      <a:pt x="177" y="1434"/>
                    </a:lnTo>
                    <a:lnTo>
                      <a:pt x="378" y="1409"/>
                    </a:lnTo>
                    <a:lnTo>
                      <a:pt x="478" y="1384"/>
                    </a:lnTo>
                    <a:lnTo>
                      <a:pt x="554" y="1334"/>
                    </a:lnTo>
                    <a:lnTo>
                      <a:pt x="629" y="1258"/>
                    </a:lnTo>
                    <a:lnTo>
                      <a:pt x="705" y="1183"/>
                    </a:lnTo>
                    <a:lnTo>
                      <a:pt x="755" y="1107"/>
                    </a:lnTo>
                    <a:lnTo>
                      <a:pt x="831" y="1007"/>
                    </a:lnTo>
                    <a:lnTo>
                      <a:pt x="906" y="906"/>
                    </a:lnTo>
                    <a:lnTo>
                      <a:pt x="981" y="780"/>
                    </a:lnTo>
                    <a:lnTo>
                      <a:pt x="1057" y="655"/>
                    </a:lnTo>
                    <a:lnTo>
                      <a:pt x="1107" y="554"/>
                    </a:lnTo>
                    <a:lnTo>
                      <a:pt x="1132" y="479"/>
                    </a:lnTo>
                    <a:lnTo>
                      <a:pt x="1157" y="403"/>
                    </a:lnTo>
                    <a:lnTo>
                      <a:pt x="1183" y="328"/>
                    </a:lnTo>
                    <a:lnTo>
                      <a:pt x="1183" y="152"/>
                    </a:lnTo>
                    <a:lnTo>
                      <a:pt x="1082" y="26"/>
                    </a:lnTo>
                    <a:lnTo>
                      <a:pt x="90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" name="Google Shape;1094;p34"/>
              <p:cNvSpPr/>
              <p:nvPr/>
            </p:nvSpPr>
            <p:spPr>
              <a:xfrm rot="125325">
                <a:off x="1179648" y="2901893"/>
                <a:ext cx="29102" cy="61543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1384" extrusionOk="0">
                    <a:moveTo>
                      <a:pt x="579" y="1233"/>
                    </a:moveTo>
                    <a:lnTo>
                      <a:pt x="563" y="1241"/>
                    </a:lnTo>
                    <a:lnTo>
                      <a:pt x="554" y="1258"/>
                    </a:lnTo>
                    <a:lnTo>
                      <a:pt x="554" y="1258"/>
                    </a:lnTo>
                    <a:lnTo>
                      <a:pt x="579" y="1233"/>
                    </a:lnTo>
                    <a:close/>
                    <a:moveTo>
                      <a:pt x="906" y="0"/>
                    </a:moveTo>
                    <a:lnTo>
                      <a:pt x="831" y="51"/>
                    </a:lnTo>
                    <a:lnTo>
                      <a:pt x="755" y="76"/>
                    </a:lnTo>
                    <a:lnTo>
                      <a:pt x="680" y="126"/>
                    </a:lnTo>
                    <a:lnTo>
                      <a:pt x="604" y="176"/>
                    </a:lnTo>
                    <a:lnTo>
                      <a:pt x="529" y="252"/>
                    </a:lnTo>
                    <a:lnTo>
                      <a:pt x="428" y="352"/>
                    </a:lnTo>
                    <a:lnTo>
                      <a:pt x="303" y="453"/>
                    </a:lnTo>
                    <a:lnTo>
                      <a:pt x="277" y="503"/>
                    </a:lnTo>
                    <a:lnTo>
                      <a:pt x="227" y="579"/>
                    </a:lnTo>
                    <a:lnTo>
                      <a:pt x="177" y="629"/>
                    </a:lnTo>
                    <a:lnTo>
                      <a:pt x="127" y="679"/>
                    </a:lnTo>
                    <a:lnTo>
                      <a:pt x="101" y="755"/>
                    </a:lnTo>
                    <a:lnTo>
                      <a:pt x="76" y="780"/>
                    </a:lnTo>
                    <a:lnTo>
                      <a:pt x="76" y="830"/>
                    </a:lnTo>
                    <a:lnTo>
                      <a:pt x="51" y="881"/>
                    </a:lnTo>
                    <a:lnTo>
                      <a:pt x="26" y="956"/>
                    </a:lnTo>
                    <a:lnTo>
                      <a:pt x="1" y="1057"/>
                    </a:lnTo>
                    <a:lnTo>
                      <a:pt x="1" y="1157"/>
                    </a:lnTo>
                    <a:lnTo>
                      <a:pt x="26" y="1258"/>
                    </a:lnTo>
                    <a:lnTo>
                      <a:pt x="101" y="1333"/>
                    </a:lnTo>
                    <a:lnTo>
                      <a:pt x="202" y="1384"/>
                    </a:lnTo>
                    <a:lnTo>
                      <a:pt x="303" y="1358"/>
                    </a:lnTo>
                    <a:lnTo>
                      <a:pt x="328" y="1358"/>
                    </a:lnTo>
                    <a:lnTo>
                      <a:pt x="378" y="1333"/>
                    </a:lnTo>
                    <a:lnTo>
                      <a:pt x="479" y="1283"/>
                    </a:lnTo>
                    <a:lnTo>
                      <a:pt x="563" y="1241"/>
                    </a:lnTo>
                    <a:lnTo>
                      <a:pt x="579" y="1208"/>
                    </a:lnTo>
                    <a:lnTo>
                      <a:pt x="630" y="1182"/>
                    </a:lnTo>
                    <a:lnTo>
                      <a:pt x="680" y="1157"/>
                    </a:lnTo>
                    <a:lnTo>
                      <a:pt x="705" y="1107"/>
                    </a:lnTo>
                    <a:lnTo>
                      <a:pt x="730" y="1082"/>
                    </a:lnTo>
                    <a:lnTo>
                      <a:pt x="705" y="1132"/>
                    </a:lnTo>
                    <a:lnTo>
                      <a:pt x="831" y="956"/>
                    </a:lnTo>
                    <a:lnTo>
                      <a:pt x="957" y="805"/>
                    </a:lnTo>
                    <a:lnTo>
                      <a:pt x="1007" y="755"/>
                    </a:lnTo>
                    <a:lnTo>
                      <a:pt x="1082" y="679"/>
                    </a:lnTo>
                    <a:lnTo>
                      <a:pt x="1158" y="554"/>
                    </a:lnTo>
                    <a:lnTo>
                      <a:pt x="1233" y="453"/>
                    </a:lnTo>
                    <a:lnTo>
                      <a:pt x="1258" y="352"/>
                    </a:lnTo>
                    <a:lnTo>
                      <a:pt x="1233" y="176"/>
                    </a:lnTo>
                    <a:lnTo>
                      <a:pt x="1183" y="101"/>
                    </a:lnTo>
                    <a:lnTo>
                      <a:pt x="1107" y="25"/>
                    </a:lnTo>
                    <a:lnTo>
                      <a:pt x="90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" name="Google Shape;1095;p34"/>
              <p:cNvSpPr/>
              <p:nvPr/>
            </p:nvSpPr>
            <p:spPr>
              <a:xfrm rot="125325">
                <a:off x="1228833" y="2912648"/>
                <a:ext cx="29680" cy="54828"/>
              </a:xfrm>
              <a:custGeom>
                <a:avLst/>
                <a:gdLst/>
                <a:ahLst/>
                <a:cxnLst/>
                <a:rect l="l" t="t" r="r" b="b"/>
                <a:pathLst>
                  <a:path w="1284" h="1233" extrusionOk="0">
                    <a:moveTo>
                      <a:pt x="956" y="1"/>
                    </a:moveTo>
                    <a:lnTo>
                      <a:pt x="906" y="21"/>
                    </a:lnTo>
                    <a:lnTo>
                      <a:pt x="906" y="21"/>
                    </a:lnTo>
                    <a:lnTo>
                      <a:pt x="881" y="26"/>
                    </a:lnTo>
                    <a:lnTo>
                      <a:pt x="875" y="33"/>
                    </a:lnTo>
                    <a:lnTo>
                      <a:pt x="875" y="33"/>
                    </a:lnTo>
                    <a:lnTo>
                      <a:pt x="831" y="51"/>
                    </a:lnTo>
                    <a:lnTo>
                      <a:pt x="768" y="76"/>
                    </a:lnTo>
                    <a:lnTo>
                      <a:pt x="755" y="76"/>
                    </a:lnTo>
                    <a:lnTo>
                      <a:pt x="736" y="89"/>
                    </a:lnTo>
                    <a:lnTo>
                      <a:pt x="736" y="89"/>
                    </a:lnTo>
                    <a:lnTo>
                      <a:pt x="705" y="101"/>
                    </a:lnTo>
                    <a:lnTo>
                      <a:pt x="717" y="101"/>
                    </a:lnTo>
                    <a:lnTo>
                      <a:pt x="680" y="126"/>
                    </a:lnTo>
                    <a:lnTo>
                      <a:pt x="654" y="126"/>
                    </a:lnTo>
                    <a:lnTo>
                      <a:pt x="629" y="151"/>
                    </a:lnTo>
                    <a:lnTo>
                      <a:pt x="554" y="202"/>
                    </a:lnTo>
                    <a:lnTo>
                      <a:pt x="478" y="252"/>
                    </a:lnTo>
                    <a:lnTo>
                      <a:pt x="403" y="327"/>
                    </a:lnTo>
                    <a:lnTo>
                      <a:pt x="328" y="403"/>
                    </a:lnTo>
                    <a:lnTo>
                      <a:pt x="227" y="504"/>
                    </a:lnTo>
                    <a:lnTo>
                      <a:pt x="126" y="629"/>
                    </a:lnTo>
                    <a:lnTo>
                      <a:pt x="101" y="654"/>
                    </a:lnTo>
                    <a:lnTo>
                      <a:pt x="76" y="705"/>
                    </a:lnTo>
                    <a:lnTo>
                      <a:pt x="1" y="856"/>
                    </a:lnTo>
                    <a:lnTo>
                      <a:pt x="26" y="1032"/>
                    </a:lnTo>
                    <a:lnTo>
                      <a:pt x="76" y="1107"/>
                    </a:lnTo>
                    <a:lnTo>
                      <a:pt x="151" y="1183"/>
                    </a:lnTo>
                    <a:lnTo>
                      <a:pt x="227" y="1233"/>
                    </a:lnTo>
                    <a:lnTo>
                      <a:pt x="428" y="1233"/>
                    </a:lnTo>
                    <a:lnTo>
                      <a:pt x="554" y="1183"/>
                    </a:lnTo>
                    <a:lnTo>
                      <a:pt x="604" y="1132"/>
                    </a:lnTo>
                    <a:lnTo>
                      <a:pt x="654" y="1082"/>
                    </a:lnTo>
                    <a:lnTo>
                      <a:pt x="730" y="1007"/>
                    </a:lnTo>
                    <a:lnTo>
                      <a:pt x="805" y="956"/>
                    </a:lnTo>
                    <a:lnTo>
                      <a:pt x="856" y="881"/>
                    </a:lnTo>
                    <a:lnTo>
                      <a:pt x="906" y="805"/>
                    </a:lnTo>
                    <a:lnTo>
                      <a:pt x="1007" y="705"/>
                    </a:lnTo>
                    <a:lnTo>
                      <a:pt x="1082" y="604"/>
                    </a:lnTo>
                    <a:lnTo>
                      <a:pt x="1032" y="680"/>
                    </a:lnTo>
                    <a:lnTo>
                      <a:pt x="1107" y="579"/>
                    </a:lnTo>
                    <a:lnTo>
                      <a:pt x="1132" y="516"/>
                    </a:lnTo>
                    <a:lnTo>
                      <a:pt x="1132" y="529"/>
                    </a:lnTo>
                    <a:lnTo>
                      <a:pt x="1183" y="453"/>
                    </a:lnTo>
                    <a:lnTo>
                      <a:pt x="1233" y="378"/>
                    </a:lnTo>
                    <a:lnTo>
                      <a:pt x="1283" y="252"/>
                    </a:lnTo>
                    <a:lnTo>
                      <a:pt x="1157" y="26"/>
                    </a:lnTo>
                    <a:lnTo>
                      <a:pt x="1007" y="1"/>
                    </a:lnTo>
                    <a:lnTo>
                      <a:pt x="955" y="11"/>
                    </a:lnTo>
                    <a:lnTo>
                      <a:pt x="955" y="11"/>
                    </a:lnTo>
                    <a:lnTo>
                      <a:pt x="95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6" name="Google Shape;1096;p34"/>
              <p:cNvSpPr/>
              <p:nvPr/>
            </p:nvSpPr>
            <p:spPr>
              <a:xfrm rot="125325">
                <a:off x="1302677" y="2908630"/>
                <a:ext cx="29102" cy="64923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1460" extrusionOk="0">
                    <a:moveTo>
                      <a:pt x="1032" y="1"/>
                    </a:moveTo>
                    <a:lnTo>
                      <a:pt x="881" y="51"/>
                    </a:lnTo>
                    <a:lnTo>
                      <a:pt x="730" y="152"/>
                    </a:lnTo>
                    <a:lnTo>
                      <a:pt x="604" y="252"/>
                    </a:lnTo>
                    <a:lnTo>
                      <a:pt x="478" y="378"/>
                    </a:lnTo>
                    <a:lnTo>
                      <a:pt x="378" y="504"/>
                    </a:lnTo>
                    <a:lnTo>
                      <a:pt x="252" y="629"/>
                    </a:lnTo>
                    <a:lnTo>
                      <a:pt x="152" y="805"/>
                    </a:lnTo>
                    <a:lnTo>
                      <a:pt x="101" y="856"/>
                    </a:lnTo>
                    <a:lnTo>
                      <a:pt x="76" y="931"/>
                    </a:lnTo>
                    <a:lnTo>
                      <a:pt x="26" y="981"/>
                    </a:lnTo>
                    <a:lnTo>
                      <a:pt x="1" y="1057"/>
                    </a:lnTo>
                    <a:lnTo>
                      <a:pt x="1" y="1208"/>
                    </a:lnTo>
                    <a:lnTo>
                      <a:pt x="51" y="1334"/>
                    </a:lnTo>
                    <a:lnTo>
                      <a:pt x="202" y="1434"/>
                    </a:lnTo>
                    <a:lnTo>
                      <a:pt x="328" y="1459"/>
                    </a:lnTo>
                    <a:lnTo>
                      <a:pt x="478" y="1409"/>
                    </a:lnTo>
                    <a:lnTo>
                      <a:pt x="529" y="1359"/>
                    </a:lnTo>
                    <a:lnTo>
                      <a:pt x="579" y="1334"/>
                    </a:lnTo>
                    <a:lnTo>
                      <a:pt x="629" y="1258"/>
                    </a:lnTo>
                    <a:lnTo>
                      <a:pt x="680" y="1208"/>
                    </a:lnTo>
                    <a:lnTo>
                      <a:pt x="831" y="1082"/>
                    </a:lnTo>
                    <a:lnTo>
                      <a:pt x="931" y="906"/>
                    </a:lnTo>
                    <a:lnTo>
                      <a:pt x="1032" y="780"/>
                    </a:lnTo>
                    <a:lnTo>
                      <a:pt x="1107" y="655"/>
                    </a:lnTo>
                    <a:lnTo>
                      <a:pt x="1208" y="504"/>
                    </a:lnTo>
                    <a:lnTo>
                      <a:pt x="1258" y="328"/>
                    </a:lnTo>
                    <a:lnTo>
                      <a:pt x="1258" y="177"/>
                    </a:lnTo>
                    <a:lnTo>
                      <a:pt x="1158" y="76"/>
                    </a:lnTo>
                    <a:lnTo>
                      <a:pt x="103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7" name="Google Shape;1097;p34"/>
              <p:cNvSpPr/>
              <p:nvPr/>
            </p:nvSpPr>
            <p:spPr>
              <a:xfrm rot="125325">
                <a:off x="1363395" y="2906383"/>
                <a:ext cx="27923" cy="58163"/>
              </a:xfrm>
              <a:custGeom>
                <a:avLst/>
                <a:gdLst/>
                <a:ahLst/>
                <a:cxnLst/>
                <a:rect l="l" t="t" r="r" b="b"/>
                <a:pathLst>
                  <a:path w="1208" h="1308" extrusionOk="0">
                    <a:moveTo>
                      <a:pt x="629" y="75"/>
                    </a:moveTo>
                    <a:lnTo>
                      <a:pt x="604" y="88"/>
                    </a:lnTo>
                    <a:lnTo>
                      <a:pt x="604" y="88"/>
                    </a:lnTo>
                    <a:lnTo>
                      <a:pt x="621" y="84"/>
                    </a:lnTo>
                    <a:lnTo>
                      <a:pt x="621" y="84"/>
                    </a:lnTo>
                    <a:lnTo>
                      <a:pt x="642" y="75"/>
                    </a:lnTo>
                    <a:close/>
                    <a:moveTo>
                      <a:pt x="1082" y="503"/>
                    </a:moveTo>
                    <a:lnTo>
                      <a:pt x="1082" y="528"/>
                    </a:lnTo>
                    <a:lnTo>
                      <a:pt x="1069" y="553"/>
                    </a:lnTo>
                    <a:lnTo>
                      <a:pt x="1069" y="553"/>
                    </a:lnTo>
                    <a:lnTo>
                      <a:pt x="1082" y="503"/>
                    </a:lnTo>
                    <a:close/>
                    <a:moveTo>
                      <a:pt x="830" y="0"/>
                    </a:moveTo>
                    <a:lnTo>
                      <a:pt x="704" y="50"/>
                    </a:lnTo>
                    <a:lnTo>
                      <a:pt x="642" y="75"/>
                    </a:lnTo>
                    <a:lnTo>
                      <a:pt x="654" y="75"/>
                    </a:lnTo>
                    <a:lnTo>
                      <a:pt x="621" y="84"/>
                    </a:lnTo>
                    <a:lnTo>
                      <a:pt x="621" y="84"/>
                    </a:lnTo>
                    <a:lnTo>
                      <a:pt x="579" y="101"/>
                    </a:lnTo>
                    <a:lnTo>
                      <a:pt x="604" y="88"/>
                    </a:lnTo>
                    <a:lnTo>
                      <a:pt x="604" y="88"/>
                    </a:lnTo>
                    <a:lnTo>
                      <a:pt x="554" y="101"/>
                    </a:lnTo>
                    <a:lnTo>
                      <a:pt x="403" y="226"/>
                    </a:lnTo>
                    <a:lnTo>
                      <a:pt x="327" y="277"/>
                    </a:lnTo>
                    <a:lnTo>
                      <a:pt x="277" y="327"/>
                    </a:lnTo>
                    <a:lnTo>
                      <a:pt x="126" y="503"/>
                    </a:lnTo>
                    <a:lnTo>
                      <a:pt x="51" y="704"/>
                    </a:lnTo>
                    <a:lnTo>
                      <a:pt x="0" y="855"/>
                    </a:lnTo>
                    <a:lnTo>
                      <a:pt x="25" y="1132"/>
                    </a:lnTo>
                    <a:lnTo>
                      <a:pt x="126" y="1232"/>
                    </a:lnTo>
                    <a:lnTo>
                      <a:pt x="227" y="1308"/>
                    </a:lnTo>
                    <a:lnTo>
                      <a:pt x="352" y="1308"/>
                    </a:lnTo>
                    <a:lnTo>
                      <a:pt x="503" y="1283"/>
                    </a:lnTo>
                    <a:lnTo>
                      <a:pt x="604" y="1207"/>
                    </a:lnTo>
                    <a:lnTo>
                      <a:pt x="654" y="1157"/>
                    </a:lnTo>
                    <a:lnTo>
                      <a:pt x="679" y="1107"/>
                    </a:lnTo>
                    <a:lnTo>
                      <a:pt x="780" y="981"/>
                    </a:lnTo>
                    <a:lnTo>
                      <a:pt x="855" y="830"/>
                    </a:lnTo>
                    <a:lnTo>
                      <a:pt x="916" y="749"/>
                    </a:lnTo>
                    <a:lnTo>
                      <a:pt x="956" y="729"/>
                    </a:lnTo>
                    <a:lnTo>
                      <a:pt x="956" y="704"/>
                    </a:lnTo>
                    <a:lnTo>
                      <a:pt x="981" y="679"/>
                    </a:lnTo>
                    <a:lnTo>
                      <a:pt x="1057" y="604"/>
                    </a:lnTo>
                    <a:lnTo>
                      <a:pt x="1064" y="573"/>
                    </a:lnTo>
                    <a:lnTo>
                      <a:pt x="1064" y="573"/>
                    </a:lnTo>
                    <a:lnTo>
                      <a:pt x="1132" y="528"/>
                    </a:lnTo>
                    <a:lnTo>
                      <a:pt x="1182" y="453"/>
                    </a:lnTo>
                    <a:lnTo>
                      <a:pt x="1207" y="252"/>
                    </a:lnTo>
                    <a:lnTo>
                      <a:pt x="1157" y="151"/>
                    </a:lnTo>
                    <a:lnTo>
                      <a:pt x="1107" y="75"/>
                    </a:lnTo>
                    <a:lnTo>
                      <a:pt x="93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8" name="Google Shape;1098;p34"/>
              <p:cNvSpPr/>
              <p:nvPr/>
            </p:nvSpPr>
            <p:spPr>
              <a:xfrm rot="125325">
                <a:off x="1434574" y="2897836"/>
                <a:ext cx="30836" cy="63811"/>
              </a:xfrm>
              <a:custGeom>
                <a:avLst/>
                <a:gdLst/>
                <a:ahLst/>
                <a:cxnLst/>
                <a:rect l="l" t="t" r="r" b="b"/>
                <a:pathLst>
                  <a:path w="1334" h="1435" extrusionOk="0">
                    <a:moveTo>
                      <a:pt x="789" y="241"/>
                    </a:moveTo>
                    <a:lnTo>
                      <a:pt x="787" y="260"/>
                    </a:lnTo>
                    <a:lnTo>
                      <a:pt x="784" y="247"/>
                    </a:lnTo>
                    <a:lnTo>
                      <a:pt x="784" y="247"/>
                    </a:lnTo>
                    <a:lnTo>
                      <a:pt x="789" y="241"/>
                    </a:lnTo>
                    <a:close/>
                    <a:moveTo>
                      <a:pt x="804" y="345"/>
                    </a:moveTo>
                    <a:lnTo>
                      <a:pt x="881" y="403"/>
                    </a:lnTo>
                    <a:lnTo>
                      <a:pt x="906" y="428"/>
                    </a:lnTo>
                    <a:lnTo>
                      <a:pt x="805" y="353"/>
                    </a:lnTo>
                    <a:lnTo>
                      <a:pt x="804" y="345"/>
                    </a:lnTo>
                    <a:close/>
                    <a:moveTo>
                      <a:pt x="931" y="1"/>
                    </a:moveTo>
                    <a:lnTo>
                      <a:pt x="805" y="76"/>
                    </a:lnTo>
                    <a:lnTo>
                      <a:pt x="800" y="132"/>
                    </a:lnTo>
                    <a:lnTo>
                      <a:pt x="800" y="132"/>
                    </a:lnTo>
                    <a:lnTo>
                      <a:pt x="780" y="151"/>
                    </a:lnTo>
                    <a:lnTo>
                      <a:pt x="780" y="151"/>
                    </a:lnTo>
                    <a:lnTo>
                      <a:pt x="799" y="142"/>
                    </a:lnTo>
                    <a:lnTo>
                      <a:pt x="799" y="142"/>
                    </a:lnTo>
                    <a:lnTo>
                      <a:pt x="798" y="148"/>
                    </a:lnTo>
                    <a:lnTo>
                      <a:pt x="798" y="148"/>
                    </a:lnTo>
                    <a:lnTo>
                      <a:pt x="680" y="227"/>
                    </a:lnTo>
                    <a:lnTo>
                      <a:pt x="554" y="327"/>
                    </a:lnTo>
                    <a:lnTo>
                      <a:pt x="453" y="403"/>
                    </a:lnTo>
                    <a:lnTo>
                      <a:pt x="353" y="504"/>
                    </a:lnTo>
                    <a:lnTo>
                      <a:pt x="277" y="579"/>
                    </a:lnTo>
                    <a:lnTo>
                      <a:pt x="177" y="680"/>
                    </a:lnTo>
                    <a:lnTo>
                      <a:pt x="126" y="730"/>
                    </a:lnTo>
                    <a:lnTo>
                      <a:pt x="101" y="780"/>
                    </a:lnTo>
                    <a:lnTo>
                      <a:pt x="76" y="830"/>
                    </a:lnTo>
                    <a:lnTo>
                      <a:pt x="51" y="881"/>
                    </a:lnTo>
                    <a:lnTo>
                      <a:pt x="51" y="906"/>
                    </a:lnTo>
                    <a:lnTo>
                      <a:pt x="26" y="931"/>
                    </a:lnTo>
                    <a:lnTo>
                      <a:pt x="1" y="1032"/>
                    </a:lnTo>
                    <a:lnTo>
                      <a:pt x="1" y="1132"/>
                    </a:lnTo>
                    <a:lnTo>
                      <a:pt x="26" y="1258"/>
                    </a:lnTo>
                    <a:lnTo>
                      <a:pt x="126" y="1359"/>
                    </a:lnTo>
                    <a:lnTo>
                      <a:pt x="227" y="1434"/>
                    </a:lnTo>
                    <a:lnTo>
                      <a:pt x="378" y="1434"/>
                    </a:lnTo>
                    <a:lnTo>
                      <a:pt x="604" y="1384"/>
                    </a:lnTo>
                    <a:lnTo>
                      <a:pt x="755" y="1233"/>
                    </a:lnTo>
                    <a:lnTo>
                      <a:pt x="931" y="1032"/>
                    </a:lnTo>
                    <a:lnTo>
                      <a:pt x="1107" y="830"/>
                    </a:lnTo>
                    <a:lnTo>
                      <a:pt x="1233" y="654"/>
                    </a:lnTo>
                    <a:lnTo>
                      <a:pt x="1308" y="478"/>
                    </a:lnTo>
                    <a:lnTo>
                      <a:pt x="1333" y="403"/>
                    </a:lnTo>
                    <a:lnTo>
                      <a:pt x="1333" y="327"/>
                    </a:lnTo>
                    <a:lnTo>
                      <a:pt x="1333" y="227"/>
                    </a:lnTo>
                    <a:lnTo>
                      <a:pt x="1208" y="51"/>
                    </a:lnTo>
                    <a:lnTo>
                      <a:pt x="1136" y="33"/>
                    </a:lnTo>
                    <a:lnTo>
                      <a:pt x="1136" y="33"/>
                    </a:lnTo>
                    <a:lnTo>
                      <a:pt x="108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9" name="Google Shape;1099;p34"/>
              <p:cNvSpPr/>
              <p:nvPr/>
            </p:nvSpPr>
            <p:spPr>
              <a:xfrm rot="125325">
                <a:off x="1498374" y="2908955"/>
                <a:ext cx="22098" cy="5260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1183" extrusionOk="0">
                    <a:moveTo>
                      <a:pt x="704" y="1"/>
                    </a:moveTo>
                    <a:lnTo>
                      <a:pt x="654" y="13"/>
                    </a:lnTo>
                    <a:lnTo>
                      <a:pt x="654" y="13"/>
                    </a:lnTo>
                    <a:lnTo>
                      <a:pt x="679" y="1"/>
                    </a:lnTo>
                    <a:lnTo>
                      <a:pt x="679" y="1"/>
                    </a:lnTo>
                    <a:lnTo>
                      <a:pt x="578" y="26"/>
                    </a:lnTo>
                    <a:lnTo>
                      <a:pt x="478" y="76"/>
                    </a:lnTo>
                    <a:lnTo>
                      <a:pt x="428" y="101"/>
                    </a:lnTo>
                    <a:lnTo>
                      <a:pt x="377" y="152"/>
                    </a:lnTo>
                    <a:lnTo>
                      <a:pt x="302" y="227"/>
                    </a:lnTo>
                    <a:lnTo>
                      <a:pt x="226" y="328"/>
                    </a:lnTo>
                    <a:lnTo>
                      <a:pt x="252" y="303"/>
                    </a:lnTo>
                    <a:lnTo>
                      <a:pt x="302" y="252"/>
                    </a:lnTo>
                    <a:lnTo>
                      <a:pt x="252" y="328"/>
                    </a:lnTo>
                    <a:lnTo>
                      <a:pt x="201" y="378"/>
                    </a:lnTo>
                    <a:lnTo>
                      <a:pt x="151" y="428"/>
                    </a:lnTo>
                    <a:lnTo>
                      <a:pt x="101" y="504"/>
                    </a:lnTo>
                    <a:lnTo>
                      <a:pt x="75" y="529"/>
                    </a:lnTo>
                    <a:lnTo>
                      <a:pt x="75" y="554"/>
                    </a:lnTo>
                    <a:lnTo>
                      <a:pt x="25" y="629"/>
                    </a:lnTo>
                    <a:lnTo>
                      <a:pt x="0" y="705"/>
                    </a:lnTo>
                    <a:lnTo>
                      <a:pt x="0" y="806"/>
                    </a:lnTo>
                    <a:lnTo>
                      <a:pt x="0" y="931"/>
                    </a:lnTo>
                    <a:lnTo>
                      <a:pt x="75" y="1057"/>
                    </a:lnTo>
                    <a:lnTo>
                      <a:pt x="302" y="1183"/>
                    </a:lnTo>
                    <a:lnTo>
                      <a:pt x="453" y="1158"/>
                    </a:lnTo>
                    <a:lnTo>
                      <a:pt x="528" y="1132"/>
                    </a:lnTo>
                    <a:lnTo>
                      <a:pt x="578" y="1082"/>
                    </a:lnTo>
                    <a:lnTo>
                      <a:pt x="604" y="1057"/>
                    </a:lnTo>
                    <a:lnTo>
                      <a:pt x="629" y="1032"/>
                    </a:lnTo>
                    <a:lnTo>
                      <a:pt x="654" y="1007"/>
                    </a:lnTo>
                    <a:lnTo>
                      <a:pt x="679" y="982"/>
                    </a:lnTo>
                    <a:lnTo>
                      <a:pt x="755" y="931"/>
                    </a:lnTo>
                    <a:lnTo>
                      <a:pt x="780" y="856"/>
                    </a:lnTo>
                    <a:lnTo>
                      <a:pt x="805" y="831"/>
                    </a:lnTo>
                    <a:lnTo>
                      <a:pt x="805" y="780"/>
                    </a:lnTo>
                    <a:lnTo>
                      <a:pt x="855" y="680"/>
                    </a:lnTo>
                    <a:lnTo>
                      <a:pt x="905" y="579"/>
                    </a:lnTo>
                    <a:lnTo>
                      <a:pt x="905" y="554"/>
                    </a:lnTo>
                    <a:lnTo>
                      <a:pt x="931" y="504"/>
                    </a:lnTo>
                    <a:lnTo>
                      <a:pt x="956" y="403"/>
                    </a:lnTo>
                    <a:lnTo>
                      <a:pt x="931" y="277"/>
                    </a:lnTo>
                    <a:lnTo>
                      <a:pt x="956" y="328"/>
                    </a:lnTo>
                    <a:lnTo>
                      <a:pt x="956" y="303"/>
                    </a:lnTo>
                    <a:lnTo>
                      <a:pt x="931" y="177"/>
                    </a:lnTo>
                    <a:lnTo>
                      <a:pt x="893" y="126"/>
                    </a:lnTo>
                    <a:lnTo>
                      <a:pt x="893" y="126"/>
                    </a:lnTo>
                    <a:lnTo>
                      <a:pt x="880" y="101"/>
                    </a:lnTo>
                    <a:lnTo>
                      <a:pt x="868" y="93"/>
                    </a:lnTo>
                    <a:lnTo>
                      <a:pt x="868" y="93"/>
                    </a:lnTo>
                    <a:lnTo>
                      <a:pt x="855" y="76"/>
                    </a:lnTo>
                    <a:lnTo>
                      <a:pt x="859" y="87"/>
                    </a:lnTo>
                    <a:lnTo>
                      <a:pt x="859" y="87"/>
                    </a:lnTo>
                    <a:lnTo>
                      <a:pt x="805" y="51"/>
                    </a:lnTo>
                    <a:lnTo>
                      <a:pt x="70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0" name="Google Shape;1100;p34"/>
              <p:cNvSpPr/>
              <p:nvPr/>
            </p:nvSpPr>
            <p:spPr>
              <a:xfrm rot="125325">
                <a:off x="1565302" y="2907035"/>
                <a:ext cx="26190" cy="54828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1233" extrusionOk="0">
                    <a:moveTo>
                      <a:pt x="730" y="0"/>
                    </a:moveTo>
                    <a:lnTo>
                      <a:pt x="579" y="101"/>
                    </a:lnTo>
                    <a:lnTo>
                      <a:pt x="453" y="176"/>
                    </a:lnTo>
                    <a:lnTo>
                      <a:pt x="352" y="302"/>
                    </a:lnTo>
                    <a:lnTo>
                      <a:pt x="252" y="403"/>
                    </a:lnTo>
                    <a:lnTo>
                      <a:pt x="151" y="528"/>
                    </a:lnTo>
                    <a:lnTo>
                      <a:pt x="126" y="553"/>
                    </a:lnTo>
                    <a:lnTo>
                      <a:pt x="101" y="604"/>
                    </a:lnTo>
                    <a:lnTo>
                      <a:pt x="51" y="704"/>
                    </a:lnTo>
                    <a:lnTo>
                      <a:pt x="25" y="805"/>
                    </a:lnTo>
                    <a:lnTo>
                      <a:pt x="25" y="830"/>
                    </a:lnTo>
                    <a:lnTo>
                      <a:pt x="0" y="880"/>
                    </a:lnTo>
                    <a:lnTo>
                      <a:pt x="25" y="956"/>
                    </a:lnTo>
                    <a:lnTo>
                      <a:pt x="51" y="1031"/>
                    </a:lnTo>
                    <a:lnTo>
                      <a:pt x="101" y="1132"/>
                    </a:lnTo>
                    <a:lnTo>
                      <a:pt x="176" y="1207"/>
                    </a:lnTo>
                    <a:lnTo>
                      <a:pt x="302" y="1232"/>
                    </a:lnTo>
                    <a:lnTo>
                      <a:pt x="528" y="1207"/>
                    </a:lnTo>
                    <a:lnTo>
                      <a:pt x="629" y="1132"/>
                    </a:lnTo>
                    <a:lnTo>
                      <a:pt x="654" y="1107"/>
                    </a:lnTo>
                    <a:lnTo>
                      <a:pt x="679" y="1082"/>
                    </a:lnTo>
                    <a:lnTo>
                      <a:pt x="730" y="1031"/>
                    </a:lnTo>
                    <a:lnTo>
                      <a:pt x="780" y="956"/>
                    </a:lnTo>
                    <a:lnTo>
                      <a:pt x="830" y="880"/>
                    </a:lnTo>
                    <a:lnTo>
                      <a:pt x="881" y="805"/>
                    </a:lnTo>
                    <a:lnTo>
                      <a:pt x="931" y="729"/>
                    </a:lnTo>
                    <a:lnTo>
                      <a:pt x="981" y="654"/>
                    </a:lnTo>
                    <a:lnTo>
                      <a:pt x="1031" y="553"/>
                    </a:lnTo>
                    <a:lnTo>
                      <a:pt x="1082" y="453"/>
                    </a:lnTo>
                    <a:lnTo>
                      <a:pt x="1082" y="453"/>
                    </a:lnTo>
                    <a:lnTo>
                      <a:pt x="1065" y="470"/>
                    </a:lnTo>
                    <a:lnTo>
                      <a:pt x="1065" y="470"/>
                    </a:lnTo>
                    <a:lnTo>
                      <a:pt x="1132" y="352"/>
                    </a:lnTo>
                    <a:lnTo>
                      <a:pt x="1107" y="176"/>
                    </a:lnTo>
                    <a:lnTo>
                      <a:pt x="1107" y="151"/>
                    </a:lnTo>
                    <a:lnTo>
                      <a:pt x="1082" y="25"/>
                    </a:lnTo>
                    <a:lnTo>
                      <a:pt x="93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1" name="Google Shape;1101;p34"/>
              <p:cNvSpPr/>
              <p:nvPr/>
            </p:nvSpPr>
            <p:spPr>
              <a:xfrm rot="125325">
                <a:off x="1634625" y="2899533"/>
                <a:ext cx="29079" cy="64923"/>
              </a:xfrm>
              <a:custGeom>
                <a:avLst/>
                <a:gdLst/>
                <a:ahLst/>
                <a:cxnLst/>
                <a:rect l="l" t="t" r="r" b="b"/>
                <a:pathLst>
                  <a:path w="1258" h="1460" extrusionOk="0">
                    <a:moveTo>
                      <a:pt x="981" y="1"/>
                    </a:moveTo>
                    <a:lnTo>
                      <a:pt x="956" y="26"/>
                    </a:lnTo>
                    <a:lnTo>
                      <a:pt x="906" y="26"/>
                    </a:lnTo>
                    <a:lnTo>
                      <a:pt x="906" y="38"/>
                    </a:lnTo>
                    <a:lnTo>
                      <a:pt x="906" y="38"/>
                    </a:lnTo>
                    <a:lnTo>
                      <a:pt x="880" y="51"/>
                    </a:lnTo>
                    <a:lnTo>
                      <a:pt x="830" y="76"/>
                    </a:lnTo>
                    <a:lnTo>
                      <a:pt x="780" y="101"/>
                    </a:lnTo>
                    <a:lnTo>
                      <a:pt x="755" y="127"/>
                    </a:lnTo>
                    <a:lnTo>
                      <a:pt x="604" y="227"/>
                    </a:lnTo>
                    <a:lnTo>
                      <a:pt x="478" y="353"/>
                    </a:lnTo>
                    <a:lnTo>
                      <a:pt x="377" y="479"/>
                    </a:lnTo>
                    <a:lnTo>
                      <a:pt x="252" y="604"/>
                    </a:lnTo>
                    <a:lnTo>
                      <a:pt x="76" y="806"/>
                    </a:lnTo>
                    <a:lnTo>
                      <a:pt x="25" y="1082"/>
                    </a:lnTo>
                    <a:lnTo>
                      <a:pt x="25" y="1032"/>
                    </a:lnTo>
                    <a:lnTo>
                      <a:pt x="25" y="982"/>
                    </a:lnTo>
                    <a:lnTo>
                      <a:pt x="0" y="1082"/>
                    </a:lnTo>
                    <a:lnTo>
                      <a:pt x="0" y="1158"/>
                    </a:lnTo>
                    <a:lnTo>
                      <a:pt x="25" y="1309"/>
                    </a:lnTo>
                    <a:lnTo>
                      <a:pt x="226" y="1459"/>
                    </a:lnTo>
                    <a:lnTo>
                      <a:pt x="352" y="1434"/>
                    </a:lnTo>
                    <a:lnTo>
                      <a:pt x="453" y="1409"/>
                    </a:lnTo>
                    <a:lnTo>
                      <a:pt x="478" y="1409"/>
                    </a:lnTo>
                    <a:lnTo>
                      <a:pt x="579" y="1359"/>
                    </a:lnTo>
                    <a:lnTo>
                      <a:pt x="654" y="1309"/>
                    </a:lnTo>
                    <a:lnTo>
                      <a:pt x="704" y="1233"/>
                    </a:lnTo>
                    <a:lnTo>
                      <a:pt x="755" y="1183"/>
                    </a:lnTo>
                    <a:lnTo>
                      <a:pt x="805" y="1107"/>
                    </a:lnTo>
                    <a:lnTo>
                      <a:pt x="931" y="956"/>
                    </a:lnTo>
                    <a:lnTo>
                      <a:pt x="1056" y="780"/>
                    </a:lnTo>
                    <a:lnTo>
                      <a:pt x="1157" y="604"/>
                    </a:lnTo>
                    <a:lnTo>
                      <a:pt x="1207" y="428"/>
                    </a:lnTo>
                    <a:lnTo>
                      <a:pt x="1232" y="378"/>
                    </a:lnTo>
                    <a:lnTo>
                      <a:pt x="1232" y="353"/>
                    </a:lnTo>
                    <a:lnTo>
                      <a:pt x="1258" y="277"/>
                    </a:lnTo>
                    <a:lnTo>
                      <a:pt x="1258" y="227"/>
                    </a:lnTo>
                    <a:lnTo>
                      <a:pt x="1258" y="152"/>
                    </a:lnTo>
                    <a:lnTo>
                      <a:pt x="1207" y="51"/>
                    </a:lnTo>
                    <a:lnTo>
                      <a:pt x="1157" y="26"/>
                    </a:lnTo>
                    <a:lnTo>
                      <a:pt x="110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2" name="Google Shape;1102;p34"/>
              <p:cNvSpPr/>
              <p:nvPr/>
            </p:nvSpPr>
            <p:spPr>
              <a:xfrm rot="125325">
                <a:off x="1699036" y="2903124"/>
                <a:ext cx="35482" cy="66034"/>
              </a:xfrm>
              <a:custGeom>
                <a:avLst/>
                <a:gdLst/>
                <a:ahLst/>
                <a:cxnLst/>
                <a:rect l="l" t="t" r="r" b="b"/>
                <a:pathLst>
                  <a:path w="1535" h="1485" extrusionOk="0">
                    <a:moveTo>
                      <a:pt x="1158" y="1"/>
                    </a:moveTo>
                    <a:lnTo>
                      <a:pt x="1057" y="26"/>
                    </a:lnTo>
                    <a:lnTo>
                      <a:pt x="982" y="76"/>
                    </a:lnTo>
                    <a:lnTo>
                      <a:pt x="906" y="102"/>
                    </a:lnTo>
                    <a:lnTo>
                      <a:pt x="856" y="152"/>
                    </a:lnTo>
                    <a:lnTo>
                      <a:pt x="680" y="252"/>
                    </a:lnTo>
                    <a:lnTo>
                      <a:pt x="529" y="403"/>
                    </a:lnTo>
                    <a:lnTo>
                      <a:pt x="403" y="504"/>
                    </a:lnTo>
                    <a:lnTo>
                      <a:pt x="277" y="605"/>
                    </a:lnTo>
                    <a:lnTo>
                      <a:pt x="202" y="705"/>
                    </a:lnTo>
                    <a:lnTo>
                      <a:pt x="127" y="806"/>
                    </a:lnTo>
                    <a:lnTo>
                      <a:pt x="101" y="831"/>
                    </a:lnTo>
                    <a:lnTo>
                      <a:pt x="76" y="856"/>
                    </a:lnTo>
                    <a:lnTo>
                      <a:pt x="1" y="1082"/>
                    </a:lnTo>
                    <a:lnTo>
                      <a:pt x="76" y="1284"/>
                    </a:lnTo>
                    <a:lnTo>
                      <a:pt x="51" y="1233"/>
                    </a:lnTo>
                    <a:lnTo>
                      <a:pt x="51" y="1284"/>
                    </a:lnTo>
                    <a:lnTo>
                      <a:pt x="127" y="1384"/>
                    </a:lnTo>
                    <a:lnTo>
                      <a:pt x="202" y="1434"/>
                    </a:lnTo>
                    <a:lnTo>
                      <a:pt x="303" y="1460"/>
                    </a:lnTo>
                    <a:lnTo>
                      <a:pt x="252" y="1434"/>
                    </a:lnTo>
                    <a:lnTo>
                      <a:pt x="227" y="1409"/>
                    </a:lnTo>
                    <a:lnTo>
                      <a:pt x="403" y="1485"/>
                    </a:lnTo>
                    <a:lnTo>
                      <a:pt x="579" y="1434"/>
                    </a:lnTo>
                    <a:lnTo>
                      <a:pt x="630" y="1409"/>
                    </a:lnTo>
                    <a:lnTo>
                      <a:pt x="680" y="1384"/>
                    </a:lnTo>
                    <a:lnTo>
                      <a:pt x="780" y="1309"/>
                    </a:lnTo>
                    <a:lnTo>
                      <a:pt x="881" y="1208"/>
                    </a:lnTo>
                    <a:lnTo>
                      <a:pt x="982" y="1108"/>
                    </a:lnTo>
                    <a:lnTo>
                      <a:pt x="1107" y="982"/>
                    </a:lnTo>
                    <a:lnTo>
                      <a:pt x="1233" y="831"/>
                    </a:lnTo>
                    <a:lnTo>
                      <a:pt x="1359" y="680"/>
                    </a:lnTo>
                    <a:lnTo>
                      <a:pt x="1409" y="605"/>
                    </a:lnTo>
                    <a:lnTo>
                      <a:pt x="1434" y="554"/>
                    </a:lnTo>
                    <a:lnTo>
                      <a:pt x="1485" y="479"/>
                    </a:lnTo>
                    <a:lnTo>
                      <a:pt x="1510" y="428"/>
                    </a:lnTo>
                    <a:lnTo>
                      <a:pt x="1535" y="353"/>
                    </a:lnTo>
                    <a:lnTo>
                      <a:pt x="1535" y="278"/>
                    </a:lnTo>
                    <a:lnTo>
                      <a:pt x="1510" y="152"/>
                    </a:lnTo>
                    <a:lnTo>
                      <a:pt x="1409" y="76"/>
                    </a:lnTo>
                    <a:lnTo>
                      <a:pt x="1309" y="1"/>
                    </a:lnTo>
                    <a:lnTo>
                      <a:pt x="1248" y="13"/>
                    </a:lnTo>
                    <a:lnTo>
                      <a:pt x="1248" y="13"/>
                    </a:lnTo>
                    <a:lnTo>
                      <a:pt x="125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3" name="Google Shape;1103;p34"/>
              <p:cNvSpPr/>
              <p:nvPr/>
            </p:nvSpPr>
            <p:spPr>
              <a:xfrm rot="125325">
                <a:off x="1759611" y="2901944"/>
                <a:ext cx="31992" cy="64923"/>
              </a:xfrm>
              <a:custGeom>
                <a:avLst/>
                <a:gdLst/>
                <a:ahLst/>
                <a:cxnLst/>
                <a:rect l="l" t="t" r="r" b="b"/>
                <a:pathLst>
                  <a:path w="1384" h="1460" extrusionOk="0">
                    <a:moveTo>
                      <a:pt x="906" y="126"/>
                    </a:moveTo>
                    <a:lnTo>
                      <a:pt x="841" y="154"/>
                    </a:lnTo>
                    <a:lnTo>
                      <a:pt x="841" y="154"/>
                    </a:lnTo>
                    <a:lnTo>
                      <a:pt x="862" y="126"/>
                    </a:lnTo>
                    <a:close/>
                    <a:moveTo>
                      <a:pt x="780" y="453"/>
                    </a:moveTo>
                    <a:lnTo>
                      <a:pt x="780" y="478"/>
                    </a:lnTo>
                    <a:lnTo>
                      <a:pt x="780" y="478"/>
                    </a:lnTo>
                    <a:lnTo>
                      <a:pt x="780" y="478"/>
                    </a:lnTo>
                    <a:lnTo>
                      <a:pt x="767" y="453"/>
                    </a:lnTo>
                    <a:close/>
                    <a:moveTo>
                      <a:pt x="931" y="0"/>
                    </a:moveTo>
                    <a:lnTo>
                      <a:pt x="755" y="26"/>
                    </a:lnTo>
                    <a:lnTo>
                      <a:pt x="654" y="177"/>
                    </a:lnTo>
                    <a:lnTo>
                      <a:pt x="654" y="252"/>
                    </a:lnTo>
                    <a:lnTo>
                      <a:pt x="654" y="265"/>
                    </a:lnTo>
                    <a:lnTo>
                      <a:pt x="654" y="265"/>
                    </a:lnTo>
                    <a:lnTo>
                      <a:pt x="579" y="327"/>
                    </a:lnTo>
                    <a:lnTo>
                      <a:pt x="503" y="378"/>
                    </a:lnTo>
                    <a:lnTo>
                      <a:pt x="428" y="453"/>
                    </a:lnTo>
                    <a:lnTo>
                      <a:pt x="327" y="529"/>
                    </a:lnTo>
                    <a:lnTo>
                      <a:pt x="252" y="604"/>
                    </a:lnTo>
                    <a:lnTo>
                      <a:pt x="227" y="654"/>
                    </a:lnTo>
                    <a:lnTo>
                      <a:pt x="176" y="705"/>
                    </a:lnTo>
                    <a:lnTo>
                      <a:pt x="126" y="755"/>
                    </a:lnTo>
                    <a:lnTo>
                      <a:pt x="76" y="830"/>
                    </a:lnTo>
                    <a:lnTo>
                      <a:pt x="51" y="931"/>
                    </a:lnTo>
                    <a:lnTo>
                      <a:pt x="51" y="956"/>
                    </a:lnTo>
                    <a:lnTo>
                      <a:pt x="0" y="1057"/>
                    </a:lnTo>
                    <a:lnTo>
                      <a:pt x="0" y="1233"/>
                    </a:lnTo>
                    <a:lnTo>
                      <a:pt x="227" y="1459"/>
                    </a:lnTo>
                    <a:lnTo>
                      <a:pt x="378" y="1434"/>
                    </a:lnTo>
                    <a:lnTo>
                      <a:pt x="503" y="1409"/>
                    </a:lnTo>
                    <a:lnTo>
                      <a:pt x="554" y="1384"/>
                    </a:lnTo>
                    <a:lnTo>
                      <a:pt x="654" y="1359"/>
                    </a:lnTo>
                    <a:lnTo>
                      <a:pt x="755" y="1283"/>
                    </a:lnTo>
                    <a:lnTo>
                      <a:pt x="805" y="1233"/>
                    </a:lnTo>
                    <a:lnTo>
                      <a:pt x="830" y="1183"/>
                    </a:lnTo>
                    <a:lnTo>
                      <a:pt x="906" y="1107"/>
                    </a:lnTo>
                    <a:lnTo>
                      <a:pt x="981" y="1032"/>
                    </a:lnTo>
                    <a:lnTo>
                      <a:pt x="1057" y="956"/>
                    </a:lnTo>
                    <a:lnTo>
                      <a:pt x="1132" y="856"/>
                    </a:lnTo>
                    <a:lnTo>
                      <a:pt x="1233" y="705"/>
                    </a:lnTo>
                    <a:lnTo>
                      <a:pt x="1333" y="554"/>
                    </a:lnTo>
                    <a:lnTo>
                      <a:pt x="1384" y="453"/>
                    </a:lnTo>
                    <a:lnTo>
                      <a:pt x="1359" y="227"/>
                    </a:lnTo>
                    <a:lnTo>
                      <a:pt x="1283" y="151"/>
                    </a:lnTo>
                    <a:lnTo>
                      <a:pt x="1233" y="101"/>
                    </a:lnTo>
                    <a:lnTo>
                      <a:pt x="1182" y="76"/>
                    </a:lnTo>
                    <a:lnTo>
                      <a:pt x="1208" y="101"/>
                    </a:lnTo>
                    <a:lnTo>
                      <a:pt x="1233" y="126"/>
                    </a:lnTo>
                    <a:lnTo>
                      <a:pt x="1182" y="101"/>
                    </a:lnTo>
                    <a:lnTo>
                      <a:pt x="1157" y="76"/>
                    </a:lnTo>
                    <a:lnTo>
                      <a:pt x="1132" y="51"/>
                    </a:lnTo>
                    <a:lnTo>
                      <a:pt x="103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4" name="Google Shape;1104;p34"/>
              <p:cNvSpPr/>
              <p:nvPr/>
            </p:nvSpPr>
            <p:spPr>
              <a:xfrm rot="125325">
                <a:off x="1819190" y="2893002"/>
                <a:ext cx="36661" cy="69414"/>
              </a:xfrm>
              <a:custGeom>
                <a:avLst/>
                <a:gdLst/>
                <a:ahLst/>
                <a:cxnLst/>
                <a:rect l="l" t="t" r="r" b="b"/>
                <a:pathLst>
                  <a:path w="1586" h="1561" extrusionOk="0">
                    <a:moveTo>
                      <a:pt x="1208" y="1"/>
                    </a:moveTo>
                    <a:lnTo>
                      <a:pt x="1132" y="51"/>
                    </a:lnTo>
                    <a:lnTo>
                      <a:pt x="1057" y="127"/>
                    </a:lnTo>
                    <a:lnTo>
                      <a:pt x="982" y="177"/>
                    </a:lnTo>
                    <a:lnTo>
                      <a:pt x="956" y="177"/>
                    </a:lnTo>
                    <a:lnTo>
                      <a:pt x="956" y="202"/>
                    </a:lnTo>
                    <a:lnTo>
                      <a:pt x="931" y="202"/>
                    </a:lnTo>
                    <a:lnTo>
                      <a:pt x="881" y="227"/>
                    </a:lnTo>
                    <a:lnTo>
                      <a:pt x="730" y="353"/>
                    </a:lnTo>
                    <a:lnTo>
                      <a:pt x="554" y="504"/>
                    </a:lnTo>
                    <a:lnTo>
                      <a:pt x="428" y="630"/>
                    </a:lnTo>
                    <a:lnTo>
                      <a:pt x="303" y="730"/>
                    </a:lnTo>
                    <a:lnTo>
                      <a:pt x="227" y="781"/>
                    </a:lnTo>
                    <a:lnTo>
                      <a:pt x="177" y="856"/>
                    </a:lnTo>
                    <a:lnTo>
                      <a:pt x="126" y="906"/>
                    </a:lnTo>
                    <a:lnTo>
                      <a:pt x="76" y="957"/>
                    </a:lnTo>
                    <a:lnTo>
                      <a:pt x="1" y="1108"/>
                    </a:lnTo>
                    <a:lnTo>
                      <a:pt x="10" y="1181"/>
                    </a:lnTo>
                    <a:lnTo>
                      <a:pt x="1" y="1208"/>
                    </a:lnTo>
                    <a:lnTo>
                      <a:pt x="1" y="1309"/>
                    </a:lnTo>
                    <a:lnTo>
                      <a:pt x="1" y="1409"/>
                    </a:lnTo>
                    <a:lnTo>
                      <a:pt x="126" y="1510"/>
                    </a:lnTo>
                    <a:lnTo>
                      <a:pt x="227" y="1535"/>
                    </a:lnTo>
                    <a:lnTo>
                      <a:pt x="328" y="1535"/>
                    </a:lnTo>
                    <a:lnTo>
                      <a:pt x="333" y="1533"/>
                    </a:lnTo>
                    <a:lnTo>
                      <a:pt x="333" y="1533"/>
                    </a:lnTo>
                    <a:lnTo>
                      <a:pt x="428" y="1560"/>
                    </a:lnTo>
                    <a:lnTo>
                      <a:pt x="705" y="1384"/>
                    </a:lnTo>
                    <a:lnTo>
                      <a:pt x="831" y="1258"/>
                    </a:lnTo>
                    <a:lnTo>
                      <a:pt x="956" y="1133"/>
                    </a:lnTo>
                    <a:lnTo>
                      <a:pt x="1082" y="1007"/>
                    </a:lnTo>
                    <a:lnTo>
                      <a:pt x="1208" y="856"/>
                    </a:lnTo>
                    <a:lnTo>
                      <a:pt x="1334" y="680"/>
                    </a:lnTo>
                    <a:lnTo>
                      <a:pt x="1434" y="529"/>
                    </a:lnTo>
                    <a:lnTo>
                      <a:pt x="1535" y="378"/>
                    </a:lnTo>
                    <a:lnTo>
                      <a:pt x="1585" y="303"/>
                    </a:lnTo>
                    <a:lnTo>
                      <a:pt x="1535" y="102"/>
                    </a:lnTo>
                    <a:lnTo>
                      <a:pt x="1459" y="51"/>
                    </a:lnTo>
                    <a:lnTo>
                      <a:pt x="138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5" name="Google Shape;1105;p34"/>
              <p:cNvSpPr/>
              <p:nvPr/>
            </p:nvSpPr>
            <p:spPr>
              <a:xfrm rot="125325">
                <a:off x="1874418" y="2896225"/>
                <a:ext cx="38996" cy="64878"/>
              </a:xfrm>
              <a:custGeom>
                <a:avLst/>
                <a:gdLst/>
                <a:ahLst/>
                <a:cxnLst/>
                <a:rect l="l" t="t" r="r" b="b"/>
                <a:pathLst>
                  <a:path w="1687" h="1459" extrusionOk="0">
                    <a:moveTo>
                      <a:pt x="1409" y="0"/>
                    </a:moveTo>
                    <a:lnTo>
                      <a:pt x="1233" y="25"/>
                    </a:lnTo>
                    <a:lnTo>
                      <a:pt x="1057" y="76"/>
                    </a:lnTo>
                    <a:lnTo>
                      <a:pt x="940" y="134"/>
                    </a:lnTo>
                    <a:lnTo>
                      <a:pt x="940" y="134"/>
                    </a:lnTo>
                    <a:lnTo>
                      <a:pt x="881" y="151"/>
                    </a:lnTo>
                    <a:lnTo>
                      <a:pt x="705" y="252"/>
                    </a:lnTo>
                    <a:lnTo>
                      <a:pt x="554" y="352"/>
                    </a:lnTo>
                    <a:lnTo>
                      <a:pt x="429" y="453"/>
                    </a:lnTo>
                    <a:lnTo>
                      <a:pt x="303" y="553"/>
                    </a:lnTo>
                    <a:lnTo>
                      <a:pt x="202" y="679"/>
                    </a:lnTo>
                    <a:lnTo>
                      <a:pt x="127" y="780"/>
                    </a:lnTo>
                    <a:lnTo>
                      <a:pt x="76" y="880"/>
                    </a:lnTo>
                    <a:lnTo>
                      <a:pt x="1" y="1031"/>
                    </a:lnTo>
                    <a:lnTo>
                      <a:pt x="76" y="1283"/>
                    </a:lnTo>
                    <a:lnTo>
                      <a:pt x="177" y="1383"/>
                    </a:lnTo>
                    <a:lnTo>
                      <a:pt x="303" y="1459"/>
                    </a:lnTo>
                    <a:lnTo>
                      <a:pt x="554" y="1459"/>
                    </a:lnTo>
                    <a:lnTo>
                      <a:pt x="680" y="1358"/>
                    </a:lnTo>
                    <a:lnTo>
                      <a:pt x="755" y="1283"/>
                    </a:lnTo>
                    <a:lnTo>
                      <a:pt x="856" y="1207"/>
                    </a:lnTo>
                    <a:lnTo>
                      <a:pt x="932" y="1132"/>
                    </a:lnTo>
                    <a:lnTo>
                      <a:pt x="1007" y="1031"/>
                    </a:lnTo>
                    <a:lnTo>
                      <a:pt x="1082" y="931"/>
                    </a:lnTo>
                    <a:lnTo>
                      <a:pt x="1183" y="855"/>
                    </a:lnTo>
                    <a:lnTo>
                      <a:pt x="1208" y="830"/>
                    </a:lnTo>
                    <a:lnTo>
                      <a:pt x="1258" y="780"/>
                    </a:lnTo>
                    <a:lnTo>
                      <a:pt x="1284" y="780"/>
                    </a:lnTo>
                    <a:lnTo>
                      <a:pt x="1309" y="755"/>
                    </a:lnTo>
                    <a:lnTo>
                      <a:pt x="1359" y="704"/>
                    </a:lnTo>
                    <a:lnTo>
                      <a:pt x="1364" y="689"/>
                    </a:lnTo>
                    <a:lnTo>
                      <a:pt x="1364" y="689"/>
                    </a:lnTo>
                    <a:lnTo>
                      <a:pt x="1384" y="679"/>
                    </a:lnTo>
                    <a:lnTo>
                      <a:pt x="1435" y="629"/>
                    </a:lnTo>
                    <a:lnTo>
                      <a:pt x="1435" y="604"/>
                    </a:lnTo>
                    <a:lnTo>
                      <a:pt x="1460" y="604"/>
                    </a:lnTo>
                    <a:lnTo>
                      <a:pt x="1560" y="528"/>
                    </a:lnTo>
                    <a:lnTo>
                      <a:pt x="1611" y="453"/>
                    </a:lnTo>
                    <a:lnTo>
                      <a:pt x="1616" y="433"/>
                    </a:lnTo>
                    <a:lnTo>
                      <a:pt x="1616" y="433"/>
                    </a:lnTo>
                    <a:lnTo>
                      <a:pt x="1686" y="327"/>
                    </a:lnTo>
                    <a:lnTo>
                      <a:pt x="1636" y="151"/>
                    </a:lnTo>
                    <a:lnTo>
                      <a:pt x="1585" y="101"/>
                    </a:lnTo>
                    <a:lnTo>
                      <a:pt x="1535" y="50"/>
                    </a:lnTo>
                    <a:lnTo>
                      <a:pt x="1435" y="0"/>
                    </a:lnTo>
                    <a:lnTo>
                      <a:pt x="1415" y="5"/>
                    </a:lnTo>
                    <a:lnTo>
                      <a:pt x="1415" y="5"/>
                    </a:lnTo>
                    <a:lnTo>
                      <a:pt x="140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6" name="Google Shape;1106;p34"/>
              <p:cNvSpPr/>
              <p:nvPr/>
            </p:nvSpPr>
            <p:spPr>
              <a:xfrm rot="125325">
                <a:off x="1940608" y="2892305"/>
                <a:ext cx="44798" cy="72749"/>
              </a:xfrm>
              <a:custGeom>
                <a:avLst/>
                <a:gdLst/>
                <a:ahLst/>
                <a:cxnLst/>
                <a:rect l="l" t="t" r="r" b="b"/>
                <a:pathLst>
                  <a:path w="1938" h="1636" extrusionOk="0">
                    <a:moveTo>
                      <a:pt x="1660" y="1"/>
                    </a:moveTo>
                    <a:lnTo>
                      <a:pt x="1560" y="26"/>
                    </a:lnTo>
                    <a:lnTo>
                      <a:pt x="1384" y="101"/>
                    </a:lnTo>
                    <a:lnTo>
                      <a:pt x="1208" y="151"/>
                    </a:lnTo>
                    <a:lnTo>
                      <a:pt x="1258" y="151"/>
                    </a:lnTo>
                    <a:lnTo>
                      <a:pt x="1132" y="177"/>
                    </a:lnTo>
                    <a:lnTo>
                      <a:pt x="881" y="353"/>
                    </a:lnTo>
                    <a:lnTo>
                      <a:pt x="705" y="478"/>
                    </a:lnTo>
                    <a:lnTo>
                      <a:pt x="504" y="629"/>
                    </a:lnTo>
                    <a:lnTo>
                      <a:pt x="403" y="705"/>
                    </a:lnTo>
                    <a:lnTo>
                      <a:pt x="302" y="830"/>
                    </a:lnTo>
                    <a:lnTo>
                      <a:pt x="252" y="906"/>
                    </a:lnTo>
                    <a:lnTo>
                      <a:pt x="202" y="956"/>
                    </a:lnTo>
                    <a:lnTo>
                      <a:pt x="151" y="1057"/>
                    </a:lnTo>
                    <a:lnTo>
                      <a:pt x="101" y="1132"/>
                    </a:lnTo>
                    <a:lnTo>
                      <a:pt x="51" y="1208"/>
                    </a:lnTo>
                    <a:lnTo>
                      <a:pt x="51" y="1283"/>
                    </a:lnTo>
                    <a:lnTo>
                      <a:pt x="51" y="1333"/>
                    </a:lnTo>
                    <a:lnTo>
                      <a:pt x="51" y="1359"/>
                    </a:lnTo>
                    <a:lnTo>
                      <a:pt x="26" y="1434"/>
                    </a:lnTo>
                    <a:lnTo>
                      <a:pt x="1" y="1510"/>
                    </a:lnTo>
                    <a:lnTo>
                      <a:pt x="51" y="1635"/>
                    </a:lnTo>
                    <a:lnTo>
                      <a:pt x="252" y="1635"/>
                    </a:lnTo>
                    <a:lnTo>
                      <a:pt x="302" y="1610"/>
                    </a:lnTo>
                    <a:lnTo>
                      <a:pt x="403" y="1610"/>
                    </a:lnTo>
                    <a:lnTo>
                      <a:pt x="478" y="1585"/>
                    </a:lnTo>
                    <a:lnTo>
                      <a:pt x="529" y="1560"/>
                    </a:lnTo>
                    <a:lnTo>
                      <a:pt x="629" y="1510"/>
                    </a:lnTo>
                    <a:lnTo>
                      <a:pt x="730" y="1434"/>
                    </a:lnTo>
                    <a:lnTo>
                      <a:pt x="856" y="1359"/>
                    </a:lnTo>
                    <a:lnTo>
                      <a:pt x="981" y="1258"/>
                    </a:lnTo>
                    <a:lnTo>
                      <a:pt x="1057" y="1183"/>
                    </a:lnTo>
                    <a:lnTo>
                      <a:pt x="1157" y="1107"/>
                    </a:lnTo>
                    <a:lnTo>
                      <a:pt x="1334" y="956"/>
                    </a:lnTo>
                    <a:lnTo>
                      <a:pt x="1484" y="830"/>
                    </a:lnTo>
                    <a:lnTo>
                      <a:pt x="1535" y="805"/>
                    </a:lnTo>
                    <a:lnTo>
                      <a:pt x="1560" y="780"/>
                    </a:lnTo>
                    <a:lnTo>
                      <a:pt x="1610" y="730"/>
                    </a:lnTo>
                    <a:lnTo>
                      <a:pt x="1635" y="705"/>
                    </a:lnTo>
                    <a:lnTo>
                      <a:pt x="1681" y="659"/>
                    </a:lnTo>
                    <a:lnTo>
                      <a:pt x="1660" y="680"/>
                    </a:lnTo>
                    <a:lnTo>
                      <a:pt x="1660" y="680"/>
                    </a:lnTo>
                    <a:lnTo>
                      <a:pt x="1761" y="604"/>
                    </a:lnTo>
                    <a:lnTo>
                      <a:pt x="1837" y="504"/>
                    </a:lnTo>
                    <a:lnTo>
                      <a:pt x="1912" y="453"/>
                    </a:lnTo>
                    <a:lnTo>
                      <a:pt x="1937" y="252"/>
                    </a:lnTo>
                    <a:lnTo>
                      <a:pt x="1887" y="151"/>
                    </a:lnTo>
                    <a:lnTo>
                      <a:pt x="1837" y="76"/>
                    </a:lnTo>
                    <a:lnTo>
                      <a:pt x="166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7" name="Google Shape;1107;p34"/>
              <p:cNvSpPr/>
              <p:nvPr/>
            </p:nvSpPr>
            <p:spPr>
              <a:xfrm>
                <a:off x="1974449" y="2547793"/>
                <a:ext cx="25417" cy="332022"/>
              </a:xfrm>
              <a:custGeom>
                <a:avLst/>
                <a:gdLst/>
                <a:ahLst/>
                <a:cxnLst/>
                <a:rect l="l" t="t" r="r" b="b"/>
                <a:pathLst>
                  <a:path w="1938" h="1636" extrusionOk="0">
                    <a:moveTo>
                      <a:pt x="1660" y="1"/>
                    </a:moveTo>
                    <a:lnTo>
                      <a:pt x="1560" y="26"/>
                    </a:lnTo>
                    <a:lnTo>
                      <a:pt x="1384" y="101"/>
                    </a:lnTo>
                    <a:lnTo>
                      <a:pt x="1208" y="151"/>
                    </a:lnTo>
                    <a:lnTo>
                      <a:pt x="1258" y="151"/>
                    </a:lnTo>
                    <a:lnTo>
                      <a:pt x="1132" y="177"/>
                    </a:lnTo>
                    <a:lnTo>
                      <a:pt x="881" y="353"/>
                    </a:lnTo>
                    <a:lnTo>
                      <a:pt x="705" y="478"/>
                    </a:lnTo>
                    <a:lnTo>
                      <a:pt x="504" y="629"/>
                    </a:lnTo>
                    <a:lnTo>
                      <a:pt x="403" y="705"/>
                    </a:lnTo>
                    <a:lnTo>
                      <a:pt x="302" y="830"/>
                    </a:lnTo>
                    <a:lnTo>
                      <a:pt x="252" y="906"/>
                    </a:lnTo>
                    <a:lnTo>
                      <a:pt x="202" y="956"/>
                    </a:lnTo>
                    <a:lnTo>
                      <a:pt x="151" y="1057"/>
                    </a:lnTo>
                    <a:lnTo>
                      <a:pt x="101" y="1132"/>
                    </a:lnTo>
                    <a:lnTo>
                      <a:pt x="51" y="1208"/>
                    </a:lnTo>
                    <a:lnTo>
                      <a:pt x="51" y="1283"/>
                    </a:lnTo>
                    <a:lnTo>
                      <a:pt x="51" y="1333"/>
                    </a:lnTo>
                    <a:lnTo>
                      <a:pt x="51" y="1359"/>
                    </a:lnTo>
                    <a:lnTo>
                      <a:pt x="26" y="1434"/>
                    </a:lnTo>
                    <a:lnTo>
                      <a:pt x="1" y="1510"/>
                    </a:lnTo>
                    <a:lnTo>
                      <a:pt x="51" y="1635"/>
                    </a:lnTo>
                    <a:lnTo>
                      <a:pt x="252" y="1635"/>
                    </a:lnTo>
                    <a:lnTo>
                      <a:pt x="302" y="1610"/>
                    </a:lnTo>
                    <a:lnTo>
                      <a:pt x="403" y="1610"/>
                    </a:lnTo>
                    <a:lnTo>
                      <a:pt x="478" y="1585"/>
                    </a:lnTo>
                    <a:lnTo>
                      <a:pt x="529" y="1560"/>
                    </a:lnTo>
                    <a:lnTo>
                      <a:pt x="629" y="1510"/>
                    </a:lnTo>
                    <a:lnTo>
                      <a:pt x="730" y="1434"/>
                    </a:lnTo>
                    <a:lnTo>
                      <a:pt x="856" y="1359"/>
                    </a:lnTo>
                    <a:lnTo>
                      <a:pt x="981" y="1258"/>
                    </a:lnTo>
                    <a:lnTo>
                      <a:pt x="1057" y="1183"/>
                    </a:lnTo>
                    <a:lnTo>
                      <a:pt x="1157" y="1107"/>
                    </a:lnTo>
                    <a:lnTo>
                      <a:pt x="1334" y="956"/>
                    </a:lnTo>
                    <a:lnTo>
                      <a:pt x="1484" y="830"/>
                    </a:lnTo>
                    <a:lnTo>
                      <a:pt x="1535" y="805"/>
                    </a:lnTo>
                    <a:lnTo>
                      <a:pt x="1560" y="780"/>
                    </a:lnTo>
                    <a:lnTo>
                      <a:pt x="1610" y="730"/>
                    </a:lnTo>
                    <a:lnTo>
                      <a:pt x="1635" y="705"/>
                    </a:lnTo>
                    <a:lnTo>
                      <a:pt x="1681" y="659"/>
                    </a:lnTo>
                    <a:lnTo>
                      <a:pt x="1660" y="680"/>
                    </a:lnTo>
                    <a:lnTo>
                      <a:pt x="1660" y="680"/>
                    </a:lnTo>
                    <a:lnTo>
                      <a:pt x="1761" y="604"/>
                    </a:lnTo>
                    <a:lnTo>
                      <a:pt x="1837" y="504"/>
                    </a:lnTo>
                    <a:lnTo>
                      <a:pt x="1912" y="453"/>
                    </a:lnTo>
                    <a:lnTo>
                      <a:pt x="1937" y="252"/>
                    </a:lnTo>
                    <a:lnTo>
                      <a:pt x="1887" y="151"/>
                    </a:lnTo>
                    <a:lnTo>
                      <a:pt x="1837" y="76"/>
                    </a:lnTo>
                    <a:lnTo>
                      <a:pt x="166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08" name="Google Shape;1108;p34"/>
            <p:cNvSpPr txBox="1"/>
            <p:nvPr/>
          </p:nvSpPr>
          <p:spPr>
            <a:xfrm>
              <a:off x="3646775" y="3917775"/>
              <a:ext cx="963000" cy="35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Task 04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09" name="Google Shape;1109;p34"/>
          <p:cNvGrpSpPr/>
          <p:nvPr/>
        </p:nvGrpSpPr>
        <p:grpSpPr>
          <a:xfrm>
            <a:off x="3979467" y="2765313"/>
            <a:ext cx="1185060" cy="531318"/>
            <a:chOff x="4527900" y="3073726"/>
            <a:chExt cx="1185060" cy="531318"/>
          </a:xfrm>
        </p:grpSpPr>
        <p:grpSp>
          <p:nvGrpSpPr>
            <p:cNvPr id="1110" name="Google Shape;1110;p34"/>
            <p:cNvGrpSpPr/>
            <p:nvPr/>
          </p:nvGrpSpPr>
          <p:grpSpPr>
            <a:xfrm>
              <a:off x="4527900" y="3073726"/>
              <a:ext cx="1185060" cy="531318"/>
              <a:chOff x="823475" y="2497626"/>
              <a:chExt cx="1185060" cy="531318"/>
            </a:xfrm>
          </p:grpSpPr>
          <p:sp>
            <p:nvSpPr>
              <p:cNvPr id="1111" name="Google Shape;1111;p34"/>
              <p:cNvSpPr/>
              <p:nvPr/>
            </p:nvSpPr>
            <p:spPr>
              <a:xfrm rot="125325">
                <a:off x="873344" y="2518038"/>
                <a:ext cx="1127845" cy="420573"/>
              </a:xfrm>
              <a:custGeom>
                <a:avLst/>
                <a:gdLst/>
                <a:ahLst/>
                <a:cxnLst/>
                <a:rect l="l" t="t" r="r" b="b"/>
                <a:pathLst>
                  <a:path w="48792" h="9458" extrusionOk="0">
                    <a:moveTo>
                      <a:pt x="48113" y="716"/>
                    </a:moveTo>
                    <a:lnTo>
                      <a:pt x="48113" y="7607"/>
                    </a:lnTo>
                    <a:lnTo>
                      <a:pt x="48113" y="7607"/>
                    </a:lnTo>
                    <a:lnTo>
                      <a:pt x="39109" y="7898"/>
                    </a:lnTo>
                    <a:lnTo>
                      <a:pt x="20397" y="8401"/>
                    </a:lnTo>
                    <a:lnTo>
                      <a:pt x="11067" y="8577"/>
                    </a:lnTo>
                    <a:lnTo>
                      <a:pt x="8401" y="8627"/>
                    </a:lnTo>
                    <a:lnTo>
                      <a:pt x="3069" y="8703"/>
                    </a:lnTo>
                    <a:lnTo>
                      <a:pt x="780" y="8832"/>
                    </a:lnTo>
                    <a:lnTo>
                      <a:pt x="780" y="8832"/>
                    </a:lnTo>
                    <a:lnTo>
                      <a:pt x="780" y="5307"/>
                    </a:lnTo>
                    <a:lnTo>
                      <a:pt x="758" y="1856"/>
                    </a:lnTo>
                    <a:lnTo>
                      <a:pt x="758" y="1856"/>
                    </a:lnTo>
                    <a:lnTo>
                      <a:pt x="19090" y="1535"/>
                    </a:lnTo>
                    <a:lnTo>
                      <a:pt x="37801" y="1032"/>
                    </a:lnTo>
                    <a:lnTo>
                      <a:pt x="43133" y="881"/>
                    </a:lnTo>
                    <a:lnTo>
                      <a:pt x="48113" y="716"/>
                    </a:lnTo>
                    <a:close/>
                    <a:moveTo>
                      <a:pt x="48440" y="1"/>
                    </a:moveTo>
                    <a:lnTo>
                      <a:pt x="39109" y="328"/>
                    </a:lnTo>
                    <a:lnTo>
                      <a:pt x="20397" y="831"/>
                    </a:lnTo>
                    <a:lnTo>
                      <a:pt x="11067" y="1007"/>
                    </a:lnTo>
                    <a:lnTo>
                      <a:pt x="5735" y="1107"/>
                    </a:lnTo>
                    <a:lnTo>
                      <a:pt x="403" y="1158"/>
                    </a:lnTo>
                    <a:lnTo>
                      <a:pt x="252" y="1183"/>
                    </a:lnTo>
                    <a:lnTo>
                      <a:pt x="76" y="1384"/>
                    </a:lnTo>
                    <a:lnTo>
                      <a:pt x="51" y="1510"/>
                    </a:lnTo>
                    <a:lnTo>
                      <a:pt x="26" y="5307"/>
                    </a:lnTo>
                    <a:lnTo>
                      <a:pt x="1" y="9105"/>
                    </a:lnTo>
                    <a:lnTo>
                      <a:pt x="26" y="9281"/>
                    </a:lnTo>
                    <a:lnTo>
                      <a:pt x="252" y="9457"/>
                    </a:lnTo>
                    <a:lnTo>
                      <a:pt x="554" y="9457"/>
                    </a:lnTo>
                    <a:lnTo>
                      <a:pt x="660" y="9365"/>
                    </a:lnTo>
                    <a:lnTo>
                      <a:pt x="660" y="9365"/>
                    </a:lnTo>
                    <a:lnTo>
                      <a:pt x="2742" y="9432"/>
                    </a:lnTo>
                    <a:lnTo>
                      <a:pt x="7445" y="9356"/>
                    </a:lnTo>
                    <a:lnTo>
                      <a:pt x="9809" y="9306"/>
                    </a:lnTo>
                    <a:lnTo>
                      <a:pt x="14512" y="9231"/>
                    </a:lnTo>
                    <a:lnTo>
                      <a:pt x="19215" y="9130"/>
                    </a:lnTo>
                    <a:lnTo>
                      <a:pt x="28496" y="8904"/>
                    </a:lnTo>
                    <a:lnTo>
                      <a:pt x="37801" y="8627"/>
                    </a:lnTo>
                    <a:lnTo>
                      <a:pt x="43133" y="8476"/>
                    </a:lnTo>
                    <a:lnTo>
                      <a:pt x="48440" y="8300"/>
                    </a:lnTo>
                    <a:lnTo>
                      <a:pt x="48591" y="8275"/>
                    </a:lnTo>
                    <a:lnTo>
                      <a:pt x="48792" y="8074"/>
                    </a:lnTo>
                    <a:lnTo>
                      <a:pt x="48792" y="7948"/>
                    </a:lnTo>
                    <a:lnTo>
                      <a:pt x="48792" y="353"/>
                    </a:lnTo>
                    <a:lnTo>
                      <a:pt x="48767" y="202"/>
                    </a:lnTo>
                    <a:lnTo>
                      <a:pt x="48591" y="26"/>
                    </a:lnTo>
                    <a:lnTo>
                      <a:pt x="4844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2" name="Google Shape;1112;p34"/>
              <p:cNvSpPr/>
              <p:nvPr/>
            </p:nvSpPr>
            <p:spPr>
              <a:xfrm rot="125325">
                <a:off x="837991" y="2568046"/>
                <a:ext cx="1117951" cy="440673"/>
              </a:xfrm>
              <a:custGeom>
                <a:avLst/>
                <a:gdLst/>
                <a:ahLst/>
                <a:cxnLst/>
                <a:rect l="l" t="t" r="r" b="b"/>
                <a:pathLst>
                  <a:path w="48364" h="9910" extrusionOk="0">
                    <a:moveTo>
                      <a:pt x="679" y="2143"/>
                    </a:moveTo>
                    <a:lnTo>
                      <a:pt x="679" y="2189"/>
                    </a:lnTo>
                    <a:lnTo>
                      <a:pt x="604" y="2214"/>
                    </a:lnTo>
                    <a:lnTo>
                      <a:pt x="679" y="2143"/>
                    </a:lnTo>
                    <a:close/>
                    <a:moveTo>
                      <a:pt x="1710" y="1"/>
                    </a:moveTo>
                    <a:lnTo>
                      <a:pt x="1585" y="101"/>
                    </a:lnTo>
                    <a:lnTo>
                      <a:pt x="855" y="881"/>
                    </a:lnTo>
                    <a:lnTo>
                      <a:pt x="176" y="1660"/>
                    </a:lnTo>
                    <a:lnTo>
                      <a:pt x="25" y="1887"/>
                    </a:lnTo>
                    <a:lnTo>
                      <a:pt x="0" y="2440"/>
                    </a:lnTo>
                    <a:lnTo>
                      <a:pt x="0" y="2717"/>
                    </a:lnTo>
                    <a:lnTo>
                      <a:pt x="0" y="5358"/>
                    </a:lnTo>
                    <a:lnTo>
                      <a:pt x="0" y="7998"/>
                    </a:lnTo>
                    <a:lnTo>
                      <a:pt x="0" y="8778"/>
                    </a:lnTo>
                    <a:lnTo>
                      <a:pt x="0" y="9558"/>
                    </a:lnTo>
                    <a:lnTo>
                      <a:pt x="25" y="9708"/>
                    </a:lnTo>
                    <a:lnTo>
                      <a:pt x="227" y="9910"/>
                    </a:lnTo>
                    <a:lnTo>
                      <a:pt x="352" y="9910"/>
                    </a:lnTo>
                    <a:lnTo>
                      <a:pt x="9658" y="9784"/>
                    </a:lnTo>
                    <a:lnTo>
                      <a:pt x="28269" y="9407"/>
                    </a:lnTo>
                    <a:lnTo>
                      <a:pt x="37574" y="9080"/>
                    </a:lnTo>
                    <a:lnTo>
                      <a:pt x="40190" y="9029"/>
                    </a:lnTo>
                    <a:lnTo>
                      <a:pt x="42806" y="8954"/>
                    </a:lnTo>
                    <a:lnTo>
                      <a:pt x="45421" y="8879"/>
                    </a:lnTo>
                    <a:lnTo>
                      <a:pt x="48037" y="8778"/>
                    </a:lnTo>
                    <a:lnTo>
                      <a:pt x="48188" y="8728"/>
                    </a:lnTo>
                    <a:lnTo>
                      <a:pt x="48364" y="8526"/>
                    </a:lnTo>
                    <a:lnTo>
                      <a:pt x="48364" y="8275"/>
                    </a:lnTo>
                    <a:lnTo>
                      <a:pt x="48188" y="8074"/>
                    </a:lnTo>
                    <a:lnTo>
                      <a:pt x="48037" y="8074"/>
                    </a:lnTo>
                    <a:lnTo>
                      <a:pt x="45622" y="8149"/>
                    </a:lnTo>
                    <a:lnTo>
                      <a:pt x="43208" y="8199"/>
                    </a:lnTo>
                    <a:lnTo>
                      <a:pt x="42177" y="8225"/>
                    </a:lnTo>
                    <a:lnTo>
                      <a:pt x="41121" y="8275"/>
                    </a:lnTo>
                    <a:lnTo>
                      <a:pt x="39863" y="8325"/>
                    </a:lnTo>
                    <a:lnTo>
                      <a:pt x="38631" y="8401"/>
                    </a:lnTo>
                    <a:lnTo>
                      <a:pt x="34028" y="8526"/>
                    </a:lnTo>
                    <a:lnTo>
                      <a:pt x="29426" y="8627"/>
                    </a:lnTo>
                    <a:lnTo>
                      <a:pt x="20120" y="8879"/>
                    </a:lnTo>
                    <a:lnTo>
                      <a:pt x="10815" y="9055"/>
                    </a:lnTo>
                    <a:lnTo>
                      <a:pt x="5584" y="9155"/>
                    </a:lnTo>
                    <a:lnTo>
                      <a:pt x="704" y="9226"/>
                    </a:lnTo>
                    <a:lnTo>
                      <a:pt x="704" y="9226"/>
                    </a:lnTo>
                    <a:lnTo>
                      <a:pt x="704" y="5760"/>
                    </a:lnTo>
                    <a:lnTo>
                      <a:pt x="704" y="4452"/>
                    </a:lnTo>
                    <a:lnTo>
                      <a:pt x="704" y="3144"/>
                    </a:lnTo>
                    <a:lnTo>
                      <a:pt x="704" y="2289"/>
                    </a:lnTo>
                    <a:lnTo>
                      <a:pt x="704" y="2189"/>
                    </a:lnTo>
                    <a:lnTo>
                      <a:pt x="704" y="2120"/>
                    </a:lnTo>
                    <a:lnTo>
                      <a:pt x="704" y="2120"/>
                    </a:lnTo>
                    <a:lnTo>
                      <a:pt x="981" y="1862"/>
                    </a:lnTo>
                    <a:lnTo>
                      <a:pt x="1333" y="1409"/>
                    </a:lnTo>
                    <a:lnTo>
                      <a:pt x="1710" y="1007"/>
                    </a:lnTo>
                    <a:lnTo>
                      <a:pt x="2088" y="604"/>
                    </a:lnTo>
                    <a:lnTo>
                      <a:pt x="2163" y="478"/>
                    </a:lnTo>
                    <a:lnTo>
                      <a:pt x="2138" y="202"/>
                    </a:lnTo>
                    <a:lnTo>
                      <a:pt x="1962" y="26"/>
                    </a:lnTo>
                    <a:lnTo>
                      <a:pt x="171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3" name="Google Shape;1113;p34"/>
              <p:cNvSpPr/>
              <p:nvPr/>
            </p:nvSpPr>
            <p:spPr>
              <a:xfrm rot="125325">
                <a:off x="845420" y="2647015"/>
                <a:ext cx="40706" cy="80575"/>
              </a:xfrm>
              <a:custGeom>
                <a:avLst/>
                <a:gdLst/>
                <a:ahLst/>
                <a:cxnLst/>
                <a:rect l="l" t="t" r="r" b="b"/>
                <a:pathLst>
                  <a:path w="1761" h="1812" extrusionOk="0">
                    <a:moveTo>
                      <a:pt x="1560" y="1"/>
                    </a:moveTo>
                    <a:lnTo>
                      <a:pt x="1409" y="51"/>
                    </a:lnTo>
                    <a:lnTo>
                      <a:pt x="1358" y="76"/>
                    </a:lnTo>
                    <a:lnTo>
                      <a:pt x="1308" y="101"/>
                    </a:lnTo>
                    <a:lnTo>
                      <a:pt x="1333" y="101"/>
                    </a:lnTo>
                    <a:lnTo>
                      <a:pt x="1233" y="152"/>
                    </a:lnTo>
                    <a:lnTo>
                      <a:pt x="1182" y="202"/>
                    </a:lnTo>
                    <a:lnTo>
                      <a:pt x="1157" y="227"/>
                    </a:lnTo>
                    <a:lnTo>
                      <a:pt x="1057" y="303"/>
                    </a:lnTo>
                    <a:lnTo>
                      <a:pt x="981" y="378"/>
                    </a:lnTo>
                    <a:lnTo>
                      <a:pt x="805" y="529"/>
                    </a:lnTo>
                    <a:lnTo>
                      <a:pt x="654" y="705"/>
                    </a:lnTo>
                    <a:lnTo>
                      <a:pt x="503" y="881"/>
                    </a:lnTo>
                    <a:lnTo>
                      <a:pt x="352" y="1032"/>
                    </a:lnTo>
                    <a:lnTo>
                      <a:pt x="252" y="1107"/>
                    </a:lnTo>
                    <a:lnTo>
                      <a:pt x="202" y="1208"/>
                    </a:lnTo>
                    <a:lnTo>
                      <a:pt x="126" y="1258"/>
                    </a:lnTo>
                    <a:lnTo>
                      <a:pt x="101" y="1334"/>
                    </a:lnTo>
                    <a:lnTo>
                      <a:pt x="51" y="1434"/>
                    </a:lnTo>
                    <a:lnTo>
                      <a:pt x="25" y="1535"/>
                    </a:lnTo>
                    <a:lnTo>
                      <a:pt x="0" y="1636"/>
                    </a:lnTo>
                    <a:lnTo>
                      <a:pt x="51" y="1786"/>
                    </a:lnTo>
                    <a:lnTo>
                      <a:pt x="176" y="1812"/>
                    </a:lnTo>
                    <a:lnTo>
                      <a:pt x="277" y="1786"/>
                    </a:lnTo>
                    <a:lnTo>
                      <a:pt x="322" y="1775"/>
                    </a:lnTo>
                    <a:lnTo>
                      <a:pt x="322" y="1775"/>
                    </a:lnTo>
                    <a:lnTo>
                      <a:pt x="378" y="1786"/>
                    </a:lnTo>
                    <a:lnTo>
                      <a:pt x="478" y="1736"/>
                    </a:lnTo>
                    <a:lnTo>
                      <a:pt x="554" y="1686"/>
                    </a:lnTo>
                    <a:lnTo>
                      <a:pt x="604" y="1636"/>
                    </a:lnTo>
                    <a:lnTo>
                      <a:pt x="679" y="1560"/>
                    </a:lnTo>
                    <a:lnTo>
                      <a:pt x="780" y="1485"/>
                    </a:lnTo>
                    <a:lnTo>
                      <a:pt x="931" y="1309"/>
                    </a:lnTo>
                    <a:lnTo>
                      <a:pt x="1082" y="1158"/>
                    </a:lnTo>
                    <a:lnTo>
                      <a:pt x="1258" y="982"/>
                    </a:lnTo>
                    <a:lnTo>
                      <a:pt x="1409" y="806"/>
                    </a:lnTo>
                    <a:lnTo>
                      <a:pt x="1459" y="730"/>
                    </a:lnTo>
                    <a:lnTo>
                      <a:pt x="1534" y="630"/>
                    </a:lnTo>
                    <a:lnTo>
                      <a:pt x="1585" y="604"/>
                    </a:lnTo>
                    <a:lnTo>
                      <a:pt x="1610" y="554"/>
                    </a:lnTo>
                    <a:lnTo>
                      <a:pt x="1685" y="453"/>
                    </a:lnTo>
                    <a:lnTo>
                      <a:pt x="1702" y="370"/>
                    </a:lnTo>
                    <a:lnTo>
                      <a:pt x="1702" y="370"/>
                    </a:lnTo>
                    <a:lnTo>
                      <a:pt x="1711" y="353"/>
                    </a:lnTo>
                    <a:lnTo>
                      <a:pt x="1761" y="202"/>
                    </a:lnTo>
                    <a:lnTo>
                      <a:pt x="156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4" name="Google Shape;1114;p34"/>
              <p:cNvSpPr/>
              <p:nvPr/>
            </p:nvSpPr>
            <p:spPr>
              <a:xfrm rot="125325">
                <a:off x="839045" y="2731890"/>
                <a:ext cx="42463" cy="99563"/>
              </a:xfrm>
              <a:custGeom>
                <a:avLst/>
                <a:gdLst/>
                <a:ahLst/>
                <a:cxnLst/>
                <a:rect l="l" t="t" r="r" b="b"/>
                <a:pathLst>
                  <a:path w="1837" h="2239" extrusionOk="0">
                    <a:moveTo>
                      <a:pt x="1686" y="0"/>
                    </a:moveTo>
                    <a:lnTo>
                      <a:pt x="1610" y="50"/>
                    </a:lnTo>
                    <a:lnTo>
                      <a:pt x="1535" y="126"/>
                    </a:lnTo>
                    <a:lnTo>
                      <a:pt x="1409" y="176"/>
                    </a:lnTo>
                    <a:lnTo>
                      <a:pt x="1359" y="201"/>
                    </a:lnTo>
                    <a:lnTo>
                      <a:pt x="1258" y="327"/>
                    </a:lnTo>
                    <a:lnTo>
                      <a:pt x="1157" y="453"/>
                    </a:lnTo>
                    <a:lnTo>
                      <a:pt x="1032" y="553"/>
                    </a:lnTo>
                    <a:lnTo>
                      <a:pt x="831" y="780"/>
                    </a:lnTo>
                    <a:lnTo>
                      <a:pt x="629" y="1006"/>
                    </a:lnTo>
                    <a:lnTo>
                      <a:pt x="428" y="1258"/>
                    </a:lnTo>
                    <a:lnTo>
                      <a:pt x="227" y="1534"/>
                    </a:lnTo>
                    <a:lnTo>
                      <a:pt x="177" y="1585"/>
                    </a:lnTo>
                    <a:lnTo>
                      <a:pt x="126" y="1660"/>
                    </a:lnTo>
                    <a:lnTo>
                      <a:pt x="126" y="1685"/>
                    </a:lnTo>
                    <a:lnTo>
                      <a:pt x="101" y="1736"/>
                    </a:lnTo>
                    <a:lnTo>
                      <a:pt x="76" y="1811"/>
                    </a:lnTo>
                    <a:lnTo>
                      <a:pt x="76" y="1861"/>
                    </a:lnTo>
                    <a:lnTo>
                      <a:pt x="51" y="1912"/>
                    </a:lnTo>
                    <a:lnTo>
                      <a:pt x="26" y="1962"/>
                    </a:lnTo>
                    <a:lnTo>
                      <a:pt x="1" y="2037"/>
                    </a:lnTo>
                    <a:lnTo>
                      <a:pt x="1" y="2113"/>
                    </a:lnTo>
                    <a:lnTo>
                      <a:pt x="51" y="2213"/>
                    </a:lnTo>
                    <a:lnTo>
                      <a:pt x="151" y="2239"/>
                    </a:lnTo>
                    <a:lnTo>
                      <a:pt x="227" y="2239"/>
                    </a:lnTo>
                    <a:lnTo>
                      <a:pt x="302" y="2213"/>
                    </a:lnTo>
                    <a:lnTo>
                      <a:pt x="353" y="2188"/>
                    </a:lnTo>
                    <a:lnTo>
                      <a:pt x="428" y="2138"/>
                    </a:lnTo>
                    <a:lnTo>
                      <a:pt x="529" y="2113"/>
                    </a:lnTo>
                    <a:lnTo>
                      <a:pt x="604" y="2037"/>
                    </a:lnTo>
                    <a:lnTo>
                      <a:pt x="680" y="1987"/>
                    </a:lnTo>
                    <a:lnTo>
                      <a:pt x="730" y="1937"/>
                    </a:lnTo>
                    <a:lnTo>
                      <a:pt x="981" y="1660"/>
                    </a:lnTo>
                    <a:lnTo>
                      <a:pt x="1208" y="1358"/>
                    </a:lnTo>
                    <a:lnTo>
                      <a:pt x="1384" y="1107"/>
                    </a:lnTo>
                    <a:lnTo>
                      <a:pt x="1560" y="805"/>
                    </a:lnTo>
                    <a:lnTo>
                      <a:pt x="1635" y="679"/>
                    </a:lnTo>
                    <a:lnTo>
                      <a:pt x="1711" y="528"/>
                    </a:lnTo>
                    <a:lnTo>
                      <a:pt x="1761" y="453"/>
                    </a:lnTo>
                    <a:lnTo>
                      <a:pt x="1786" y="352"/>
                    </a:lnTo>
                    <a:lnTo>
                      <a:pt x="1786" y="302"/>
                    </a:lnTo>
                    <a:lnTo>
                      <a:pt x="1811" y="277"/>
                    </a:lnTo>
                    <a:lnTo>
                      <a:pt x="1811" y="227"/>
                    </a:lnTo>
                    <a:lnTo>
                      <a:pt x="1837" y="126"/>
                    </a:lnTo>
                    <a:lnTo>
                      <a:pt x="168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5" name="Google Shape;1115;p34"/>
              <p:cNvSpPr/>
              <p:nvPr/>
            </p:nvSpPr>
            <p:spPr>
              <a:xfrm rot="125325">
                <a:off x="825572" y="2822213"/>
                <a:ext cx="52333" cy="115215"/>
              </a:xfrm>
              <a:custGeom>
                <a:avLst/>
                <a:gdLst/>
                <a:ahLst/>
                <a:cxnLst/>
                <a:rect l="l" t="t" r="r" b="b"/>
                <a:pathLst>
                  <a:path w="2264" h="2591" extrusionOk="0">
                    <a:moveTo>
                      <a:pt x="2113" y="0"/>
                    </a:moveTo>
                    <a:lnTo>
                      <a:pt x="1987" y="51"/>
                    </a:lnTo>
                    <a:lnTo>
                      <a:pt x="1811" y="151"/>
                    </a:lnTo>
                    <a:lnTo>
                      <a:pt x="1660" y="277"/>
                    </a:lnTo>
                    <a:lnTo>
                      <a:pt x="1534" y="403"/>
                    </a:lnTo>
                    <a:lnTo>
                      <a:pt x="1383" y="528"/>
                    </a:lnTo>
                    <a:lnTo>
                      <a:pt x="1132" y="805"/>
                    </a:lnTo>
                    <a:lnTo>
                      <a:pt x="880" y="1082"/>
                    </a:lnTo>
                    <a:lnTo>
                      <a:pt x="604" y="1384"/>
                    </a:lnTo>
                    <a:lnTo>
                      <a:pt x="352" y="1685"/>
                    </a:lnTo>
                    <a:lnTo>
                      <a:pt x="151" y="2012"/>
                    </a:lnTo>
                    <a:lnTo>
                      <a:pt x="70" y="2294"/>
                    </a:lnTo>
                    <a:lnTo>
                      <a:pt x="70" y="2294"/>
                    </a:lnTo>
                    <a:lnTo>
                      <a:pt x="50" y="2314"/>
                    </a:lnTo>
                    <a:lnTo>
                      <a:pt x="25" y="2364"/>
                    </a:lnTo>
                    <a:lnTo>
                      <a:pt x="0" y="2465"/>
                    </a:lnTo>
                    <a:lnTo>
                      <a:pt x="126" y="2591"/>
                    </a:lnTo>
                    <a:lnTo>
                      <a:pt x="226" y="2566"/>
                    </a:lnTo>
                    <a:lnTo>
                      <a:pt x="402" y="2465"/>
                    </a:lnTo>
                    <a:lnTo>
                      <a:pt x="553" y="2364"/>
                    </a:lnTo>
                    <a:lnTo>
                      <a:pt x="704" y="2264"/>
                    </a:lnTo>
                    <a:lnTo>
                      <a:pt x="855" y="2138"/>
                    </a:lnTo>
                    <a:lnTo>
                      <a:pt x="981" y="2012"/>
                    </a:lnTo>
                    <a:lnTo>
                      <a:pt x="1107" y="1861"/>
                    </a:lnTo>
                    <a:lnTo>
                      <a:pt x="1358" y="1560"/>
                    </a:lnTo>
                    <a:lnTo>
                      <a:pt x="1584" y="1283"/>
                    </a:lnTo>
                    <a:lnTo>
                      <a:pt x="1836" y="981"/>
                    </a:lnTo>
                    <a:lnTo>
                      <a:pt x="1937" y="830"/>
                    </a:lnTo>
                    <a:lnTo>
                      <a:pt x="2062" y="654"/>
                    </a:lnTo>
                    <a:lnTo>
                      <a:pt x="2163" y="503"/>
                    </a:lnTo>
                    <a:lnTo>
                      <a:pt x="2238" y="327"/>
                    </a:lnTo>
                    <a:lnTo>
                      <a:pt x="2264" y="202"/>
                    </a:lnTo>
                    <a:lnTo>
                      <a:pt x="211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6" name="Google Shape;1116;p34"/>
              <p:cNvSpPr/>
              <p:nvPr/>
            </p:nvSpPr>
            <p:spPr>
              <a:xfrm rot="125325">
                <a:off x="844660" y="2886482"/>
                <a:ext cx="42463" cy="87290"/>
              </a:xfrm>
              <a:custGeom>
                <a:avLst/>
                <a:gdLst/>
                <a:ahLst/>
                <a:cxnLst/>
                <a:rect l="l" t="t" r="r" b="b"/>
                <a:pathLst>
                  <a:path w="1837" h="1963" extrusionOk="0">
                    <a:moveTo>
                      <a:pt x="1409" y="1"/>
                    </a:moveTo>
                    <a:lnTo>
                      <a:pt x="1308" y="76"/>
                    </a:lnTo>
                    <a:lnTo>
                      <a:pt x="931" y="428"/>
                    </a:lnTo>
                    <a:lnTo>
                      <a:pt x="579" y="781"/>
                    </a:lnTo>
                    <a:lnTo>
                      <a:pt x="453" y="906"/>
                    </a:lnTo>
                    <a:lnTo>
                      <a:pt x="378" y="1032"/>
                    </a:lnTo>
                    <a:lnTo>
                      <a:pt x="302" y="1133"/>
                    </a:lnTo>
                    <a:lnTo>
                      <a:pt x="252" y="1233"/>
                    </a:lnTo>
                    <a:lnTo>
                      <a:pt x="176" y="1334"/>
                    </a:lnTo>
                    <a:lnTo>
                      <a:pt x="126" y="1460"/>
                    </a:lnTo>
                    <a:lnTo>
                      <a:pt x="51" y="1610"/>
                    </a:lnTo>
                    <a:lnTo>
                      <a:pt x="51" y="1686"/>
                    </a:lnTo>
                    <a:lnTo>
                      <a:pt x="26" y="1761"/>
                    </a:lnTo>
                    <a:lnTo>
                      <a:pt x="0" y="1837"/>
                    </a:lnTo>
                    <a:lnTo>
                      <a:pt x="0" y="1887"/>
                    </a:lnTo>
                    <a:lnTo>
                      <a:pt x="101" y="1963"/>
                    </a:lnTo>
                    <a:lnTo>
                      <a:pt x="151" y="1937"/>
                    </a:lnTo>
                    <a:lnTo>
                      <a:pt x="227" y="1912"/>
                    </a:lnTo>
                    <a:lnTo>
                      <a:pt x="264" y="1887"/>
                    </a:lnTo>
                    <a:lnTo>
                      <a:pt x="327" y="1887"/>
                    </a:lnTo>
                    <a:lnTo>
                      <a:pt x="579" y="1711"/>
                    </a:lnTo>
                    <a:lnTo>
                      <a:pt x="679" y="1610"/>
                    </a:lnTo>
                    <a:lnTo>
                      <a:pt x="730" y="1585"/>
                    </a:lnTo>
                    <a:lnTo>
                      <a:pt x="780" y="1535"/>
                    </a:lnTo>
                    <a:lnTo>
                      <a:pt x="805" y="1510"/>
                    </a:lnTo>
                    <a:lnTo>
                      <a:pt x="830" y="1485"/>
                    </a:lnTo>
                    <a:lnTo>
                      <a:pt x="956" y="1384"/>
                    </a:lnTo>
                    <a:lnTo>
                      <a:pt x="1057" y="1258"/>
                    </a:lnTo>
                    <a:lnTo>
                      <a:pt x="1384" y="881"/>
                    </a:lnTo>
                    <a:lnTo>
                      <a:pt x="1761" y="504"/>
                    </a:lnTo>
                    <a:lnTo>
                      <a:pt x="1811" y="403"/>
                    </a:lnTo>
                    <a:lnTo>
                      <a:pt x="1836" y="177"/>
                    </a:lnTo>
                    <a:lnTo>
                      <a:pt x="1761" y="76"/>
                    </a:lnTo>
                    <a:lnTo>
                      <a:pt x="166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7" name="Google Shape;1117;p34"/>
              <p:cNvSpPr/>
              <p:nvPr/>
            </p:nvSpPr>
            <p:spPr>
              <a:xfrm rot="125325">
                <a:off x="904565" y="2897667"/>
                <a:ext cx="37817" cy="78307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1761" extrusionOk="0">
                    <a:moveTo>
                      <a:pt x="1309" y="1"/>
                    </a:moveTo>
                    <a:lnTo>
                      <a:pt x="1208" y="51"/>
                    </a:lnTo>
                    <a:lnTo>
                      <a:pt x="831" y="327"/>
                    </a:lnTo>
                    <a:lnTo>
                      <a:pt x="479" y="654"/>
                    </a:lnTo>
                    <a:lnTo>
                      <a:pt x="328" y="830"/>
                    </a:lnTo>
                    <a:lnTo>
                      <a:pt x="177" y="1032"/>
                    </a:lnTo>
                    <a:lnTo>
                      <a:pt x="101" y="1157"/>
                    </a:lnTo>
                    <a:lnTo>
                      <a:pt x="51" y="1283"/>
                    </a:lnTo>
                    <a:lnTo>
                      <a:pt x="26" y="1409"/>
                    </a:lnTo>
                    <a:lnTo>
                      <a:pt x="1" y="1535"/>
                    </a:lnTo>
                    <a:lnTo>
                      <a:pt x="26" y="1660"/>
                    </a:lnTo>
                    <a:lnTo>
                      <a:pt x="227" y="1761"/>
                    </a:lnTo>
                    <a:lnTo>
                      <a:pt x="328" y="1711"/>
                    </a:lnTo>
                    <a:lnTo>
                      <a:pt x="403" y="1686"/>
                    </a:lnTo>
                    <a:lnTo>
                      <a:pt x="454" y="1635"/>
                    </a:lnTo>
                    <a:lnTo>
                      <a:pt x="504" y="1610"/>
                    </a:lnTo>
                    <a:lnTo>
                      <a:pt x="516" y="1585"/>
                    </a:lnTo>
                    <a:lnTo>
                      <a:pt x="529" y="1585"/>
                    </a:lnTo>
                    <a:lnTo>
                      <a:pt x="554" y="1560"/>
                    </a:lnTo>
                    <a:lnTo>
                      <a:pt x="579" y="1535"/>
                    </a:lnTo>
                    <a:lnTo>
                      <a:pt x="655" y="1459"/>
                    </a:lnTo>
                    <a:lnTo>
                      <a:pt x="730" y="1384"/>
                    </a:lnTo>
                    <a:lnTo>
                      <a:pt x="755" y="1359"/>
                    </a:lnTo>
                    <a:lnTo>
                      <a:pt x="755" y="1333"/>
                    </a:lnTo>
                    <a:lnTo>
                      <a:pt x="781" y="1333"/>
                    </a:lnTo>
                    <a:lnTo>
                      <a:pt x="781" y="1308"/>
                    </a:lnTo>
                    <a:lnTo>
                      <a:pt x="806" y="1283"/>
                    </a:lnTo>
                    <a:lnTo>
                      <a:pt x="831" y="1258"/>
                    </a:lnTo>
                    <a:lnTo>
                      <a:pt x="881" y="1183"/>
                    </a:lnTo>
                    <a:lnTo>
                      <a:pt x="957" y="1107"/>
                    </a:lnTo>
                    <a:lnTo>
                      <a:pt x="1233" y="780"/>
                    </a:lnTo>
                    <a:lnTo>
                      <a:pt x="1560" y="504"/>
                    </a:lnTo>
                    <a:lnTo>
                      <a:pt x="1636" y="403"/>
                    </a:lnTo>
                    <a:lnTo>
                      <a:pt x="1636" y="202"/>
                    </a:lnTo>
                    <a:lnTo>
                      <a:pt x="1585" y="126"/>
                    </a:lnTo>
                    <a:lnTo>
                      <a:pt x="1510" y="51"/>
                    </a:lnTo>
                    <a:lnTo>
                      <a:pt x="130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8" name="Google Shape;1118;p34"/>
              <p:cNvSpPr/>
              <p:nvPr/>
            </p:nvSpPr>
            <p:spPr>
              <a:xfrm rot="125325">
                <a:off x="968248" y="2903216"/>
                <a:ext cx="36060" cy="71637"/>
              </a:xfrm>
              <a:custGeom>
                <a:avLst/>
                <a:gdLst/>
                <a:ahLst/>
                <a:cxnLst/>
                <a:rect l="l" t="t" r="r" b="b"/>
                <a:pathLst>
                  <a:path w="1560" h="1611" extrusionOk="0">
                    <a:moveTo>
                      <a:pt x="1333" y="1"/>
                    </a:moveTo>
                    <a:lnTo>
                      <a:pt x="1208" y="51"/>
                    </a:lnTo>
                    <a:lnTo>
                      <a:pt x="1157" y="51"/>
                    </a:lnTo>
                    <a:lnTo>
                      <a:pt x="1107" y="76"/>
                    </a:lnTo>
                    <a:lnTo>
                      <a:pt x="1082" y="101"/>
                    </a:lnTo>
                    <a:lnTo>
                      <a:pt x="1032" y="101"/>
                    </a:lnTo>
                    <a:lnTo>
                      <a:pt x="1006" y="126"/>
                    </a:lnTo>
                    <a:lnTo>
                      <a:pt x="956" y="151"/>
                    </a:lnTo>
                    <a:lnTo>
                      <a:pt x="881" y="177"/>
                    </a:lnTo>
                    <a:lnTo>
                      <a:pt x="830" y="227"/>
                    </a:lnTo>
                    <a:lnTo>
                      <a:pt x="705" y="353"/>
                    </a:lnTo>
                    <a:lnTo>
                      <a:pt x="579" y="457"/>
                    </a:lnTo>
                    <a:lnTo>
                      <a:pt x="579" y="457"/>
                    </a:lnTo>
                    <a:lnTo>
                      <a:pt x="579" y="453"/>
                    </a:lnTo>
                    <a:lnTo>
                      <a:pt x="529" y="478"/>
                    </a:lnTo>
                    <a:lnTo>
                      <a:pt x="478" y="529"/>
                    </a:lnTo>
                    <a:lnTo>
                      <a:pt x="453" y="554"/>
                    </a:lnTo>
                    <a:lnTo>
                      <a:pt x="428" y="604"/>
                    </a:lnTo>
                    <a:lnTo>
                      <a:pt x="378" y="654"/>
                    </a:lnTo>
                    <a:lnTo>
                      <a:pt x="302" y="730"/>
                    </a:lnTo>
                    <a:lnTo>
                      <a:pt x="176" y="906"/>
                    </a:lnTo>
                    <a:lnTo>
                      <a:pt x="51" y="1082"/>
                    </a:lnTo>
                    <a:lnTo>
                      <a:pt x="0" y="1258"/>
                    </a:lnTo>
                    <a:lnTo>
                      <a:pt x="26" y="1346"/>
                    </a:lnTo>
                    <a:lnTo>
                      <a:pt x="26" y="1346"/>
                    </a:lnTo>
                    <a:lnTo>
                      <a:pt x="26" y="1459"/>
                    </a:lnTo>
                    <a:lnTo>
                      <a:pt x="151" y="1585"/>
                    </a:lnTo>
                    <a:lnTo>
                      <a:pt x="227" y="1610"/>
                    </a:lnTo>
                    <a:lnTo>
                      <a:pt x="327" y="1610"/>
                    </a:lnTo>
                    <a:lnTo>
                      <a:pt x="344" y="1605"/>
                    </a:lnTo>
                    <a:lnTo>
                      <a:pt x="344" y="1605"/>
                    </a:lnTo>
                    <a:lnTo>
                      <a:pt x="378" y="1610"/>
                    </a:lnTo>
                    <a:lnTo>
                      <a:pt x="529" y="1535"/>
                    </a:lnTo>
                    <a:lnTo>
                      <a:pt x="579" y="1510"/>
                    </a:lnTo>
                    <a:lnTo>
                      <a:pt x="629" y="1459"/>
                    </a:lnTo>
                    <a:lnTo>
                      <a:pt x="679" y="1384"/>
                    </a:lnTo>
                    <a:lnTo>
                      <a:pt x="755" y="1333"/>
                    </a:lnTo>
                    <a:lnTo>
                      <a:pt x="855" y="1208"/>
                    </a:lnTo>
                    <a:lnTo>
                      <a:pt x="956" y="1057"/>
                    </a:lnTo>
                    <a:lnTo>
                      <a:pt x="1006" y="1007"/>
                    </a:lnTo>
                    <a:lnTo>
                      <a:pt x="1057" y="956"/>
                    </a:lnTo>
                    <a:lnTo>
                      <a:pt x="1057" y="931"/>
                    </a:lnTo>
                    <a:lnTo>
                      <a:pt x="1107" y="856"/>
                    </a:lnTo>
                    <a:lnTo>
                      <a:pt x="1182" y="805"/>
                    </a:lnTo>
                    <a:lnTo>
                      <a:pt x="1233" y="730"/>
                    </a:lnTo>
                    <a:lnTo>
                      <a:pt x="1283" y="680"/>
                    </a:lnTo>
                    <a:lnTo>
                      <a:pt x="1409" y="554"/>
                    </a:lnTo>
                    <a:lnTo>
                      <a:pt x="1424" y="448"/>
                    </a:lnTo>
                    <a:lnTo>
                      <a:pt x="1434" y="428"/>
                    </a:lnTo>
                    <a:lnTo>
                      <a:pt x="1509" y="353"/>
                    </a:lnTo>
                    <a:lnTo>
                      <a:pt x="1560" y="202"/>
                    </a:lnTo>
                    <a:lnTo>
                      <a:pt x="1459" y="76"/>
                    </a:lnTo>
                    <a:lnTo>
                      <a:pt x="133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119;p34"/>
              <p:cNvSpPr/>
              <p:nvPr/>
            </p:nvSpPr>
            <p:spPr>
              <a:xfrm rot="125325">
                <a:off x="1020608" y="2902858"/>
                <a:ext cx="33171" cy="71593"/>
              </a:xfrm>
              <a:custGeom>
                <a:avLst/>
                <a:gdLst/>
                <a:ahLst/>
                <a:cxnLst/>
                <a:rect l="l" t="t" r="r" b="b"/>
                <a:pathLst>
                  <a:path w="1435" h="1610" extrusionOk="0">
                    <a:moveTo>
                      <a:pt x="894" y="1057"/>
                    </a:moveTo>
                    <a:lnTo>
                      <a:pt x="881" y="1073"/>
                    </a:lnTo>
                    <a:lnTo>
                      <a:pt x="881" y="1073"/>
                    </a:lnTo>
                    <a:lnTo>
                      <a:pt x="869" y="1094"/>
                    </a:lnTo>
                    <a:lnTo>
                      <a:pt x="869" y="1094"/>
                    </a:lnTo>
                    <a:lnTo>
                      <a:pt x="881" y="1082"/>
                    </a:lnTo>
                    <a:lnTo>
                      <a:pt x="894" y="1057"/>
                    </a:lnTo>
                    <a:close/>
                    <a:moveTo>
                      <a:pt x="1057" y="0"/>
                    </a:moveTo>
                    <a:lnTo>
                      <a:pt x="931" y="51"/>
                    </a:lnTo>
                    <a:lnTo>
                      <a:pt x="630" y="277"/>
                    </a:lnTo>
                    <a:lnTo>
                      <a:pt x="378" y="528"/>
                    </a:lnTo>
                    <a:lnTo>
                      <a:pt x="252" y="704"/>
                    </a:lnTo>
                    <a:lnTo>
                      <a:pt x="127" y="855"/>
                    </a:lnTo>
                    <a:lnTo>
                      <a:pt x="76" y="956"/>
                    </a:lnTo>
                    <a:lnTo>
                      <a:pt x="26" y="1082"/>
                    </a:lnTo>
                    <a:lnTo>
                      <a:pt x="1" y="1182"/>
                    </a:lnTo>
                    <a:lnTo>
                      <a:pt x="1" y="1308"/>
                    </a:lnTo>
                    <a:lnTo>
                      <a:pt x="26" y="1459"/>
                    </a:lnTo>
                    <a:lnTo>
                      <a:pt x="278" y="1610"/>
                    </a:lnTo>
                    <a:lnTo>
                      <a:pt x="428" y="1560"/>
                    </a:lnTo>
                    <a:lnTo>
                      <a:pt x="479" y="1509"/>
                    </a:lnTo>
                    <a:lnTo>
                      <a:pt x="529" y="1484"/>
                    </a:lnTo>
                    <a:lnTo>
                      <a:pt x="604" y="1434"/>
                    </a:lnTo>
                    <a:lnTo>
                      <a:pt x="655" y="1383"/>
                    </a:lnTo>
                    <a:lnTo>
                      <a:pt x="705" y="1333"/>
                    </a:lnTo>
                    <a:lnTo>
                      <a:pt x="755" y="1283"/>
                    </a:lnTo>
                    <a:lnTo>
                      <a:pt x="831" y="1157"/>
                    </a:lnTo>
                    <a:lnTo>
                      <a:pt x="869" y="1094"/>
                    </a:lnTo>
                    <a:lnTo>
                      <a:pt x="869" y="1094"/>
                    </a:lnTo>
                    <a:lnTo>
                      <a:pt x="856" y="1107"/>
                    </a:lnTo>
                    <a:lnTo>
                      <a:pt x="856" y="1107"/>
                    </a:lnTo>
                    <a:lnTo>
                      <a:pt x="881" y="1073"/>
                    </a:lnTo>
                    <a:lnTo>
                      <a:pt x="881" y="1073"/>
                    </a:lnTo>
                    <a:lnTo>
                      <a:pt x="906" y="1031"/>
                    </a:lnTo>
                    <a:lnTo>
                      <a:pt x="894" y="1057"/>
                    </a:lnTo>
                    <a:lnTo>
                      <a:pt x="894" y="1057"/>
                    </a:lnTo>
                    <a:lnTo>
                      <a:pt x="931" y="1006"/>
                    </a:lnTo>
                    <a:lnTo>
                      <a:pt x="1007" y="906"/>
                    </a:lnTo>
                    <a:lnTo>
                      <a:pt x="957" y="981"/>
                    </a:lnTo>
                    <a:lnTo>
                      <a:pt x="1133" y="755"/>
                    </a:lnTo>
                    <a:lnTo>
                      <a:pt x="1334" y="554"/>
                    </a:lnTo>
                    <a:lnTo>
                      <a:pt x="1409" y="478"/>
                    </a:lnTo>
                    <a:lnTo>
                      <a:pt x="1434" y="227"/>
                    </a:lnTo>
                    <a:lnTo>
                      <a:pt x="1359" y="126"/>
                    </a:lnTo>
                    <a:lnTo>
                      <a:pt x="1284" y="51"/>
                    </a:lnTo>
                    <a:lnTo>
                      <a:pt x="118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0" name="Google Shape;1120;p34"/>
              <p:cNvSpPr/>
              <p:nvPr/>
            </p:nvSpPr>
            <p:spPr>
              <a:xfrm rot="125325">
                <a:off x="1078273" y="2906028"/>
                <a:ext cx="30258" cy="61543"/>
              </a:xfrm>
              <a:custGeom>
                <a:avLst/>
                <a:gdLst/>
                <a:ahLst/>
                <a:cxnLst/>
                <a:rect l="l" t="t" r="r" b="b"/>
                <a:pathLst>
                  <a:path w="1309" h="1384" extrusionOk="0">
                    <a:moveTo>
                      <a:pt x="1057" y="0"/>
                    </a:moveTo>
                    <a:lnTo>
                      <a:pt x="831" y="26"/>
                    </a:lnTo>
                    <a:lnTo>
                      <a:pt x="755" y="76"/>
                    </a:lnTo>
                    <a:lnTo>
                      <a:pt x="554" y="252"/>
                    </a:lnTo>
                    <a:lnTo>
                      <a:pt x="403" y="453"/>
                    </a:lnTo>
                    <a:lnTo>
                      <a:pt x="227" y="629"/>
                    </a:lnTo>
                    <a:lnTo>
                      <a:pt x="202" y="679"/>
                    </a:lnTo>
                    <a:lnTo>
                      <a:pt x="152" y="730"/>
                    </a:lnTo>
                    <a:lnTo>
                      <a:pt x="76" y="805"/>
                    </a:lnTo>
                    <a:lnTo>
                      <a:pt x="51" y="906"/>
                    </a:lnTo>
                    <a:lnTo>
                      <a:pt x="26" y="956"/>
                    </a:lnTo>
                    <a:lnTo>
                      <a:pt x="26" y="981"/>
                    </a:lnTo>
                    <a:lnTo>
                      <a:pt x="1" y="1182"/>
                    </a:lnTo>
                    <a:lnTo>
                      <a:pt x="152" y="1308"/>
                    </a:lnTo>
                    <a:lnTo>
                      <a:pt x="202" y="1358"/>
                    </a:lnTo>
                    <a:lnTo>
                      <a:pt x="303" y="1384"/>
                    </a:lnTo>
                    <a:lnTo>
                      <a:pt x="403" y="1384"/>
                    </a:lnTo>
                    <a:lnTo>
                      <a:pt x="504" y="1333"/>
                    </a:lnTo>
                    <a:lnTo>
                      <a:pt x="604" y="1308"/>
                    </a:lnTo>
                    <a:lnTo>
                      <a:pt x="680" y="1233"/>
                    </a:lnTo>
                    <a:lnTo>
                      <a:pt x="705" y="1182"/>
                    </a:lnTo>
                    <a:lnTo>
                      <a:pt x="755" y="1132"/>
                    </a:lnTo>
                    <a:lnTo>
                      <a:pt x="831" y="1032"/>
                    </a:lnTo>
                    <a:lnTo>
                      <a:pt x="906" y="931"/>
                    </a:lnTo>
                    <a:lnTo>
                      <a:pt x="1082" y="705"/>
                    </a:lnTo>
                    <a:lnTo>
                      <a:pt x="1258" y="478"/>
                    </a:lnTo>
                    <a:lnTo>
                      <a:pt x="1309" y="352"/>
                    </a:lnTo>
                    <a:lnTo>
                      <a:pt x="1283" y="227"/>
                    </a:lnTo>
                    <a:lnTo>
                      <a:pt x="1233" y="126"/>
                    </a:lnTo>
                    <a:lnTo>
                      <a:pt x="1158" y="51"/>
                    </a:lnTo>
                    <a:lnTo>
                      <a:pt x="105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1" name="Google Shape;1121;p34"/>
              <p:cNvSpPr/>
              <p:nvPr/>
            </p:nvSpPr>
            <p:spPr>
              <a:xfrm rot="125325">
                <a:off x="1136204" y="2895775"/>
                <a:ext cx="27345" cy="63811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1435" extrusionOk="0">
                    <a:moveTo>
                      <a:pt x="906" y="1"/>
                    </a:moveTo>
                    <a:lnTo>
                      <a:pt x="755" y="76"/>
                    </a:lnTo>
                    <a:lnTo>
                      <a:pt x="654" y="152"/>
                    </a:lnTo>
                    <a:lnTo>
                      <a:pt x="579" y="252"/>
                    </a:lnTo>
                    <a:lnTo>
                      <a:pt x="504" y="353"/>
                    </a:lnTo>
                    <a:lnTo>
                      <a:pt x="403" y="453"/>
                    </a:lnTo>
                    <a:lnTo>
                      <a:pt x="302" y="579"/>
                    </a:lnTo>
                    <a:lnTo>
                      <a:pt x="227" y="705"/>
                    </a:lnTo>
                    <a:lnTo>
                      <a:pt x="177" y="755"/>
                    </a:lnTo>
                    <a:lnTo>
                      <a:pt x="126" y="806"/>
                    </a:lnTo>
                    <a:lnTo>
                      <a:pt x="76" y="906"/>
                    </a:lnTo>
                    <a:lnTo>
                      <a:pt x="51" y="1007"/>
                    </a:lnTo>
                    <a:lnTo>
                      <a:pt x="1" y="1208"/>
                    </a:lnTo>
                    <a:lnTo>
                      <a:pt x="76" y="1384"/>
                    </a:lnTo>
                    <a:lnTo>
                      <a:pt x="177" y="1434"/>
                    </a:lnTo>
                    <a:lnTo>
                      <a:pt x="378" y="1409"/>
                    </a:lnTo>
                    <a:lnTo>
                      <a:pt x="478" y="1384"/>
                    </a:lnTo>
                    <a:lnTo>
                      <a:pt x="554" y="1334"/>
                    </a:lnTo>
                    <a:lnTo>
                      <a:pt x="629" y="1258"/>
                    </a:lnTo>
                    <a:lnTo>
                      <a:pt x="705" y="1183"/>
                    </a:lnTo>
                    <a:lnTo>
                      <a:pt x="755" y="1107"/>
                    </a:lnTo>
                    <a:lnTo>
                      <a:pt x="831" y="1007"/>
                    </a:lnTo>
                    <a:lnTo>
                      <a:pt x="906" y="906"/>
                    </a:lnTo>
                    <a:lnTo>
                      <a:pt x="981" y="780"/>
                    </a:lnTo>
                    <a:lnTo>
                      <a:pt x="1057" y="655"/>
                    </a:lnTo>
                    <a:lnTo>
                      <a:pt x="1107" y="554"/>
                    </a:lnTo>
                    <a:lnTo>
                      <a:pt x="1132" y="479"/>
                    </a:lnTo>
                    <a:lnTo>
                      <a:pt x="1157" y="403"/>
                    </a:lnTo>
                    <a:lnTo>
                      <a:pt x="1183" y="328"/>
                    </a:lnTo>
                    <a:lnTo>
                      <a:pt x="1183" y="152"/>
                    </a:lnTo>
                    <a:lnTo>
                      <a:pt x="1082" y="26"/>
                    </a:lnTo>
                    <a:lnTo>
                      <a:pt x="90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34"/>
              <p:cNvSpPr/>
              <p:nvPr/>
            </p:nvSpPr>
            <p:spPr>
              <a:xfrm rot="125325">
                <a:off x="1179648" y="2901893"/>
                <a:ext cx="29102" cy="61543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1384" extrusionOk="0">
                    <a:moveTo>
                      <a:pt x="579" y="1233"/>
                    </a:moveTo>
                    <a:lnTo>
                      <a:pt x="563" y="1241"/>
                    </a:lnTo>
                    <a:lnTo>
                      <a:pt x="554" y="1258"/>
                    </a:lnTo>
                    <a:lnTo>
                      <a:pt x="554" y="1258"/>
                    </a:lnTo>
                    <a:lnTo>
                      <a:pt x="579" y="1233"/>
                    </a:lnTo>
                    <a:close/>
                    <a:moveTo>
                      <a:pt x="906" y="0"/>
                    </a:moveTo>
                    <a:lnTo>
                      <a:pt x="831" y="51"/>
                    </a:lnTo>
                    <a:lnTo>
                      <a:pt x="755" y="76"/>
                    </a:lnTo>
                    <a:lnTo>
                      <a:pt x="680" y="126"/>
                    </a:lnTo>
                    <a:lnTo>
                      <a:pt x="604" y="176"/>
                    </a:lnTo>
                    <a:lnTo>
                      <a:pt x="529" y="252"/>
                    </a:lnTo>
                    <a:lnTo>
                      <a:pt x="428" y="352"/>
                    </a:lnTo>
                    <a:lnTo>
                      <a:pt x="303" y="453"/>
                    </a:lnTo>
                    <a:lnTo>
                      <a:pt x="277" y="503"/>
                    </a:lnTo>
                    <a:lnTo>
                      <a:pt x="227" y="579"/>
                    </a:lnTo>
                    <a:lnTo>
                      <a:pt x="177" y="629"/>
                    </a:lnTo>
                    <a:lnTo>
                      <a:pt x="127" y="679"/>
                    </a:lnTo>
                    <a:lnTo>
                      <a:pt x="101" y="755"/>
                    </a:lnTo>
                    <a:lnTo>
                      <a:pt x="76" y="780"/>
                    </a:lnTo>
                    <a:lnTo>
                      <a:pt x="76" y="830"/>
                    </a:lnTo>
                    <a:lnTo>
                      <a:pt x="51" y="881"/>
                    </a:lnTo>
                    <a:lnTo>
                      <a:pt x="26" y="956"/>
                    </a:lnTo>
                    <a:lnTo>
                      <a:pt x="1" y="1057"/>
                    </a:lnTo>
                    <a:lnTo>
                      <a:pt x="1" y="1157"/>
                    </a:lnTo>
                    <a:lnTo>
                      <a:pt x="26" y="1258"/>
                    </a:lnTo>
                    <a:lnTo>
                      <a:pt x="101" y="1333"/>
                    </a:lnTo>
                    <a:lnTo>
                      <a:pt x="202" y="1384"/>
                    </a:lnTo>
                    <a:lnTo>
                      <a:pt x="303" y="1358"/>
                    </a:lnTo>
                    <a:lnTo>
                      <a:pt x="328" y="1358"/>
                    </a:lnTo>
                    <a:lnTo>
                      <a:pt x="378" y="1333"/>
                    </a:lnTo>
                    <a:lnTo>
                      <a:pt x="479" y="1283"/>
                    </a:lnTo>
                    <a:lnTo>
                      <a:pt x="563" y="1241"/>
                    </a:lnTo>
                    <a:lnTo>
                      <a:pt x="579" y="1208"/>
                    </a:lnTo>
                    <a:lnTo>
                      <a:pt x="630" y="1182"/>
                    </a:lnTo>
                    <a:lnTo>
                      <a:pt x="680" y="1157"/>
                    </a:lnTo>
                    <a:lnTo>
                      <a:pt x="705" y="1107"/>
                    </a:lnTo>
                    <a:lnTo>
                      <a:pt x="730" y="1082"/>
                    </a:lnTo>
                    <a:lnTo>
                      <a:pt x="705" y="1132"/>
                    </a:lnTo>
                    <a:lnTo>
                      <a:pt x="831" y="956"/>
                    </a:lnTo>
                    <a:lnTo>
                      <a:pt x="957" y="805"/>
                    </a:lnTo>
                    <a:lnTo>
                      <a:pt x="1007" y="755"/>
                    </a:lnTo>
                    <a:lnTo>
                      <a:pt x="1082" y="679"/>
                    </a:lnTo>
                    <a:lnTo>
                      <a:pt x="1158" y="554"/>
                    </a:lnTo>
                    <a:lnTo>
                      <a:pt x="1233" y="453"/>
                    </a:lnTo>
                    <a:lnTo>
                      <a:pt x="1258" y="352"/>
                    </a:lnTo>
                    <a:lnTo>
                      <a:pt x="1233" y="176"/>
                    </a:lnTo>
                    <a:lnTo>
                      <a:pt x="1183" y="101"/>
                    </a:lnTo>
                    <a:lnTo>
                      <a:pt x="1107" y="25"/>
                    </a:lnTo>
                    <a:lnTo>
                      <a:pt x="90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34"/>
              <p:cNvSpPr/>
              <p:nvPr/>
            </p:nvSpPr>
            <p:spPr>
              <a:xfrm rot="125325">
                <a:off x="1228833" y="2912648"/>
                <a:ext cx="29680" cy="54828"/>
              </a:xfrm>
              <a:custGeom>
                <a:avLst/>
                <a:gdLst/>
                <a:ahLst/>
                <a:cxnLst/>
                <a:rect l="l" t="t" r="r" b="b"/>
                <a:pathLst>
                  <a:path w="1284" h="1233" extrusionOk="0">
                    <a:moveTo>
                      <a:pt x="956" y="1"/>
                    </a:moveTo>
                    <a:lnTo>
                      <a:pt x="906" y="21"/>
                    </a:lnTo>
                    <a:lnTo>
                      <a:pt x="906" y="21"/>
                    </a:lnTo>
                    <a:lnTo>
                      <a:pt x="881" y="26"/>
                    </a:lnTo>
                    <a:lnTo>
                      <a:pt x="875" y="33"/>
                    </a:lnTo>
                    <a:lnTo>
                      <a:pt x="875" y="33"/>
                    </a:lnTo>
                    <a:lnTo>
                      <a:pt x="831" y="51"/>
                    </a:lnTo>
                    <a:lnTo>
                      <a:pt x="768" y="76"/>
                    </a:lnTo>
                    <a:lnTo>
                      <a:pt x="755" y="76"/>
                    </a:lnTo>
                    <a:lnTo>
                      <a:pt x="736" y="89"/>
                    </a:lnTo>
                    <a:lnTo>
                      <a:pt x="736" y="89"/>
                    </a:lnTo>
                    <a:lnTo>
                      <a:pt x="705" y="101"/>
                    </a:lnTo>
                    <a:lnTo>
                      <a:pt x="717" y="101"/>
                    </a:lnTo>
                    <a:lnTo>
                      <a:pt x="680" y="126"/>
                    </a:lnTo>
                    <a:lnTo>
                      <a:pt x="654" y="126"/>
                    </a:lnTo>
                    <a:lnTo>
                      <a:pt x="629" y="151"/>
                    </a:lnTo>
                    <a:lnTo>
                      <a:pt x="554" y="202"/>
                    </a:lnTo>
                    <a:lnTo>
                      <a:pt x="478" y="252"/>
                    </a:lnTo>
                    <a:lnTo>
                      <a:pt x="403" y="327"/>
                    </a:lnTo>
                    <a:lnTo>
                      <a:pt x="328" y="403"/>
                    </a:lnTo>
                    <a:lnTo>
                      <a:pt x="227" y="504"/>
                    </a:lnTo>
                    <a:lnTo>
                      <a:pt x="126" y="629"/>
                    </a:lnTo>
                    <a:lnTo>
                      <a:pt x="101" y="654"/>
                    </a:lnTo>
                    <a:lnTo>
                      <a:pt x="76" y="705"/>
                    </a:lnTo>
                    <a:lnTo>
                      <a:pt x="1" y="856"/>
                    </a:lnTo>
                    <a:lnTo>
                      <a:pt x="26" y="1032"/>
                    </a:lnTo>
                    <a:lnTo>
                      <a:pt x="76" y="1107"/>
                    </a:lnTo>
                    <a:lnTo>
                      <a:pt x="151" y="1183"/>
                    </a:lnTo>
                    <a:lnTo>
                      <a:pt x="227" y="1233"/>
                    </a:lnTo>
                    <a:lnTo>
                      <a:pt x="428" y="1233"/>
                    </a:lnTo>
                    <a:lnTo>
                      <a:pt x="554" y="1183"/>
                    </a:lnTo>
                    <a:lnTo>
                      <a:pt x="604" y="1132"/>
                    </a:lnTo>
                    <a:lnTo>
                      <a:pt x="654" y="1082"/>
                    </a:lnTo>
                    <a:lnTo>
                      <a:pt x="730" y="1007"/>
                    </a:lnTo>
                    <a:lnTo>
                      <a:pt x="805" y="956"/>
                    </a:lnTo>
                    <a:lnTo>
                      <a:pt x="856" y="881"/>
                    </a:lnTo>
                    <a:lnTo>
                      <a:pt x="906" y="805"/>
                    </a:lnTo>
                    <a:lnTo>
                      <a:pt x="1007" y="705"/>
                    </a:lnTo>
                    <a:lnTo>
                      <a:pt x="1082" y="604"/>
                    </a:lnTo>
                    <a:lnTo>
                      <a:pt x="1032" y="680"/>
                    </a:lnTo>
                    <a:lnTo>
                      <a:pt x="1107" y="579"/>
                    </a:lnTo>
                    <a:lnTo>
                      <a:pt x="1132" y="516"/>
                    </a:lnTo>
                    <a:lnTo>
                      <a:pt x="1132" y="529"/>
                    </a:lnTo>
                    <a:lnTo>
                      <a:pt x="1183" y="453"/>
                    </a:lnTo>
                    <a:lnTo>
                      <a:pt x="1233" y="378"/>
                    </a:lnTo>
                    <a:lnTo>
                      <a:pt x="1283" y="252"/>
                    </a:lnTo>
                    <a:lnTo>
                      <a:pt x="1157" y="26"/>
                    </a:lnTo>
                    <a:lnTo>
                      <a:pt x="1007" y="1"/>
                    </a:lnTo>
                    <a:lnTo>
                      <a:pt x="955" y="11"/>
                    </a:lnTo>
                    <a:lnTo>
                      <a:pt x="955" y="11"/>
                    </a:lnTo>
                    <a:lnTo>
                      <a:pt x="95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4" name="Google Shape;1124;p34"/>
              <p:cNvSpPr/>
              <p:nvPr/>
            </p:nvSpPr>
            <p:spPr>
              <a:xfrm rot="125325">
                <a:off x="1302677" y="2908630"/>
                <a:ext cx="29102" cy="64923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1460" extrusionOk="0">
                    <a:moveTo>
                      <a:pt x="1032" y="1"/>
                    </a:moveTo>
                    <a:lnTo>
                      <a:pt x="881" y="51"/>
                    </a:lnTo>
                    <a:lnTo>
                      <a:pt x="730" y="152"/>
                    </a:lnTo>
                    <a:lnTo>
                      <a:pt x="604" y="252"/>
                    </a:lnTo>
                    <a:lnTo>
                      <a:pt x="478" y="378"/>
                    </a:lnTo>
                    <a:lnTo>
                      <a:pt x="378" y="504"/>
                    </a:lnTo>
                    <a:lnTo>
                      <a:pt x="252" y="629"/>
                    </a:lnTo>
                    <a:lnTo>
                      <a:pt x="152" y="805"/>
                    </a:lnTo>
                    <a:lnTo>
                      <a:pt x="101" y="856"/>
                    </a:lnTo>
                    <a:lnTo>
                      <a:pt x="76" y="931"/>
                    </a:lnTo>
                    <a:lnTo>
                      <a:pt x="26" y="981"/>
                    </a:lnTo>
                    <a:lnTo>
                      <a:pt x="1" y="1057"/>
                    </a:lnTo>
                    <a:lnTo>
                      <a:pt x="1" y="1208"/>
                    </a:lnTo>
                    <a:lnTo>
                      <a:pt x="51" y="1334"/>
                    </a:lnTo>
                    <a:lnTo>
                      <a:pt x="202" y="1434"/>
                    </a:lnTo>
                    <a:lnTo>
                      <a:pt x="328" y="1459"/>
                    </a:lnTo>
                    <a:lnTo>
                      <a:pt x="478" y="1409"/>
                    </a:lnTo>
                    <a:lnTo>
                      <a:pt x="529" y="1359"/>
                    </a:lnTo>
                    <a:lnTo>
                      <a:pt x="579" y="1334"/>
                    </a:lnTo>
                    <a:lnTo>
                      <a:pt x="629" y="1258"/>
                    </a:lnTo>
                    <a:lnTo>
                      <a:pt x="680" y="1208"/>
                    </a:lnTo>
                    <a:lnTo>
                      <a:pt x="831" y="1082"/>
                    </a:lnTo>
                    <a:lnTo>
                      <a:pt x="931" y="906"/>
                    </a:lnTo>
                    <a:lnTo>
                      <a:pt x="1032" y="780"/>
                    </a:lnTo>
                    <a:lnTo>
                      <a:pt x="1107" y="655"/>
                    </a:lnTo>
                    <a:lnTo>
                      <a:pt x="1208" y="504"/>
                    </a:lnTo>
                    <a:lnTo>
                      <a:pt x="1258" y="328"/>
                    </a:lnTo>
                    <a:lnTo>
                      <a:pt x="1258" y="177"/>
                    </a:lnTo>
                    <a:lnTo>
                      <a:pt x="1158" y="76"/>
                    </a:lnTo>
                    <a:lnTo>
                      <a:pt x="103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5" name="Google Shape;1125;p34"/>
              <p:cNvSpPr/>
              <p:nvPr/>
            </p:nvSpPr>
            <p:spPr>
              <a:xfrm rot="125325">
                <a:off x="1363395" y="2906383"/>
                <a:ext cx="27923" cy="58163"/>
              </a:xfrm>
              <a:custGeom>
                <a:avLst/>
                <a:gdLst/>
                <a:ahLst/>
                <a:cxnLst/>
                <a:rect l="l" t="t" r="r" b="b"/>
                <a:pathLst>
                  <a:path w="1208" h="1308" extrusionOk="0">
                    <a:moveTo>
                      <a:pt x="629" y="75"/>
                    </a:moveTo>
                    <a:lnTo>
                      <a:pt x="604" y="88"/>
                    </a:lnTo>
                    <a:lnTo>
                      <a:pt x="604" y="88"/>
                    </a:lnTo>
                    <a:lnTo>
                      <a:pt x="621" y="84"/>
                    </a:lnTo>
                    <a:lnTo>
                      <a:pt x="621" y="84"/>
                    </a:lnTo>
                    <a:lnTo>
                      <a:pt x="642" y="75"/>
                    </a:lnTo>
                    <a:close/>
                    <a:moveTo>
                      <a:pt x="1082" y="503"/>
                    </a:moveTo>
                    <a:lnTo>
                      <a:pt x="1082" y="528"/>
                    </a:lnTo>
                    <a:lnTo>
                      <a:pt x="1069" y="553"/>
                    </a:lnTo>
                    <a:lnTo>
                      <a:pt x="1069" y="553"/>
                    </a:lnTo>
                    <a:lnTo>
                      <a:pt x="1082" y="503"/>
                    </a:lnTo>
                    <a:close/>
                    <a:moveTo>
                      <a:pt x="830" y="0"/>
                    </a:moveTo>
                    <a:lnTo>
                      <a:pt x="704" y="50"/>
                    </a:lnTo>
                    <a:lnTo>
                      <a:pt x="642" y="75"/>
                    </a:lnTo>
                    <a:lnTo>
                      <a:pt x="654" y="75"/>
                    </a:lnTo>
                    <a:lnTo>
                      <a:pt x="621" y="84"/>
                    </a:lnTo>
                    <a:lnTo>
                      <a:pt x="621" y="84"/>
                    </a:lnTo>
                    <a:lnTo>
                      <a:pt x="579" y="101"/>
                    </a:lnTo>
                    <a:lnTo>
                      <a:pt x="604" y="88"/>
                    </a:lnTo>
                    <a:lnTo>
                      <a:pt x="604" y="88"/>
                    </a:lnTo>
                    <a:lnTo>
                      <a:pt x="554" y="101"/>
                    </a:lnTo>
                    <a:lnTo>
                      <a:pt x="403" y="226"/>
                    </a:lnTo>
                    <a:lnTo>
                      <a:pt x="327" y="277"/>
                    </a:lnTo>
                    <a:lnTo>
                      <a:pt x="277" y="327"/>
                    </a:lnTo>
                    <a:lnTo>
                      <a:pt x="126" y="503"/>
                    </a:lnTo>
                    <a:lnTo>
                      <a:pt x="51" y="704"/>
                    </a:lnTo>
                    <a:lnTo>
                      <a:pt x="0" y="855"/>
                    </a:lnTo>
                    <a:lnTo>
                      <a:pt x="25" y="1132"/>
                    </a:lnTo>
                    <a:lnTo>
                      <a:pt x="126" y="1232"/>
                    </a:lnTo>
                    <a:lnTo>
                      <a:pt x="227" y="1308"/>
                    </a:lnTo>
                    <a:lnTo>
                      <a:pt x="352" y="1308"/>
                    </a:lnTo>
                    <a:lnTo>
                      <a:pt x="503" y="1283"/>
                    </a:lnTo>
                    <a:lnTo>
                      <a:pt x="604" y="1207"/>
                    </a:lnTo>
                    <a:lnTo>
                      <a:pt x="654" y="1157"/>
                    </a:lnTo>
                    <a:lnTo>
                      <a:pt x="679" y="1107"/>
                    </a:lnTo>
                    <a:lnTo>
                      <a:pt x="780" y="981"/>
                    </a:lnTo>
                    <a:lnTo>
                      <a:pt x="855" y="830"/>
                    </a:lnTo>
                    <a:lnTo>
                      <a:pt x="916" y="749"/>
                    </a:lnTo>
                    <a:lnTo>
                      <a:pt x="956" y="729"/>
                    </a:lnTo>
                    <a:lnTo>
                      <a:pt x="956" y="704"/>
                    </a:lnTo>
                    <a:lnTo>
                      <a:pt x="981" y="679"/>
                    </a:lnTo>
                    <a:lnTo>
                      <a:pt x="1057" y="604"/>
                    </a:lnTo>
                    <a:lnTo>
                      <a:pt x="1064" y="573"/>
                    </a:lnTo>
                    <a:lnTo>
                      <a:pt x="1064" y="573"/>
                    </a:lnTo>
                    <a:lnTo>
                      <a:pt x="1132" y="528"/>
                    </a:lnTo>
                    <a:lnTo>
                      <a:pt x="1182" y="453"/>
                    </a:lnTo>
                    <a:lnTo>
                      <a:pt x="1207" y="252"/>
                    </a:lnTo>
                    <a:lnTo>
                      <a:pt x="1157" y="151"/>
                    </a:lnTo>
                    <a:lnTo>
                      <a:pt x="1107" y="75"/>
                    </a:lnTo>
                    <a:lnTo>
                      <a:pt x="93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6" name="Google Shape;1126;p34"/>
              <p:cNvSpPr/>
              <p:nvPr/>
            </p:nvSpPr>
            <p:spPr>
              <a:xfrm rot="125325">
                <a:off x="1434574" y="2897836"/>
                <a:ext cx="30836" cy="63811"/>
              </a:xfrm>
              <a:custGeom>
                <a:avLst/>
                <a:gdLst/>
                <a:ahLst/>
                <a:cxnLst/>
                <a:rect l="l" t="t" r="r" b="b"/>
                <a:pathLst>
                  <a:path w="1334" h="1435" extrusionOk="0">
                    <a:moveTo>
                      <a:pt x="789" y="241"/>
                    </a:moveTo>
                    <a:lnTo>
                      <a:pt x="787" y="260"/>
                    </a:lnTo>
                    <a:lnTo>
                      <a:pt x="784" y="247"/>
                    </a:lnTo>
                    <a:lnTo>
                      <a:pt x="784" y="247"/>
                    </a:lnTo>
                    <a:lnTo>
                      <a:pt x="789" y="241"/>
                    </a:lnTo>
                    <a:close/>
                    <a:moveTo>
                      <a:pt x="804" y="345"/>
                    </a:moveTo>
                    <a:lnTo>
                      <a:pt x="881" y="403"/>
                    </a:lnTo>
                    <a:lnTo>
                      <a:pt x="906" y="428"/>
                    </a:lnTo>
                    <a:lnTo>
                      <a:pt x="805" y="353"/>
                    </a:lnTo>
                    <a:lnTo>
                      <a:pt x="804" y="345"/>
                    </a:lnTo>
                    <a:close/>
                    <a:moveTo>
                      <a:pt x="931" y="1"/>
                    </a:moveTo>
                    <a:lnTo>
                      <a:pt x="805" y="76"/>
                    </a:lnTo>
                    <a:lnTo>
                      <a:pt x="800" y="132"/>
                    </a:lnTo>
                    <a:lnTo>
                      <a:pt x="800" y="132"/>
                    </a:lnTo>
                    <a:lnTo>
                      <a:pt x="780" y="151"/>
                    </a:lnTo>
                    <a:lnTo>
                      <a:pt x="780" y="151"/>
                    </a:lnTo>
                    <a:lnTo>
                      <a:pt x="799" y="142"/>
                    </a:lnTo>
                    <a:lnTo>
                      <a:pt x="799" y="142"/>
                    </a:lnTo>
                    <a:lnTo>
                      <a:pt x="798" y="148"/>
                    </a:lnTo>
                    <a:lnTo>
                      <a:pt x="798" y="148"/>
                    </a:lnTo>
                    <a:lnTo>
                      <a:pt x="680" y="227"/>
                    </a:lnTo>
                    <a:lnTo>
                      <a:pt x="554" y="327"/>
                    </a:lnTo>
                    <a:lnTo>
                      <a:pt x="453" y="403"/>
                    </a:lnTo>
                    <a:lnTo>
                      <a:pt x="353" y="504"/>
                    </a:lnTo>
                    <a:lnTo>
                      <a:pt x="277" y="579"/>
                    </a:lnTo>
                    <a:lnTo>
                      <a:pt x="177" y="680"/>
                    </a:lnTo>
                    <a:lnTo>
                      <a:pt x="126" y="730"/>
                    </a:lnTo>
                    <a:lnTo>
                      <a:pt x="101" y="780"/>
                    </a:lnTo>
                    <a:lnTo>
                      <a:pt x="76" y="830"/>
                    </a:lnTo>
                    <a:lnTo>
                      <a:pt x="51" y="881"/>
                    </a:lnTo>
                    <a:lnTo>
                      <a:pt x="51" y="906"/>
                    </a:lnTo>
                    <a:lnTo>
                      <a:pt x="26" y="931"/>
                    </a:lnTo>
                    <a:lnTo>
                      <a:pt x="1" y="1032"/>
                    </a:lnTo>
                    <a:lnTo>
                      <a:pt x="1" y="1132"/>
                    </a:lnTo>
                    <a:lnTo>
                      <a:pt x="26" y="1258"/>
                    </a:lnTo>
                    <a:lnTo>
                      <a:pt x="126" y="1359"/>
                    </a:lnTo>
                    <a:lnTo>
                      <a:pt x="227" y="1434"/>
                    </a:lnTo>
                    <a:lnTo>
                      <a:pt x="378" y="1434"/>
                    </a:lnTo>
                    <a:lnTo>
                      <a:pt x="604" y="1384"/>
                    </a:lnTo>
                    <a:lnTo>
                      <a:pt x="755" y="1233"/>
                    </a:lnTo>
                    <a:lnTo>
                      <a:pt x="931" y="1032"/>
                    </a:lnTo>
                    <a:lnTo>
                      <a:pt x="1107" y="830"/>
                    </a:lnTo>
                    <a:lnTo>
                      <a:pt x="1233" y="654"/>
                    </a:lnTo>
                    <a:lnTo>
                      <a:pt x="1308" y="478"/>
                    </a:lnTo>
                    <a:lnTo>
                      <a:pt x="1333" y="403"/>
                    </a:lnTo>
                    <a:lnTo>
                      <a:pt x="1333" y="327"/>
                    </a:lnTo>
                    <a:lnTo>
                      <a:pt x="1333" y="227"/>
                    </a:lnTo>
                    <a:lnTo>
                      <a:pt x="1208" y="51"/>
                    </a:lnTo>
                    <a:lnTo>
                      <a:pt x="1136" y="33"/>
                    </a:lnTo>
                    <a:lnTo>
                      <a:pt x="1136" y="33"/>
                    </a:lnTo>
                    <a:lnTo>
                      <a:pt x="108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7" name="Google Shape;1127;p34"/>
              <p:cNvSpPr/>
              <p:nvPr/>
            </p:nvSpPr>
            <p:spPr>
              <a:xfrm rot="125325">
                <a:off x="1498374" y="2908955"/>
                <a:ext cx="22098" cy="5260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1183" extrusionOk="0">
                    <a:moveTo>
                      <a:pt x="704" y="1"/>
                    </a:moveTo>
                    <a:lnTo>
                      <a:pt x="654" y="13"/>
                    </a:lnTo>
                    <a:lnTo>
                      <a:pt x="654" y="13"/>
                    </a:lnTo>
                    <a:lnTo>
                      <a:pt x="679" y="1"/>
                    </a:lnTo>
                    <a:lnTo>
                      <a:pt x="679" y="1"/>
                    </a:lnTo>
                    <a:lnTo>
                      <a:pt x="578" y="26"/>
                    </a:lnTo>
                    <a:lnTo>
                      <a:pt x="478" y="76"/>
                    </a:lnTo>
                    <a:lnTo>
                      <a:pt x="428" y="101"/>
                    </a:lnTo>
                    <a:lnTo>
                      <a:pt x="377" y="152"/>
                    </a:lnTo>
                    <a:lnTo>
                      <a:pt x="302" y="227"/>
                    </a:lnTo>
                    <a:lnTo>
                      <a:pt x="226" y="328"/>
                    </a:lnTo>
                    <a:lnTo>
                      <a:pt x="252" y="303"/>
                    </a:lnTo>
                    <a:lnTo>
                      <a:pt x="302" y="252"/>
                    </a:lnTo>
                    <a:lnTo>
                      <a:pt x="252" y="328"/>
                    </a:lnTo>
                    <a:lnTo>
                      <a:pt x="201" y="378"/>
                    </a:lnTo>
                    <a:lnTo>
                      <a:pt x="151" y="428"/>
                    </a:lnTo>
                    <a:lnTo>
                      <a:pt x="101" y="504"/>
                    </a:lnTo>
                    <a:lnTo>
                      <a:pt x="75" y="529"/>
                    </a:lnTo>
                    <a:lnTo>
                      <a:pt x="75" y="554"/>
                    </a:lnTo>
                    <a:lnTo>
                      <a:pt x="25" y="629"/>
                    </a:lnTo>
                    <a:lnTo>
                      <a:pt x="0" y="705"/>
                    </a:lnTo>
                    <a:lnTo>
                      <a:pt x="0" y="806"/>
                    </a:lnTo>
                    <a:lnTo>
                      <a:pt x="0" y="931"/>
                    </a:lnTo>
                    <a:lnTo>
                      <a:pt x="75" y="1057"/>
                    </a:lnTo>
                    <a:lnTo>
                      <a:pt x="302" y="1183"/>
                    </a:lnTo>
                    <a:lnTo>
                      <a:pt x="453" y="1158"/>
                    </a:lnTo>
                    <a:lnTo>
                      <a:pt x="528" y="1132"/>
                    </a:lnTo>
                    <a:lnTo>
                      <a:pt x="578" y="1082"/>
                    </a:lnTo>
                    <a:lnTo>
                      <a:pt x="604" y="1057"/>
                    </a:lnTo>
                    <a:lnTo>
                      <a:pt x="629" y="1032"/>
                    </a:lnTo>
                    <a:lnTo>
                      <a:pt x="654" y="1007"/>
                    </a:lnTo>
                    <a:lnTo>
                      <a:pt x="679" y="982"/>
                    </a:lnTo>
                    <a:lnTo>
                      <a:pt x="755" y="931"/>
                    </a:lnTo>
                    <a:lnTo>
                      <a:pt x="780" y="856"/>
                    </a:lnTo>
                    <a:lnTo>
                      <a:pt x="805" y="831"/>
                    </a:lnTo>
                    <a:lnTo>
                      <a:pt x="805" y="780"/>
                    </a:lnTo>
                    <a:lnTo>
                      <a:pt x="855" y="680"/>
                    </a:lnTo>
                    <a:lnTo>
                      <a:pt x="905" y="579"/>
                    </a:lnTo>
                    <a:lnTo>
                      <a:pt x="905" y="554"/>
                    </a:lnTo>
                    <a:lnTo>
                      <a:pt x="931" y="504"/>
                    </a:lnTo>
                    <a:lnTo>
                      <a:pt x="956" y="403"/>
                    </a:lnTo>
                    <a:lnTo>
                      <a:pt x="931" y="277"/>
                    </a:lnTo>
                    <a:lnTo>
                      <a:pt x="956" y="328"/>
                    </a:lnTo>
                    <a:lnTo>
                      <a:pt x="956" y="303"/>
                    </a:lnTo>
                    <a:lnTo>
                      <a:pt x="931" y="177"/>
                    </a:lnTo>
                    <a:lnTo>
                      <a:pt x="893" y="126"/>
                    </a:lnTo>
                    <a:lnTo>
                      <a:pt x="893" y="126"/>
                    </a:lnTo>
                    <a:lnTo>
                      <a:pt x="880" y="101"/>
                    </a:lnTo>
                    <a:lnTo>
                      <a:pt x="868" y="93"/>
                    </a:lnTo>
                    <a:lnTo>
                      <a:pt x="868" y="93"/>
                    </a:lnTo>
                    <a:lnTo>
                      <a:pt x="855" y="76"/>
                    </a:lnTo>
                    <a:lnTo>
                      <a:pt x="859" y="87"/>
                    </a:lnTo>
                    <a:lnTo>
                      <a:pt x="859" y="87"/>
                    </a:lnTo>
                    <a:lnTo>
                      <a:pt x="805" y="51"/>
                    </a:lnTo>
                    <a:lnTo>
                      <a:pt x="70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8" name="Google Shape;1128;p34"/>
              <p:cNvSpPr/>
              <p:nvPr/>
            </p:nvSpPr>
            <p:spPr>
              <a:xfrm rot="125325">
                <a:off x="1565302" y="2907035"/>
                <a:ext cx="26190" cy="54828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1233" extrusionOk="0">
                    <a:moveTo>
                      <a:pt x="730" y="0"/>
                    </a:moveTo>
                    <a:lnTo>
                      <a:pt x="579" y="101"/>
                    </a:lnTo>
                    <a:lnTo>
                      <a:pt x="453" y="176"/>
                    </a:lnTo>
                    <a:lnTo>
                      <a:pt x="352" y="302"/>
                    </a:lnTo>
                    <a:lnTo>
                      <a:pt x="252" y="403"/>
                    </a:lnTo>
                    <a:lnTo>
                      <a:pt x="151" y="528"/>
                    </a:lnTo>
                    <a:lnTo>
                      <a:pt x="126" y="553"/>
                    </a:lnTo>
                    <a:lnTo>
                      <a:pt x="101" y="604"/>
                    </a:lnTo>
                    <a:lnTo>
                      <a:pt x="51" y="704"/>
                    </a:lnTo>
                    <a:lnTo>
                      <a:pt x="25" y="805"/>
                    </a:lnTo>
                    <a:lnTo>
                      <a:pt x="25" y="830"/>
                    </a:lnTo>
                    <a:lnTo>
                      <a:pt x="0" y="880"/>
                    </a:lnTo>
                    <a:lnTo>
                      <a:pt x="25" y="956"/>
                    </a:lnTo>
                    <a:lnTo>
                      <a:pt x="51" y="1031"/>
                    </a:lnTo>
                    <a:lnTo>
                      <a:pt x="101" y="1132"/>
                    </a:lnTo>
                    <a:lnTo>
                      <a:pt x="176" y="1207"/>
                    </a:lnTo>
                    <a:lnTo>
                      <a:pt x="302" y="1232"/>
                    </a:lnTo>
                    <a:lnTo>
                      <a:pt x="528" y="1207"/>
                    </a:lnTo>
                    <a:lnTo>
                      <a:pt x="629" y="1132"/>
                    </a:lnTo>
                    <a:lnTo>
                      <a:pt x="654" y="1107"/>
                    </a:lnTo>
                    <a:lnTo>
                      <a:pt x="679" y="1082"/>
                    </a:lnTo>
                    <a:lnTo>
                      <a:pt x="730" y="1031"/>
                    </a:lnTo>
                    <a:lnTo>
                      <a:pt x="780" y="956"/>
                    </a:lnTo>
                    <a:lnTo>
                      <a:pt x="830" y="880"/>
                    </a:lnTo>
                    <a:lnTo>
                      <a:pt x="881" y="805"/>
                    </a:lnTo>
                    <a:lnTo>
                      <a:pt x="931" y="729"/>
                    </a:lnTo>
                    <a:lnTo>
                      <a:pt x="981" y="654"/>
                    </a:lnTo>
                    <a:lnTo>
                      <a:pt x="1031" y="553"/>
                    </a:lnTo>
                    <a:lnTo>
                      <a:pt x="1082" y="453"/>
                    </a:lnTo>
                    <a:lnTo>
                      <a:pt x="1082" y="453"/>
                    </a:lnTo>
                    <a:lnTo>
                      <a:pt x="1065" y="470"/>
                    </a:lnTo>
                    <a:lnTo>
                      <a:pt x="1065" y="470"/>
                    </a:lnTo>
                    <a:lnTo>
                      <a:pt x="1132" y="352"/>
                    </a:lnTo>
                    <a:lnTo>
                      <a:pt x="1107" y="176"/>
                    </a:lnTo>
                    <a:lnTo>
                      <a:pt x="1107" y="151"/>
                    </a:lnTo>
                    <a:lnTo>
                      <a:pt x="1082" y="25"/>
                    </a:lnTo>
                    <a:lnTo>
                      <a:pt x="93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9" name="Google Shape;1129;p34"/>
              <p:cNvSpPr/>
              <p:nvPr/>
            </p:nvSpPr>
            <p:spPr>
              <a:xfrm rot="125325">
                <a:off x="1634625" y="2899533"/>
                <a:ext cx="29079" cy="64923"/>
              </a:xfrm>
              <a:custGeom>
                <a:avLst/>
                <a:gdLst/>
                <a:ahLst/>
                <a:cxnLst/>
                <a:rect l="l" t="t" r="r" b="b"/>
                <a:pathLst>
                  <a:path w="1258" h="1460" extrusionOk="0">
                    <a:moveTo>
                      <a:pt x="981" y="1"/>
                    </a:moveTo>
                    <a:lnTo>
                      <a:pt x="956" y="26"/>
                    </a:lnTo>
                    <a:lnTo>
                      <a:pt x="906" y="26"/>
                    </a:lnTo>
                    <a:lnTo>
                      <a:pt x="906" y="38"/>
                    </a:lnTo>
                    <a:lnTo>
                      <a:pt x="906" y="38"/>
                    </a:lnTo>
                    <a:lnTo>
                      <a:pt x="880" y="51"/>
                    </a:lnTo>
                    <a:lnTo>
                      <a:pt x="830" y="76"/>
                    </a:lnTo>
                    <a:lnTo>
                      <a:pt x="780" y="101"/>
                    </a:lnTo>
                    <a:lnTo>
                      <a:pt x="755" y="127"/>
                    </a:lnTo>
                    <a:lnTo>
                      <a:pt x="604" y="227"/>
                    </a:lnTo>
                    <a:lnTo>
                      <a:pt x="478" y="353"/>
                    </a:lnTo>
                    <a:lnTo>
                      <a:pt x="377" y="479"/>
                    </a:lnTo>
                    <a:lnTo>
                      <a:pt x="252" y="604"/>
                    </a:lnTo>
                    <a:lnTo>
                      <a:pt x="76" y="806"/>
                    </a:lnTo>
                    <a:lnTo>
                      <a:pt x="25" y="1082"/>
                    </a:lnTo>
                    <a:lnTo>
                      <a:pt x="25" y="1032"/>
                    </a:lnTo>
                    <a:lnTo>
                      <a:pt x="25" y="982"/>
                    </a:lnTo>
                    <a:lnTo>
                      <a:pt x="0" y="1082"/>
                    </a:lnTo>
                    <a:lnTo>
                      <a:pt x="0" y="1158"/>
                    </a:lnTo>
                    <a:lnTo>
                      <a:pt x="25" y="1309"/>
                    </a:lnTo>
                    <a:lnTo>
                      <a:pt x="226" y="1459"/>
                    </a:lnTo>
                    <a:lnTo>
                      <a:pt x="352" y="1434"/>
                    </a:lnTo>
                    <a:lnTo>
                      <a:pt x="453" y="1409"/>
                    </a:lnTo>
                    <a:lnTo>
                      <a:pt x="478" y="1409"/>
                    </a:lnTo>
                    <a:lnTo>
                      <a:pt x="579" y="1359"/>
                    </a:lnTo>
                    <a:lnTo>
                      <a:pt x="654" y="1309"/>
                    </a:lnTo>
                    <a:lnTo>
                      <a:pt x="704" y="1233"/>
                    </a:lnTo>
                    <a:lnTo>
                      <a:pt x="755" y="1183"/>
                    </a:lnTo>
                    <a:lnTo>
                      <a:pt x="805" y="1107"/>
                    </a:lnTo>
                    <a:lnTo>
                      <a:pt x="931" y="956"/>
                    </a:lnTo>
                    <a:lnTo>
                      <a:pt x="1056" y="780"/>
                    </a:lnTo>
                    <a:lnTo>
                      <a:pt x="1157" y="604"/>
                    </a:lnTo>
                    <a:lnTo>
                      <a:pt x="1207" y="428"/>
                    </a:lnTo>
                    <a:lnTo>
                      <a:pt x="1232" y="378"/>
                    </a:lnTo>
                    <a:lnTo>
                      <a:pt x="1232" y="353"/>
                    </a:lnTo>
                    <a:lnTo>
                      <a:pt x="1258" y="277"/>
                    </a:lnTo>
                    <a:lnTo>
                      <a:pt x="1258" y="227"/>
                    </a:lnTo>
                    <a:lnTo>
                      <a:pt x="1258" y="152"/>
                    </a:lnTo>
                    <a:lnTo>
                      <a:pt x="1207" y="51"/>
                    </a:lnTo>
                    <a:lnTo>
                      <a:pt x="1157" y="26"/>
                    </a:lnTo>
                    <a:lnTo>
                      <a:pt x="110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0" name="Google Shape;1130;p34"/>
              <p:cNvSpPr/>
              <p:nvPr/>
            </p:nvSpPr>
            <p:spPr>
              <a:xfrm rot="125325">
                <a:off x="1699036" y="2903124"/>
                <a:ext cx="35482" cy="66034"/>
              </a:xfrm>
              <a:custGeom>
                <a:avLst/>
                <a:gdLst/>
                <a:ahLst/>
                <a:cxnLst/>
                <a:rect l="l" t="t" r="r" b="b"/>
                <a:pathLst>
                  <a:path w="1535" h="1485" extrusionOk="0">
                    <a:moveTo>
                      <a:pt x="1158" y="1"/>
                    </a:moveTo>
                    <a:lnTo>
                      <a:pt x="1057" y="26"/>
                    </a:lnTo>
                    <a:lnTo>
                      <a:pt x="982" y="76"/>
                    </a:lnTo>
                    <a:lnTo>
                      <a:pt x="906" y="102"/>
                    </a:lnTo>
                    <a:lnTo>
                      <a:pt x="856" y="152"/>
                    </a:lnTo>
                    <a:lnTo>
                      <a:pt x="680" y="252"/>
                    </a:lnTo>
                    <a:lnTo>
                      <a:pt x="529" y="403"/>
                    </a:lnTo>
                    <a:lnTo>
                      <a:pt x="403" y="504"/>
                    </a:lnTo>
                    <a:lnTo>
                      <a:pt x="277" y="605"/>
                    </a:lnTo>
                    <a:lnTo>
                      <a:pt x="202" y="705"/>
                    </a:lnTo>
                    <a:lnTo>
                      <a:pt x="127" y="806"/>
                    </a:lnTo>
                    <a:lnTo>
                      <a:pt x="101" y="831"/>
                    </a:lnTo>
                    <a:lnTo>
                      <a:pt x="76" y="856"/>
                    </a:lnTo>
                    <a:lnTo>
                      <a:pt x="1" y="1082"/>
                    </a:lnTo>
                    <a:lnTo>
                      <a:pt x="76" y="1284"/>
                    </a:lnTo>
                    <a:lnTo>
                      <a:pt x="51" y="1233"/>
                    </a:lnTo>
                    <a:lnTo>
                      <a:pt x="51" y="1284"/>
                    </a:lnTo>
                    <a:lnTo>
                      <a:pt x="127" y="1384"/>
                    </a:lnTo>
                    <a:lnTo>
                      <a:pt x="202" y="1434"/>
                    </a:lnTo>
                    <a:lnTo>
                      <a:pt x="303" y="1460"/>
                    </a:lnTo>
                    <a:lnTo>
                      <a:pt x="252" y="1434"/>
                    </a:lnTo>
                    <a:lnTo>
                      <a:pt x="227" y="1409"/>
                    </a:lnTo>
                    <a:lnTo>
                      <a:pt x="403" y="1485"/>
                    </a:lnTo>
                    <a:lnTo>
                      <a:pt x="579" y="1434"/>
                    </a:lnTo>
                    <a:lnTo>
                      <a:pt x="630" y="1409"/>
                    </a:lnTo>
                    <a:lnTo>
                      <a:pt x="680" y="1384"/>
                    </a:lnTo>
                    <a:lnTo>
                      <a:pt x="780" y="1309"/>
                    </a:lnTo>
                    <a:lnTo>
                      <a:pt x="881" y="1208"/>
                    </a:lnTo>
                    <a:lnTo>
                      <a:pt x="982" y="1108"/>
                    </a:lnTo>
                    <a:lnTo>
                      <a:pt x="1107" y="982"/>
                    </a:lnTo>
                    <a:lnTo>
                      <a:pt x="1233" y="831"/>
                    </a:lnTo>
                    <a:lnTo>
                      <a:pt x="1359" y="680"/>
                    </a:lnTo>
                    <a:lnTo>
                      <a:pt x="1409" y="605"/>
                    </a:lnTo>
                    <a:lnTo>
                      <a:pt x="1434" y="554"/>
                    </a:lnTo>
                    <a:lnTo>
                      <a:pt x="1485" y="479"/>
                    </a:lnTo>
                    <a:lnTo>
                      <a:pt x="1510" y="428"/>
                    </a:lnTo>
                    <a:lnTo>
                      <a:pt x="1535" y="353"/>
                    </a:lnTo>
                    <a:lnTo>
                      <a:pt x="1535" y="278"/>
                    </a:lnTo>
                    <a:lnTo>
                      <a:pt x="1510" y="152"/>
                    </a:lnTo>
                    <a:lnTo>
                      <a:pt x="1409" y="76"/>
                    </a:lnTo>
                    <a:lnTo>
                      <a:pt x="1309" y="1"/>
                    </a:lnTo>
                    <a:lnTo>
                      <a:pt x="1248" y="13"/>
                    </a:lnTo>
                    <a:lnTo>
                      <a:pt x="1248" y="13"/>
                    </a:lnTo>
                    <a:lnTo>
                      <a:pt x="125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1" name="Google Shape;1131;p34"/>
              <p:cNvSpPr/>
              <p:nvPr/>
            </p:nvSpPr>
            <p:spPr>
              <a:xfrm rot="125325">
                <a:off x="1759611" y="2901944"/>
                <a:ext cx="31992" cy="64923"/>
              </a:xfrm>
              <a:custGeom>
                <a:avLst/>
                <a:gdLst/>
                <a:ahLst/>
                <a:cxnLst/>
                <a:rect l="l" t="t" r="r" b="b"/>
                <a:pathLst>
                  <a:path w="1384" h="1460" extrusionOk="0">
                    <a:moveTo>
                      <a:pt x="906" y="126"/>
                    </a:moveTo>
                    <a:lnTo>
                      <a:pt x="841" y="154"/>
                    </a:lnTo>
                    <a:lnTo>
                      <a:pt x="841" y="154"/>
                    </a:lnTo>
                    <a:lnTo>
                      <a:pt x="862" y="126"/>
                    </a:lnTo>
                    <a:close/>
                    <a:moveTo>
                      <a:pt x="780" y="453"/>
                    </a:moveTo>
                    <a:lnTo>
                      <a:pt x="780" y="478"/>
                    </a:lnTo>
                    <a:lnTo>
                      <a:pt x="780" y="478"/>
                    </a:lnTo>
                    <a:lnTo>
                      <a:pt x="780" y="478"/>
                    </a:lnTo>
                    <a:lnTo>
                      <a:pt x="767" y="453"/>
                    </a:lnTo>
                    <a:close/>
                    <a:moveTo>
                      <a:pt x="931" y="0"/>
                    </a:moveTo>
                    <a:lnTo>
                      <a:pt x="755" y="26"/>
                    </a:lnTo>
                    <a:lnTo>
                      <a:pt x="654" y="177"/>
                    </a:lnTo>
                    <a:lnTo>
                      <a:pt x="654" y="252"/>
                    </a:lnTo>
                    <a:lnTo>
                      <a:pt x="654" y="265"/>
                    </a:lnTo>
                    <a:lnTo>
                      <a:pt x="654" y="265"/>
                    </a:lnTo>
                    <a:lnTo>
                      <a:pt x="579" y="327"/>
                    </a:lnTo>
                    <a:lnTo>
                      <a:pt x="503" y="378"/>
                    </a:lnTo>
                    <a:lnTo>
                      <a:pt x="428" y="453"/>
                    </a:lnTo>
                    <a:lnTo>
                      <a:pt x="327" y="529"/>
                    </a:lnTo>
                    <a:lnTo>
                      <a:pt x="252" y="604"/>
                    </a:lnTo>
                    <a:lnTo>
                      <a:pt x="227" y="654"/>
                    </a:lnTo>
                    <a:lnTo>
                      <a:pt x="176" y="705"/>
                    </a:lnTo>
                    <a:lnTo>
                      <a:pt x="126" y="755"/>
                    </a:lnTo>
                    <a:lnTo>
                      <a:pt x="76" y="830"/>
                    </a:lnTo>
                    <a:lnTo>
                      <a:pt x="51" y="931"/>
                    </a:lnTo>
                    <a:lnTo>
                      <a:pt x="51" y="956"/>
                    </a:lnTo>
                    <a:lnTo>
                      <a:pt x="0" y="1057"/>
                    </a:lnTo>
                    <a:lnTo>
                      <a:pt x="0" y="1233"/>
                    </a:lnTo>
                    <a:lnTo>
                      <a:pt x="227" y="1459"/>
                    </a:lnTo>
                    <a:lnTo>
                      <a:pt x="378" y="1434"/>
                    </a:lnTo>
                    <a:lnTo>
                      <a:pt x="503" y="1409"/>
                    </a:lnTo>
                    <a:lnTo>
                      <a:pt x="554" y="1384"/>
                    </a:lnTo>
                    <a:lnTo>
                      <a:pt x="654" y="1359"/>
                    </a:lnTo>
                    <a:lnTo>
                      <a:pt x="755" y="1283"/>
                    </a:lnTo>
                    <a:lnTo>
                      <a:pt x="805" y="1233"/>
                    </a:lnTo>
                    <a:lnTo>
                      <a:pt x="830" y="1183"/>
                    </a:lnTo>
                    <a:lnTo>
                      <a:pt x="906" y="1107"/>
                    </a:lnTo>
                    <a:lnTo>
                      <a:pt x="981" y="1032"/>
                    </a:lnTo>
                    <a:lnTo>
                      <a:pt x="1057" y="956"/>
                    </a:lnTo>
                    <a:lnTo>
                      <a:pt x="1132" y="856"/>
                    </a:lnTo>
                    <a:lnTo>
                      <a:pt x="1233" y="705"/>
                    </a:lnTo>
                    <a:lnTo>
                      <a:pt x="1333" y="554"/>
                    </a:lnTo>
                    <a:lnTo>
                      <a:pt x="1384" y="453"/>
                    </a:lnTo>
                    <a:lnTo>
                      <a:pt x="1359" y="227"/>
                    </a:lnTo>
                    <a:lnTo>
                      <a:pt x="1283" y="151"/>
                    </a:lnTo>
                    <a:lnTo>
                      <a:pt x="1233" y="101"/>
                    </a:lnTo>
                    <a:lnTo>
                      <a:pt x="1182" y="76"/>
                    </a:lnTo>
                    <a:lnTo>
                      <a:pt x="1208" y="101"/>
                    </a:lnTo>
                    <a:lnTo>
                      <a:pt x="1233" y="126"/>
                    </a:lnTo>
                    <a:lnTo>
                      <a:pt x="1182" y="101"/>
                    </a:lnTo>
                    <a:lnTo>
                      <a:pt x="1157" y="76"/>
                    </a:lnTo>
                    <a:lnTo>
                      <a:pt x="1132" y="51"/>
                    </a:lnTo>
                    <a:lnTo>
                      <a:pt x="103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2" name="Google Shape;1132;p34"/>
              <p:cNvSpPr/>
              <p:nvPr/>
            </p:nvSpPr>
            <p:spPr>
              <a:xfrm rot="125325">
                <a:off x="1819190" y="2893002"/>
                <a:ext cx="36661" cy="69414"/>
              </a:xfrm>
              <a:custGeom>
                <a:avLst/>
                <a:gdLst/>
                <a:ahLst/>
                <a:cxnLst/>
                <a:rect l="l" t="t" r="r" b="b"/>
                <a:pathLst>
                  <a:path w="1586" h="1561" extrusionOk="0">
                    <a:moveTo>
                      <a:pt x="1208" y="1"/>
                    </a:moveTo>
                    <a:lnTo>
                      <a:pt x="1132" y="51"/>
                    </a:lnTo>
                    <a:lnTo>
                      <a:pt x="1057" y="127"/>
                    </a:lnTo>
                    <a:lnTo>
                      <a:pt x="982" y="177"/>
                    </a:lnTo>
                    <a:lnTo>
                      <a:pt x="956" y="177"/>
                    </a:lnTo>
                    <a:lnTo>
                      <a:pt x="956" y="202"/>
                    </a:lnTo>
                    <a:lnTo>
                      <a:pt x="931" y="202"/>
                    </a:lnTo>
                    <a:lnTo>
                      <a:pt x="881" y="227"/>
                    </a:lnTo>
                    <a:lnTo>
                      <a:pt x="730" y="353"/>
                    </a:lnTo>
                    <a:lnTo>
                      <a:pt x="554" y="504"/>
                    </a:lnTo>
                    <a:lnTo>
                      <a:pt x="428" y="630"/>
                    </a:lnTo>
                    <a:lnTo>
                      <a:pt x="303" y="730"/>
                    </a:lnTo>
                    <a:lnTo>
                      <a:pt x="227" y="781"/>
                    </a:lnTo>
                    <a:lnTo>
                      <a:pt x="177" y="856"/>
                    </a:lnTo>
                    <a:lnTo>
                      <a:pt x="126" y="906"/>
                    </a:lnTo>
                    <a:lnTo>
                      <a:pt x="76" y="957"/>
                    </a:lnTo>
                    <a:lnTo>
                      <a:pt x="1" y="1108"/>
                    </a:lnTo>
                    <a:lnTo>
                      <a:pt x="10" y="1181"/>
                    </a:lnTo>
                    <a:lnTo>
                      <a:pt x="1" y="1208"/>
                    </a:lnTo>
                    <a:lnTo>
                      <a:pt x="1" y="1309"/>
                    </a:lnTo>
                    <a:lnTo>
                      <a:pt x="1" y="1409"/>
                    </a:lnTo>
                    <a:lnTo>
                      <a:pt x="126" y="1510"/>
                    </a:lnTo>
                    <a:lnTo>
                      <a:pt x="227" y="1535"/>
                    </a:lnTo>
                    <a:lnTo>
                      <a:pt x="328" y="1535"/>
                    </a:lnTo>
                    <a:lnTo>
                      <a:pt x="333" y="1533"/>
                    </a:lnTo>
                    <a:lnTo>
                      <a:pt x="333" y="1533"/>
                    </a:lnTo>
                    <a:lnTo>
                      <a:pt x="428" y="1560"/>
                    </a:lnTo>
                    <a:lnTo>
                      <a:pt x="705" y="1384"/>
                    </a:lnTo>
                    <a:lnTo>
                      <a:pt x="831" y="1258"/>
                    </a:lnTo>
                    <a:lnTo>
                      <a:pt x="956" y="1133"/>
                    </a:lnTo>
                    <a:lnTo>
                      <a:pt x="1082" y="1007"/>
                    </a:lnTo>
                    <a:lnTo>
                      <a:pt x="1208" y="856"/>
                    </a:lnTo>
                    <a:lnTo>
                      <a:pt x="1334" y="680"/>
                    </a:lnTo>
                    <a:lnTo>
                      <a:pt x="1434" y="529"/>
                    </a:lnTo>
                    <a:lnTo>
                      <a:pt x="1535" y="378"/>
                    </a:lnTo>
                    <a:lnTo>
                      <a:pt x="1585" y="303"/>
                    </a:lnTo>
                    <a:lnTo>
                      <a:pt x="1535" y="102"/>
                    </a:lnTo>
                    <a:lnTo>
                      <a:pt x="1459" y="51"/>
                    </a:lnTo>
                    <a:lnTo>
                      <a:pt x="138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3" name="Google Shape;1133;p34"/>
              <p:cNvSpPr/>
              <p:nvPr/>
            </p:nvSpPr>
            <p:spPr>
              <a:xfrm rot="125325">
                <a:off x="1874418" y="2896225"/>
                <a:ext cx="38996" cy="64878"/>
              </a:xfrm>
              <a:custGeom>
                <a:avLst/>
                <a:gdLst/>
                <a:ahLst/>
                <a:cxnLst/>
                <a:rect l="l" t="t" r="r" b="b"/>
                <a:pathLst>
                  <a:path w="1687" h="1459" extrusionOk="0">
                    <a:moveTo>
                      <a:pt x="1409" y="0"/>
                    </a:moveTo>
                    <a:lnTo>
                      <a:pt x="1233" y="25"/>
                    </a:lnTo>
                    <a:lnTo>
                      <a:pt x="1057" y="76"/>
                    </a:lnTo>
                    <a:lnTo>
                      <a:pt x="940" y="134"/>
                    </a:lnTo>
                    <a:lnTo>
                      <a:pt x="940" y="134"/>
                    </a:lnTo>
                    <a:lnTo>
                      <a:pt x="881" y="151"/>
                    </a:lnTo>
                    <a:lnTo>
                      <a:pt x="705" y="252"/>
                    </a:lnTo>
                    <a:lnTo>
                      <a:pt x="554" y="352"/>
                    </a:lnTo>
                    <a:lnTo>
                      <a:pt x="429" y="453"/>
                    </a:lnTo>
                    <a:lnTo>
                      <a:pt x="303" y="553"/>
                    </a:lnTo>
                    <a:lnTo>
                      <a:pt x="202" y="679"/>
                    </a:lnTo>
                    <a:lnTo>
                      <a:pt x="127" y="780"/>
                    </a:lnTo>
                    <a:lnTo>
                      <a:pt x="76" y="880"/>
                    </a:lnTo>
                    <a:lnTo>
                      <a:pt x="1" y="1031"/>
                    </a:lnTo>
                    <a:lnTo>
                      <a:pt x="76" y="1283"/>
                    </a:lnTo>
                    <a:lnTo>
                      <a:pt x="177" y="1383"/>
                    </a:lnTo>
                    <a:lnTo>
                      <a:pt x="303" y="1459"/>
                    </a:lnTo>
                    <a:lnTo>
                      <a:pt x="554" y="1459"/>
                    </a:lnTo>
                    <a:lnTo>
                      <a:pt x="680" y="1358"/>
                    </a:lnTo>
                    <a:lnTo>
                      <a:pt x="755" y="1283"/>
                    </a:lnTo>
                    <a:lnTo>
                      <a:pt x="856" y="1207"/>
                    </a:lnTo>
                    <a:lnTo>
                      <a:pt x="932" y="1132"/>
                    </a:lnTo>
                    <a:lnTo>
                      <a:pt x="1007" y="1031"/>
                    </a:lnTo>
                    <a:lnTo>
                      <a:pt x="1082" y="931"/>
                    </a:lnTo>
                    <a:lnTo>
                      <a:pt x="1183" y="855"/>
                    </a:lnTo>
                    <a:lnTo>
                      <a:pt x="1208" y="830"/>
                    </a:lnTo>
                    <a:lnTo>
                      <a:pt x="1258" y="780"/>
                    </a:lnTo>
                    <a:lnTo>
                      <a:pt x="1284" y="780"/>
                    </a:lnTo>
                    <a:lnTo>
                      <a:pt x="1309" y="755"/>
                    </a:lnTo>
                    <a:lnTo>
                      <a:pt x="1359" y="704"/>
                    </a:lnTo>
                    <a:lnTo>
                      <a:pt x="1364" y="689"/>
                    </a:lnTo>
                    <a:lnTo>
                      <a:pt x="1364" y="689"/>
                    </a:lnTo>
                    <a:lnTo>
                      <a:pt x="1384" y="679"/>
                    </a:lnTo>
                    <a:lnTo>
                      <a:pt x="1435" y="629"/>
                    </a:lnTo>
                    <a:lnTo>
                      <a:pt x="1435" y="604"/>
                    </a:lnTo>
                    <a:lnTo>
                      <a:pt x="1460" y="604"/>
                    </a:lnTo>
                    <a:lnTo>
                      <a:pt x="1560" y="528"/>
                    </a:lnTo>
                    <a:lnTo>
                      <a:pt x="1611" y="453"/>
                    </a:lnTo>
                    <a:lnTo>
                      <a:pt x="1616" y="433"/>
                    </a:lnTo>
                    <a:lnTo>
                      <a:pt x="1616" y="433"/>
                    </a:lnTo>
                    <a:lnTo>
                      <a:pt x="1686" y="327"/>
                    </a:lnTo>
                    <a:lnTo>
                      <a:pt x="1636" y="151"/>
                    </a:lnTo>
                    <a:lnTo>
                      <a:pt x="1585" y="101"/>
                    </a:lnTo>
                    <a:lnTo>
                      <a:pt x="1535" y="50"/>
                    </a:lnTo>
                    <a:lnTo>
                      <a:pt x="1435" y="0"/>
                    </a:lnTo>
                    <a:lnTo>
                      <a:pt x="1415" y="5"/>
                    </a:lnTo>
                    <a:lnTo>
                      <a:pt x="1415" y="5"/>
                    </a:lnTo>
                    <a:lnTo>
                      <a:pt x="140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4" name="Google Shape;1134;p34"/>
              <p:cNvSpPr/>
              <p:nvPr/>
            </p:nvSpPr>
            <p:spPr>
              <a:xfrm rot="125325">
                <a:off x="1940608" y="2892305"/>
                <a:ext cx="44798" cy="72749"/>
              </a:xfrm>
              <a:custGeom>
                <a:avLst/>
                <a:gdLst/>
                <a:ahLst/>
                <a:cxnLst/>
                <a:rect l="l" t="t" r="r" b="b"/>
                <a:pathLst>
                  <a:path w="1938" h="1636" extrusionOk="0">
                    <a:moveTo>
                      <a:pt x="1660" y="1"/>
                    </a:moveTo>
                    <a:lnTo>
                      <a:pt x="1560" y="26"/>
                    </a:lnTo>
                    <a:lnTo>
                      <a:pt x="1384" y="101"/>
                    </a:lnTo>
                    <a:lnTo>
                      <a:pt x="1208" y="151"/>
                    </a:lnTo>
                    <a:lnTo>
                      <a:pt x="1258" y="151"/>
                    </a:lnTo>
                    <a:lnTo>
                      <a:pt x="1132" y="177"/>
                    </a:lnTo>
                    <a:lnTo>
                      <a:pt x="881" y="353"/>
                    </a:lnTo>
                    <a:lnTo>
                      <a:pt x="705" y="478"/>
                    </a:lnTo>
                    <a:lnTo>
                      <a:pt x="504" y="629"/>
                    </a:lnTo>
                    <a:lnTo>
                      <a:pt x="403" y="705"/>
                    </a:lnTo>
                    <a:lnTo>
                      <a:pt x="302" y="830"/>
                    </a:lnTo>
                    <a:lnTo>
                      <a:pt x="252" y="906"/>
                    </a:lnTo>
                    <a:lnTo>
                      <a:pt x="202" y="956"/>
                    </a:lnTo>
                    <a:lnTo>
                      <a:pt x="151" y="1057"/>
                    </a:lnTo>
                    <a:lnTo>
                      <a:pt x="101" y="1132"/>
                    </a:lnTo>
                    <a:lnTo>
                      <a:pt x="51" y="1208"/>
                    </a:lnTo>
                    <a:lnTo>
                      <a:pt x="51" y="1283"/>
                    </a:lnTo>
                    <a:lnTo>
                      <a:pt x="51" y="1333"/>
                    </a:lnTo>
                    <a:lnTo>
                      <a:pt x="51" y="1359"/>
                    </a:lnTo>
                    <a:lnTo>
                      <a:pt x="26" y="1434"/>
                    </a:lnTo>
                    <a:lnTo>
                      <a:pt x="1" y="1510"/>
                    </a:lnTo>
                    <a:lnTo>
                      <a:pt x="51" y="1635"/>
                    </a:lnTo>
                    <a:lnTo>
                      <a:pt x="252" y="1635"/>
                    </a:lnTo>
                    <a:lnTo>
                      <a:pt x="302" y="1610"/>
                    </a:lnTo>
                    <a:lnTo>
                      <a:pt x="403" y="1610"/>
                    </a:lnTo>
                    <a:lnTo>
                      <a:pt x="478" y="1585"/>
                    </a:lnTo>
                    <a:lnTo>
                      <a:pt x="529" y="1560"/>
                    </a:lnTo>
                    <a:lnTo>
                      <a:pt x="629" y="1510"/>
                    </a:lnTo>
                    <a:lnTo>
                      <a:pt x="730" y="1434"/>
                    </a:lnTo>
                    <a:lnTo>
                      <a:pt x="856" y="1359"/>
                    </a:lnTo>
                    <a:lnTo>
                      <a:pt x="981" y="1258"/>
                    </a:lnTo>
                    <a:lnTo>
                      <a:pt x="1057" y="1183"/>
                    </a:lnTo>
                    <a:lnTo>
                      <a:pt x="1157" y="1107"/>
                    </a:lnTo>
                    <a:lnTo>
                      <a:pt x="1334" y="956"/>
                    </a:lnTo>
                    <a:lnTo>
                      <a:pt x="1484" y="830"/>
                    </a:lnTo>
                    <a:lnTo>
                      <a:pt x="1535" y="805"/>
                    </a:lnTo>
                    <a:lnTo>
                      <a:pt x="1560" y="780"/>
                    </a:lnTo>
                    <a:lnTo>
                      <a:pt x="1610" y="730"/>
                    </a:lnTo>
                    <a:lnTo>
                      <a:pt x="1635" y="705"/>
                    </a:lnTo>
                    <a:lnTo>
                      <a:pt x="1681" y="659"/>
                    </a:lnTo>
                    <a:lnTo>
                      <a:pt x="1660" y="680"/>
                    </a:lnTo>
                    <a:lnTo>
                      <a:pt x="1660" y="680"/>
                    </a:lnTo>
                    <a:lnTo>
                      <a:pt x="1761" y="604"/>
                    </a:lnTo>
                    <a:lnTo>
                      <a:pt x="1837" y="504"/>
                    </a:lnTo>
                    <a:lnTo>
                      <a:pt x="1912" y="453"/>
                    </a:lnTo>
                    <a:lnTo>
                      <a:pt x="1937" y="252"/>
                    </a:lnTo>
                    <a:lnTo>
                      <a:pt x="1887" y="151"/>
                    </a:lnTo>
                    <a:lnTo>
                      <a:pt x="1837" y="76"/>
                    </a:lnTo>
                    <a:lnTo>
                      <a:pt x="166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5" name="Google Shape;1135;p34"/>
              <p:cNvSpPr/>
              <p:nvPr/>
            </p:nvSpPr>
            <p:spPr>
              <a:xfrm>
                <a:off x="1974449" y="2547793"/>
                <a:ext cx="25417" cy="332022"/>
              </a:xfrm>
              <a:custGeom>
                <a:avLst/>
                <a:gdLst/>
                <a:ahLst/>
                <a:cxnLst/>
                <a:rect l="l" t="t" r="r" b="b"/>
                <a:pathLst>
                  <a:path w="1938" h="1636" extrusionOk="0">
                    <a:moveTo>
                      <a:pt x="1660" y="1"/>
                    </a:moveTo>
                    <a:lnTo>
                      <a:pt x="1560" y="26"/>
                    </a:lnTo>
                    <a:lnTo>
                      <a:pt x="1384" y="101"/>
                    </a:lnTo>
                    <a:lnTo>
                      <a:pt x="1208" y="151"/>
                    </a:lnTo>
                    <a:lnTo>
                      <a:pt x="1258" y="151"/>
                    </a:lnTo>
                    <a:lnTo>
                      <a:pt x="1132" y="177"/>
                    </a:lnTo>
                    <a:lnTo>
                      <a:pt x="881" y="353"/>
                    </a:lnTo>
                    <a:lnTo>
                      <a:pt x="705" y="478"/>
                    </a:lnTo>
                    <a:lnTo>
                      <a:pt x="504" y="629"/>
                    </a:lnTo>
                    <a:lnTo>
                      <a:pt x="403" y="705"/>
                    </a:lnTo>
                    <a:lnTo>
                      <a:pt x="302" y="830"/>
                    </a:lnTo>
                    <a:lnTo>
                      <a:pt x="252" y="906"/>
                    </a:lnTo>
                    <a:lnTo>
                      <a:pt x="202" y="956"/>
                    </a:lnTo>
                    <a:lnTo>
                      <a:pt x="151" y="1057"/>
                    </a:lnTo>
                    <a:lnTo>
                      <a:pt x="101" y="1132"/>
                    </a:lnTo>
                    <a:lnTo>
                      <a:pt x="51" y="1208"/>
                    </a:lnTo>
                    <a:lnTo>
                      <a:pt x="51" y="1283"/>
                    </a:lnTo>
                    <a:lnTo>
                      <a:pt x="51" y="1333"/>
                    </a:lnTo>
                    <a:lnTo>
                      <a:pt x="51" y="1359"/>
                    </a:lnTo>
                    <a:lnTo>
                      <a:pt x="26" y="1434"/>
                    </a:lnTo>
                    <a:lnTo>
                      <a:pt x="1" y="1510"/>
                    </a:lnTo>
                    <a:lnTo>
                      <a:pt x="51" y="1635"/>
                    </a:lnTo>
                    <a:lnTo>
                      <a:pt x="252" y="1635"/>
                    </a:lnTo>
                    <a:lnTo>
                      <a:pt x="302" y="1610"/>
                    </a:lnTo>
                    <a:lnTo>
                      <a:pt x="403" y="1610"/>
                    </a:lnTo>
                    <a:lnTo>
                      <a:pt x="478" y="1585"/>
                    </a:lnTo>
                    <a:lnTo>
                      <a:pt x="529" y="1560"/>
                    </a:lnTo>
                    <a:lnTo>
                      <a:pt x="629" y="1510"/>
                    </a:lnTo>
                    <a:lnTo>
                      <a:pt x="730" y="1434"/>
                    </a:lnTo>
                    <a:lnTo>
                      <a:pt x="856" y="1359"/>
                    </a:lnTo>
                    <a:lnTo>
                      <a:pt x="981" y="1258"/>
                    </a:lnTo>
                    <a:lnTo>
                      <a:pt x="1057" y="1183"/>
                    </a:lnTo>
                    <a:lnTo>
                      <a:pt x="1157" y="1107"/>
                    </a:lnTo>
                    <a:lnTo>
                      <a:pt x="1334" y="956"/>
                    </a:lnTo>
                    <a:lnTo>
                      <a:pt x="1484" y="830"/>
                    </a:lnTo>
                    <a:lnTo>
                      <a:pt x="1535" y="805"/>
                    </a:lnTo>
                    <a:lnTo>
                      <a:pt x="1560" y="780"/>
                    </a:lnTo>
                    <a:lnTo>
                      <a:pt x="1610" y="730"/>
                    </a:lnTo>
                    <a:lnTo>
                      <a:pt x="1635" y="705"/>
                    </a:lnTo>
                    <a:lnTo>
                      <a:pt x="1681" y="659"/>
                    </a:lnTo>
                    <a:lnTo>
                      <a:pt x="1660" y="680"/>
                    </a:lnTo>
                    <a:lnTo>
                      <a:pt x="1660" y="680"/>
                    </a:lnTo>
                    <a:lnTo>
                      <a:pt x="1761" y="604"/>
                    </a:lnTo>
                    <a:lnTo>
                      <a:pt x="1837" y="504"/>
                    </a:lnTo>
                    <a:lnTo>
                      <a:pt x="1912" y="453"/>
                    </a:lnTo>
                    <a:lnTo>
                      <a:pt x="1937" y="252"/>
                    </a:lnTo>
                    <a:lnTo>
                      <a:pt x="1887" y="151"/>
                    </a:lnTo>
                    <a:lnTo>
                      <a:pt x="1837" y="76"/>
                    </a:lnTo>
                    <a:lnTo>
                      <a:pt x="166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36" name="Google Shape;1136;p34"/>
            <p:cNvSpPr txBox="1"/>
            <p:nvPr/>
          </p:nvSpPr>
          <p:spPr>
            <a:xfrm>
              <a:off x="4667300" y="3118500"/>
              <a:ext cx="963000" cy="35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Task 01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37" name="Google Shape;1137;p34"/>
          <p:cNvGrpSpPr/>
          <p:nvPr/>
        </p:nvGrpSpPr>
        <p:grpSpPr>
          <a:xfrm>
            <a:off x="3979467" y="2249026"/>
            <a:ext cx="1185060" cy="531318"/>
            <a:chOff x="3424725" y="2294526"/>
            <a:chExt cx="1185060" cy="531318"/>
          </a:xfrm>
        </p:grpSpPr>
        <p:grpSp>
          <p:nvGrpSpPr>
            <p:cNvPr id="1138" name="Google Shape;1138;p34"/>
            <p:cNvGrpSpPr/>
            <p:nvPr/>
          </p:nvGrpSpPr>
          <p:grpSpPr>
            <a:xfrm>
              <a:off x="3424725" y="2294526"/>
              <a:ext cx="1185060" cy="531318"/>
              <a:chOff x="823475" y="2497626"/>
              <a:chExt cx="1185060" cy="531318"/>
            </a:xfrm>
          </p:grpSpPr>
          <p:sp>
            <p:nvSpPr>
              <p:cNvPr id="1139" name="Google Shape;1139;p34"/>
              <p:cNvSpPr/>
              <p:nvPr/>
            </p:nvSpPr>
            <p:spPr>
              <a:xfrm rot="125325">
                <a:off x="873344" y="2518038"/>
                <a:ext cx="1127845" cy="420573"/>
              </a:xfrm>
              <a:custGeom>
                <a:avLst/>
                <a:gdLst/>
                <a:ahLst/>
                <a:cxnLst/>
                <a:rect l="l" t="t" r="r" b="b"/>
                <a:pathLst>
                  <a:path w="48792" h="9458" extrusionOk="0">
                    <a:moveTo>
                      <a:pt x="48113" y="716"/>
                    </a:moveTo>
                    <a:lnTo>
                      <a:pt x="48113" y="7607"/>
                    </a:lnTo>
                    <a:lnTo>
                      <a:pt x="48113" y="7607"/>
                    </a:lnTo>
                    <a:lnTo>
                      <a:pt x="39109" y="7898"/>
                    </a:lnTo>
                    <a:lnTo>
                      <a:pt x="20397" y="8401"/>
                    </a:lnTo>
                    <a:lnTo>
                      <a:pt x="11067" y="8577"/>
                    </a:lnTo>
                    <a:lnTo>
                      <a:pt x="8401" y="8627"/>
                    </a:lnTo>
                    <a:lnTo>
                      <a:pt x="3069" y="8703"/>
                    </a:lnTo>
                    <a:lnTo>
                      <a:pt x="780" y="8832"/>
                    </a:lnTo>
                    <a:lnTo>
                      <a:pt x="780" y="8832"/>
                    </a:lnTo>
                    <a:lnTo>
                      <a:pt x="780" y="5307"/>
                    </a:lnTo>
                    <a:lnTo>
                      <a:pt x="758" y="1856"/>
                    </a:lnTo>
                    <a:lnTo>
                      <a:pt x="758" y="1856"/>
                    </a:lnTo>
                    <a:lnTo>
                      <a:pt x="19090" y="1535"/>
                    </a:lnTo>
                    <a:lnTo>
                      <a:pt x="37801" y="1032"/>
                    </a:lnTo>
                    <a:lnTo>
                      <a:pt x="43133" y="881"/>
                    </a:lnTo>
                    <a:lnTo>
                      <a:pt x="48113" y="716"/>
                    </a:lnTo>
                    <a:close/>
                    <a:moveTo>
                      <a:pt x="48440" y="1"/>
                    </a:moveTo>
                    <a:lnTo>
                      <a:pt x="39109" y="328"/>
                    </a:lnTo>
                    <a:lnTo>
                      <a:pt x="20397" y="831"/>
                    </a:lnTo>
                    <a:lnTo>
                      <a:pt x="11067" y="1007"/>
                    </a:lnTo>
                    <a:lnTo>
                      <a:pt x="5735" y="1107"/>
                    </a:lnTo>
                    <a:lnTo>
                      <a:pt x="403" y="1158"/>
                    </a:lnTo>
                    <a:lnTo>
                      <a:pt x="252" y="1183"/>
                    </a:lnTo>
                    <a:lnTo>
                      <a:pt x="76" y="1384"/>
                    </a:lnTo>
                    <a:lnTo>
                      <a:pt x="51" y="1510"/>
                    </a:lnTo>
                    <a:lnTo>
                      <a:pt x="26" y="5307"/>
                    </a:lnTo>
                    <a:lnTo>
                      <a:pt x="1" y="9105"/>
                    </a:lnTo>
                    <a:lnTo>
                      <a:pt x="26" y="9281"/>
                    </a:lnTo>
                    <a:lnTo>
                      <a:pt x="252" y="9457"/>
                    </a:lnTo>
                    <a:lnTo>
                      <a:pt x="554" y="9457"/>
                    </a:lnTo>
                    <a:lnTo>
                      <a:pt x="660" y="9365"/>
                    </a:lnTo>
                    <a:lnTo>
                      <a:pt x="660" y="9365"/>
                    </a:lnTo>
                    <a:lnTo>
                      <a:pt x="2742" y="9432"/>
                    </a:lnTo>
                    <a:lnTo>
                      <a:pt x="7445" y="9356"/>
                    </a:lnTo>
                    <a:lnTo>
                      <a:pt x="9809" y="9306"/>
                    </a:lnTo>
                    <a:lnTo>
                      <a:pt x="14512" y="9231"/>
                    </a:lnTo>
                    <a:lnTo>
                      <a:pt x="19215" y="9130"/>
                    </a:lnTo>
                    <a:lnTo>
                      <a:pt x="28496" y="8904"/>
                    </a:lnTo>
                    <a:lnTo>
                      <a:pt x="37801" y="8627"/>
                    </a:lnTo>
                    <a:lnTo>
                      <a:pt x="43133" y="8476"/>
                    </a:lnTo>
                    <a:lnTo>
                      <a:pt x="48440" y="8300"/>
                    </a:lnTo>
                    <a:lnTo>
                      <a:pt x="48591" y="8275"/>
                    </a:lnTo>
                    <a:lnTo>
                      <a:pt x="48792" y="8074"/>
                    </a:lnTo>
                    <a:lnTo>
                      <a:pt x="48792" y="7948"/>
                    </a:lnTo>
                    <a:lnTo>
                      <a:pt x="48792" y="353"/>
                    </a:lnTo>
                    <a:lnTo>
                      <a:pt x="48767" y="202"/>
                    </a:lnTo>
                    <a:lnTo>
                      <a:pt x="48591" y="26"/>
                    </a:lnTo>
                    <a:lnTo>
                      <a:pt x="4844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0" name="Google Shape;1140;p34"/>
              <p:cNvSpPr/>
              <p:nvPr/>
            </p:nvSpPr>
            <p:spPr>
              <a:xfrm rot="125325">
                <a:off x="837991" y="2568046"/>
                <a:ext cx="1117951" cy="440673"/>
              </a:xfrm>
              <a:custGeom>
                <a:avLst/>
                <a:gdLst/>
                <a:ahLst/>
                <a:cxnLst/>
                <a:rect l="l" t="t" r="r" b="b"/>
                <a:pathLst>
                  <a:path w="48364" h="9910" extrusionOk="0">
                    <a:moveTo>
                      <a:pt x="679" y="2143"/>
                    </a:moveTo>
                    <a:lnTo>
                      <a:pt x="679" y="2189"/>
                    </a:lnTo>
                    <a:lnTo>
                      <a:pt x="604" y="2214"/>
                    </a:lnTo>
                    <a:lnTo>
                      <a:pt x="679" y="2143"/>
                    </a:lnTo>
                    <a:close/>
                    <a:moveTo>
                      <a:pt x="1710" y="1"/>
                    </a:moveTo>
                    <a:lnTo>
                      <a:pt x="1585" y="101"/>
                    </a:lnTo>
                    <a:lnTo>
                      <a:pt x="855" y="881"/>
                    </a:lnTo>
                    <a:lnTo>
                      <a:pt x="176" y="1660"/>
                    </a:lnTo>
                    <a:lnTo>
                      <a:pt x="25" y="1887"/>
                    </a:lnTo>
                    <a:lnTo>
                      <a:pt x="0" y="2440"/>
                    </a:lnTo>
                    <a:lnTo>
                      <a:pt x="0" y="2717"/>
                    </a:lnTo>
                    <a:lnTo>
                      <a:pt x="0" y="5358"/>
                    </a:lnTo>
                    <a:lnTo>
                      <a:pt x="0" y="7998"/>
                    </a:lnTo>
                    <a:lnTo>
                      <a:pt x="0" y="8778"/>
                    </a:lnTo>
                    <a:lnTo>
                      <a:pt x="0" y="9558"/>
                    </a:lnTo>
                    <a:lnTo>
                      <a:pt x="25" y="9708"/>
                    </a:lnTo>
                    <a:lnTo>
                      <a:pt x="227" y="9910"/>
                    </a:lnTo>
                    <a:lnTo>
                      <a:pt x="352" y="9910"/>
                    </a:lnTo>
                    <a:lnTo>
                      <a:pt x="9658" y="9784"/>
                    </a:lnTo>
                    <a:lnTo>
                      <a:pt x="28269" y="9407"/>
                    </a:lnTo>
                    <a:lnTo>
                      <a:pt x="37574" y="9080"/>
                    </a:lnTo>
                    <a:lnTo>
                      <a:pt x="40190" y="9029"/>
                    </a:lnTo>
                    <a:lnTo>
                      <a:pt x="42806" y="8954"/>
                    </a:lnTo>
                    <a:lnTo>
                      <a:pt x="45421" y="8879"/>
                    </a:lnTo>
                    <a:lnTo>
                      <a:pt x="48037" y="8778"/>
                    </a:lnTo>
                    <a:lnTo>
                      <a:pt x="48188" y="8728"/>
                    </a:lnTo>
                    <a:lnTo>
                      <a:pt x="48364" y="8526"/>
                    </a:lnTo>
                    <a:lnTo>
                      <a:pt x="48364" y="8275"/>
                    </a:lnTo>
                    <a:lnTo>
                      <a:pt x="48188" y="8074"/>
                    </a:lnTo>
                    <a:lnTo>
                      <a:pt x="48037" y="8074"/>
                    </a:lnTo>
                    <a:lnTo>
                      <a:pt x="45622" y="8149"/>
                    </a:lnTo>
                    <a:lnTo>
                      <a:pt x="43208" y="8199"/>
                    </a:lnTo>
                    <a:lnTo>
                      <a:pt x="42177" y="8225"/>
                    </a:lnTo>
                    <a:lnTo>
                      <a:pt x="41121" y="8275"/>
                    </a:lnTo>
                    <a:lnTo>
                      <a:pt x="39863" y="8325"/>
                    </a:lnTo>
                    <a:lnTo>
                      <a:pt x="38631" y="8401"/>
                    </a:lnTo>
                    <a:lnTo>
                      <a:pt x="34028" y="8526"/>
                    </a:lnTo>
                    <a:lnTo>
                      <a:pt x="29426" y="8627"/>
                    </a:lnTo>
                    <a:lnTo>
                      <a:pt x="20120" y="8879"/>
                    </a:lnTo>
                    <a:lnTo>
                      <a:pt x="10815" y="9055"/>
                    </a:lnTo>
                    <a:lnTo>
                      <a:pt x="5584" y="9155"/>
                    </a:lnTo>
                    <a:lnTo>
                      <a:pt x="704" y="9226"/>
                    </a:lnTo>
                    <a:lnTo>
                      <a:pt x="704" y="9226"/>
                    </a:lnTo>
                    <a:lnTo>
                      <a:pt x="704" y="5760"/>
                    </a:lnTo>
                    <a:lnTo>
                      <a:pt x="704" y="4452"/>
                    </a:lnTo>
                    <a:lnTo>
                      <a:pt x="704" y="3144"/>
                    </a:lnTo>
                    <a:lnTo>
                      <a:pt x="704" y="2289"/>
                    </a:lnTo>
                    <a:lnTo>
                      <a:pt x="704" y="2189"/>
                    </a:lnTo>
                    <a:lnTo>
                      <a:pt x="704" y="2120"/>
                    </a:lnTo>
                    <a:lnTo>
                      <a:pt x="704" y="2120"/>
                    </a:lnTo>
                    <a:lnTo>
                      <a:pt x="981" y="1862"/>
                    </a:lnTo>
                    <a:lnTo>
                      <a:pt x="1333" y="1409"/>
                    </a:lnTo>
                    <a:lnTo>
                      <a:pt x="1710" y="1007"/>
                    </a:lnTo>
                    <a:lnTo>
                      <a:pt x="2088" y="604"/>
                    </a:lnTo>
                    <a:lnTo>
                      <a:pt x="2163" y="478"/>
                    </a:lnTo>
                    <a:lnTo>
                      <a:pt x="2138" y="202"/>
                    </a:lnTo>
                    <a:lnTo>
                      <a:pt x="1962" y="26"/>
                    </a:lnTo>
                    <a:lnTo>
                      <a:pt x="171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1" name="Google Shape;1141;p34"/>
              <p:cNvSpPr/>
              <p:nvPr/>
            </p:nvSpPr>
            <p:spPr>
              <a:xfrm rot="125325">
                <a:off x="845420" y="2647015"/>
                <a:ext cx="40706" cy="80575"/>
              </a:xfrm>
              <a:custGeom>
                <a:avLst/>
                <a:gdLst/>
                <a:ahLst/>
                <a:cxnLst/>
                <a:rect l="l" t="t" r="r" b="b"/>
                <a:pathLst>
                  <a:path w="1761" h="1812" extrusionOk="0">
                    <a:moveTo>
                      <a:pt x="1560" y="1"/>
                    </a:moveTo>
                    <a:lnTo>
                      <a:pt x="1409" y="51"/>
                    </a:lnTo>
                    <a:lnTo>
                      <a:pt x="1358" y="76"/>
                    </a:lnTo>
                    <a:lnTo>
                      <a:pt x="1308" y="101"/>
                    </a:lnTo>
                    <a:lnTo>
                      <a:pt x="1333" y="101"/>
                    </a:lnTo>
                    <a:lnTo>
                      <a:pt x="1233" y="152"/>
                    </a:lnTo>
                    <a:lnTo>
                      <a:pt x="1182" y="202"/>
                    </a:lnTo>
                    <a:lnTo>
                      <a:pt x="1157" y="227"/>
                    </a:lnTo>
                    <a:lnTo>
                      <a:pt x="1057" y="303"/>
                    </a:lnTo>
                    <a:lnTo>
                      <a:pt x="981" y="378"/>
                    </a:lnTo>
                    <a:lnTo>
                      <a:pt x="805" y="529"/>
                    </a:lnTo>
                    <a:lnTo>
                      <a:pt x="654" y="705"/>
                    </a:lnTo>
                    <a:lnTo>
                      <a:pt x="503" y="881"/>
                    </a:lnTo>
                    <a:lnTo>
                      <a:pt x="352" y="1032"/>
                    </a:lnTo>
                    <a:lnTo>
                      <a:pt x="252" y="1107"/>
                    </a:lnTo>
                    <a:lnTo>
                      <a:pt x="202" y="1208"/>
                    </a:lnTo>
                    <a:lnTo>
                      <a:pt x="126" y="1258"/>
                    </a:lnTo>
                    <a:lnTo>
                      <a:pt x="101" y="1334"/>
                    </a:lnTo>
                    <a:lnTo>
                      <a:pt x="51" y="1434"/>
                    </a:lnTo>
                    <a:lnTo>
                      <a:pt x="25" y="1535"/>
                    </a:lnTo>
                    <a:lnTo>
                      <a:pt x="0" y="1636"/>
                    </a:lnTo>
                    <a:lnTo>
                      <a:pt x="51" y="1786"/>
                    </a:lnTo>
                    <a:lnTo>
                      <a:pt x="176" y="1812"/>
                    </a:lnTo>
                    <a:lnTo>
                      <a:pt x="277" y="1786"/>
                    </a:lnTo>
                    <a:lnTo>
                      <a:pt x="322" y="1775"/>
                    </a:lnTo>
                    <a:lnTo>
                      <a:pt x="322" y="1775"/>
                    </a:lnTo>
                    <a:lnTo>
                      <a:pt x="378" y="1786"/>
                    </a:lnTo>
                    <a:lnTo>
                      <a:pt x="478" y="1736"/>
                    </a:lnTo>
                    <a:lnTo>
                      <a:pt x="554" y="1686"/>
                    </a:lnTo>
                    <a:lnTo>
                      <a:pt x="604" y="1636"/>
                    </a:lnTo>
                    <a:lnTo>
                      <a:pt x="679" y="1560"/>
                    </a:lnTo>
                    <a:lnTo>
                      <a:pt x="780" y="1485"/>
                    </a:lnTo>
                    <a:lnTo>
                      <a:pt x="931" y="1309"/>
                    </a:lnTo>
                    <a:lnTo>
                      <a:pt x="1082" y="1158"/>
                    </a:lnTo>
                    <a:lnTo>
                      <a:pt x="1258" y="982"/>
                    </a:lnTo>
                    <a:lnTo>
                      <a:pt x="1409" y="806"/>
                    </a:lnTo>
                    <a:lnTo>
                      <a:pt x="1459" y="730"/>
                    </a:lnTo>
                    <a:lnTo>
                      <a:pt x="1534" y="630"/>
                    </a:lnTo>
                    <a:lnTo>
                      <a:pt x="1585" y="604"/>
                    </a:lnTo>
                    <a:lnTo>
                      <a:pt x="1610" y="554"/>
                    </a:lnTo>
                    <a:lnTo>
                      <a:pt x="1685" y="453"/>
                    </a:lnTo>
                    <a:lnTo>
                      <a:pt x="1702" y="370"/>
                    </a:lnTo>
                    <a:lnTo>
                      <a:pt x="1702" y="370"/>
                    </a:lnTo>
                    <a:lnTo>
                      <a:pt x="1711" y="353"/>
                    </a:lnTo>
                    <a:lnTo>
                      <a:pt x="1761" y="202"/>
                    </a:lnTo>
                    <a:lnTo>
                      <a:pt x="156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2" name="Google Shape;1142;p34"/>
              <p:cNvSpPr/>
              <p:nvPr/>
            </p:nvSpPr>
            <p:spPr>
              <a:xfrm rot="125325">
                <a:off x="839045" y="2731890"/>
                <a:ext cx="42463" cy="99563"/>
              </a:xfrm>
              <a:custGeom>
                <a:avLst/>
                <a:gdLst/>
                <a:ahLst/>
                <a:cxnLst/>
                <a:rect l="l" t="t" r="r" b="b"/>
                <a:pathLst>
                  <a:path w="1837" h="2239" extrusionOk="0">
                    <a:moveTo>
                      <a:pt x="1686" y="0"/>
                    </a:moveTo>
                    <a:lnTo>
                      <a:pt x="1610" y="50"/>
                    </a:lnTo>
                    <a:lnTo>
                      <a:pt x="1535" y="126"/>
                    </a:lnTo>
                    <a:lnTo>
                      <a:pt x="1409" y="176"/>
                    </a:lnTo>
                    <a:lnTo>
                      <a:pt x="1359" y="201"/>
                    </a:lnTo>
                    <a:lnTo>
                      <a:pt x="1258" y="327"/>
                    </a:lnTo>
                    <a:lnTo>
                      <a:pt x="1157" y="453"/>
                    </a:lnTo>
                    <a:lnTo>
                      <a:pt x="1032" y="553"/>
                    </a:lnTo>
                    <a:lnTo>
                      <a:pt x="831" y="780"/>
                    </a:lnTo>
                    <a:lnTo>
                      <a:pt x="629" y="1006"/>
                    </a:lnTo>
                    <a:lnTo>
                      <a:pt x="428" y="1258"/>
                    </a:lnTo>
                    <a:lnTo>
                      <a:pt x="227" y="1534"/>
                    </a:lnTo>
                    <a:lnTo>
                      <a:pt x="177" y="1585"/>
                    </a:lnTo>
                    <a:lnTo>
                      <a:pt x="126" y="1660"/>
                    </a:lnTo>
                    <a:lnTo>
                      <a:pt x="126" y="1685"/>
                    </a:lnTo>
                    <a:lnTo>
                      <a:pt x="101" y="1736"/>
                    </a:lnTo>
                    <a:lnTo>
                      <a:pt x="76" y="1811"/>
                    </a:lnTo>
                    <a:lnTo>
                      <a:pt x="76" y="1861"/>
                    </a:lnTo>
                    <a:lnTo>
                      <a:pt x="51" y="1912"/>
                    </a:lnTo>
                    <a:lnTo>
                      <a:pt x="26" y="1962"/>
                    </a:lnTo>
                    <a:lnTo>
                      <a:pt x="1" y="2037"/>
                    </a:lnTo>
                    <a:lnTo>
                      <a:pt x="1" y="2113"/>
                    </a:lnTo>
                    <a:lnTo>
                      <a:pt x="51" y="2213"/>
                    </a:lnTo>
                    <a:lnTo>
                      <a:pt x="151" y="2239"/>
                    </a:lnTo>
                    <a:lnTo>
                      <a:pt x="227" y="2239"/>
                    </a:lnTo>
                    <a:lnTo>
                      <a:pt x="302" y="2213"/>
                    </a:lnTo>
                    <a:lnTo>
                      <a:pt x="353" y="2188"/>
                    </a:lnTo>
                    <a:lnTo>
                      <a:pt x="428" y="2138"/>
                    </a:lnTo>
                    <a:lnTo>
                      <a:pt x="529" y="2113"/>
                    </a:lnTo>
                    <a:lnTo>
                      <a:pt x="604" y="2037"/>
                    </a:lnTo>
                    <a:lnTo>
                      <a:pt x="680" y="1987"/>
                    </a:lnTo>
                    <a:lnTo>
                      <a:pt x="730" y="1937"/>
                    </a:lnTo>
                    <a:lnTo>
                      <a:pt x="981" y="1660"/>
                    </a:lnTo>
                    <a:lnTo>
                      <a:pt x="1208" y="1358"/>
                    </a:lnTo>
                    <a:lnTo>
                      <a:pt x="1384" y="1107"/>
                    </a:lnTo>
                    <a:lnTo>
                      <a:pt x="1560" y="805"/>
                    </a:lnTo>
                    <a:lnTo>
                      <a:pt x="1635" y="679"/>
                    </a:lnTo>
                    <a:lnTo>
                      <a:pt x="1711" y="528"/>
                    </a:lnTo>
                    <a:lnTo>
                      <a:pt x="1761" y="453"/>
                    </a:lnTo>
                    <a:lnTo>
                      <a:pt x="1786" y="352"/>
                    </a:lnTo>
                    <a:lnTo>
                      <a:pt x="1786" y="302"/>
                    </a:lnTo>
                    <a:lnTo>
                      <a:pt x="1811" y="277"/>
                    </a:lnTo>
                    <a:lnTo>
                      <a:pt x="1811" y="227"/>
                    </a:lnTo>
                    <a:lnTo>
                      <a:pt x="1837" y="126"/>
                    </a:lnTo>
                    <a:lnTo>
                      <a:pt x="168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3" name="Google Shape;1143;p34"/>
              <p:cNvSpPr/>
              <p:nvPr/>
            </p:nvSpPr>
            <p:spPr>
              <a:xfrm rot="125325">
                <a:off x="825572" y="2822213"/>
                <a:ext cx="52333" cy="115215"/>
              </a:xfrm>
              <a:custGeom>
                <a:avLst/>
                <a:gdLst/>
                <a:ahLst/>
                <a:cxnLst/>
                <a:rect l="l" t="t" r="r" b="b"/>
                <a:pathLst>
                  <a:path w="2264" h="2591" extrusionOk="0">
                    <a:moveTo>
                      <a:pt x="2113" y="0"/>
                    </a:moveTo>
                    <a:lnTo>
                      <a:pt x="1987" y="51"/>
                    </a:lnTo>
                    <a:lnTo>
                      <a:pt x="1811" y="151"/>
                    </a:lnTo>
                    <a:lnTo>
                      <a:pt x="1660" y="277"/>
                    </a:lnTo>
                    <a:lnTo>
                      <a:pt x="1534" y="403"/>
                    </a:lnTo>
                    <a:lnTo>
                      <a:pt x="1383" y="528"/>
                    </a:lnTo>
                    <a:lnTo>
                      <a:pt x="1132" y="805"/>
                    </a:lnTo>
                    <a:lnTo>
                      <a:pt x="880" y="1082"/>
                    </a:lnTo>
                    <a:lnTo>
                      <a:pt x="604" y="1384"/>
                    </a:lnTo>
                    <a:lnTo>
                      <a:pt x="352" y="1685"/>
                    </a:lnTo>
                    <a:lnTo>
                      <a:pt x="151" y="2012"/>
                    </a:lnTo>
                    <a:lnTo>
                      <a:pt x="70" y="2294"/>
                    </a:lnTo>
                    <a:lnTo>
                      <a:pt x="70" y="2294"/>
                    </a:lnTo>
                    <a:lnTo>
                      <a:pt x="50" y="2314"/>
                    </a:lnTo>
                    <a:lnTo>
                      <a:pt x="25" y="2364"/>
                    </a:lnTo>
                    <a:lnTo>
                      <a:pt x="0" y="2465"/>
                    </a:lnTo>
                    <a:lnTo>
                      <a:pt x="126" y="2591"/>
                    </a:lnTo>
                    <a:lnTo>
                      <a:pt x="226" y="2566"/>
                    </a:lnTo>
                    <a:lnTo>
                      <a:pt x="402" y="2465"/>
                    </a:lnTo>
                    <a:lnTo>
                      <a:pt x="553" y="2364"/>
                    </a:lnTo>
                    <a:lnTo>
                      <a:pt x="704" y="2264"/>
                    </a:lnTo>
                    <a:lnTo>
                      <a:pt x="855" y="2138"/>
                    </a:lnTo>
                    <a:lnTo>
                      <a:pt x="981" y="2012"/>
                    </a:lnTo>
                    <a:lnTo>
                      <a:pt x="1107" y="1861"/>
                    </a:lnTo>
                    <a:lnTo>
                      <a:pt x="1358" y="1560"/>
                    </a:lnTo>
                    <a:lnTo>
                      <a:pt x="1584" y="1283"/>
                    </a:lnTo>
                    <a:lnTo>
                      <a:pt x="1836" y="981"/>
                    </a:lnTo>
                    <a:lnTo>
                      <a:pt x="1937" y="830"/>
                    </a:lnTo>
                    <a:lnTo>
                      <a:pt x="2062" y="654"/>
                    </a:lnTo>
                    <a:lnTo>
                      <a:pt x="2163" y="503"/>
                    </a:lnTo>
                    <a:lnTo>
                      <a:pt x="2238" y="327"/>
                    </a:lnTo>
                    <a:lnTo>
                      <a:pt x="2264" y="202"/>
                    </a:lnTo>
                    <a:lnTo>
                      <a:pt x="211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4" name="Google Shape;1144;p34"/>
              <p:cNvSpPr/>
              <p:nvPr/>
            </p:nvSpPr>
            <p:spPr>
              <a:xfrm rot="125325">
                <a:off x="844660" y="2886482"/>
                <a:ext cx="42463" cy="87290"/>
              </a:xfrm>
              <a:custGeom>
                <a:avLst/>
                <a:gdLst/>
                <a:ahLst/>
                <a:cxnLst/>
                <a:rect l="l" t="t" r="r" b="b"/>
                <a:pathLst>
                  <a:path w="1837" h="1963" extrusionOk="0">
                    <a:moveTo>
                      <a:pt x="1409" y="1"/>
                    </a:moveTo>
                    <a:lnTo>
                      <a:pt x="1308" y="76"/>
                    </a:lnTo>
                    <a:lnTo>
                      <a:pt x="931" y="428"/>
                    </a:lnTo>
                    <a:lnTo>
                      <a:pt x="579" y="781"/>
                    </a:lnTo>
                    <a:lnTo>
                      <a:pt x="453" y="906"/>
                    </a:lnTo>
                    <a:lnTo>
                      <a:pt x="378" y="1032"/>
                    </a:lnTo>
                    <a:lnTo>
                      <a:pt x="302" y="1133"/>
                    </a:lnTo>
                    <a:lnTo>
                      <a:pt x="252" y="1233"/>
                    </a:lnTo>
                    <a:lnTo>
                      <a:pt x="176" y="1334"/>
                    </a:lnTo>
                    <a:lnTo>
                      <a:pt x="126" y="1460"/>
                    </a:lnTo>
                    <a:lnTo>
                      <a:pt x="51" y="1610"/>
                    </a:lnTo>
                    <a:lnTo>
                      <a:pt x="51" y="1686"/>
                    </a:lnTo>
                    <a:lnTo>
                      <a:pt x="26" y="1761"/>
                    </a:lnTo>
                    <a:lnTo>
                      <a:pt x="0" y="1837"/>
                    </a:lnTo>
                    <a:lnTo>
                      <a:pt x="0" y="1887"/>
                    </a:lnTo>
                    <a:lnTo>
                      <a:pt x="101" y="1963"/>
                    </a:lnTo>
                    <a:lnTo>
                      <a:pt x="151" y="1937"/>
                    </a:lnTo>
                    <a:lnTo>
                      <a:pt x="227" y="1912"/>
                    </a:lnTo>
                    <a:lnTo>
                      <a:pt x="264" y="1887"/>
                    </a:lnTo>
                    <a:lnTo>
                      <a:pt x="327" y="1887"/>
                    </a:lnTo>
                    <a:lnTo>
                      <a:pt x="579" y="1711"/>
                    </a:lnTo>
                    <a:lnTo>
                      <a:pt x="679" y="1610"/>
                    </a:lnTo>
                    <a:lnTo>
                      <a:pt x="730" y="1585"/>
                    </a:lnTo>
                    <a:lnTo>
                      <a:pt x="780" y="1535"/>
                    </a:lnTo>
                    <a:lnTo>
                      <a:pt x="805" y="1510"/>
                    </a:lnTo>
                    <a:lnTo>
                      <a:pt x="830" y="1485"/>
                    </a:lnTo>
                    <a:lnTo>
                      <a:pt x="956" y="1384"/>
                    </a:lnTo>
                    <a:lnTo>
                      <a:pt x="1057" y="1258"/>
                    </a:lnTo>
                    <a:lnTo>
                      <a:pt x="1384" y="881"/>
                    </a:lnTo>
                    <a:lnTo>
                      <a:pt x="1761" y="504"/>
                    </a:lnTo>
                    <a:lnTo>
                      <a:pt x="1811" y="403"/>
                    </a:lnTo>
                    <a:lnTo>
                      <a:pt x="1836" y="177"/>
                    </a:lnTo>
                    <a:lnTo>
                      <a:pt x="1761" y="76"/>
                    </a:lnTo>
                    <a:lnTo>
                      <a:pt x="166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5" name="Google Shape;1145;p34"/>
              <p:cNvSpPr/>
              <p:nvPr/>
            </p:nvSpPr>
            <p:spPr>
              <a:xfrm rot="125325">
                <a:off x="904565" y="2897667"/>
                <a:ext cx="37817" cy="78307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1761" extrusionOk="0">
                    <a:moveTo>
                      <a:pt x="1309" y="1"/>
                    </a:moveTo>
                    <a:lnTo>
                      <a:pt x="1208" y="51"/>
                    </a:lnTo>
                    <a:lnTo>
                      <a:pt x="831" y="327"/>
                    </a:lnTo>
                    <a:lnTo>
                      <a:pt x="479" y="654"/>
                    </a:lnTo>
                    <a:lnTo>
                      <a:pt x="328" y="830"/>
                    </a:lnTo>
                    <a:lnTo>
                      <a:pt x="177" y="1032"/>
                    </a:lnTo>
                    <a:lnTo>
                      <a:pt x="101" y="1157"/>
                    </a:lnTo>
                    <a:lnTo>
                      <a:pt x="51" y="1283"/>
                    </a:lnTo>
                    <a:lnTo>
                      <a:pt x="26" y="1409"/>
                    </a:lnTo>
                    <a:lnTo>
                      <a:pt x="1" y="1535"/>
                    </a:lnTo>
                    <a:lnTo>
                      <a:pt x="26" y="1660"/>
                    </a:lnTo>
                    <a:lnTo>
                      <a:pt x="227" y="1761"/>
                    </a:lnTo>
                    <a:lnTo>
                      <a:pt x="328" y="1711"/>
                    </a:lnTo>
                    <a:lnTo>
                      <a:pt x="403" y="1686"/>
                    </a:lnTo>
                    <a:lnTo>
                      <a:pt x="454" y="1635"/>
                    </a:lnTo>
                    <a:lnTo>
                      <a:pt x="504" y="1610"/>
                    </a:lnTo>
                    <a:lnTo>
                      <a:pt x="516" y="1585"/>
                    </a:lnTo>
                    <a:lnTo>
                      <a:pt x="529" y="1585"/>
                    </a:lnTo>
                    <a:lnTo>
                      <a:pt x="554" y="1560"/>
                    </a:lnTo>
                    <a:lnTo>
                      <a:pt x="579" y="1535"/>
                    </a:lnTo>
                    <a:lnTo>
                      <a:pt x="655" y="1459"/>
                    </a:lnTo>
                    <a:lnTo>
                      <a:pt x="730" y="1384"/>
                    </a:lnTo>
                    <a:lnTo>
                      <a:pt x="755" y="1359"/>
                    </a:lnTo>
                    <a:lnTo>
                      <a:pt x="755" y="1333"/>
                    </a:lnTo>
                    <a:lnTo>
                      <a:pt x="781" y="1333"/>
                    </a:lnTo>
                    <a:lnTo>
                      <a:pt x="781" y="1308"/>
                    </a:lnTo>
                    <a:lnTo>
                      <a:pt x="806" y="1283"/>
                    </a:lnTo>
                    <a:lnTo>
                      <a:pt x="831" y="1258"/>
                    </a:lnTo>
                    <a:lnTo>
                      <a:pt x="881" y="1183"/>
                    </a:lnTo>
                    <a:lnTo>
                      <a:pt x="957" y="1107"/>
                    </a:lnTo>
                    <a:lnTo>
                      <a:pt x="1233" y="780"/>
                    </a:lnTo>
                    <a:lnTo>
                      <a:pt x="1560" y="504"/>
                    </a:lnTo>
                    <a:lnTo>
                      <a:pt x="1636" y="403"/>
                    </a:lnTo>
                    <a:lnTo>
                      <a:pt x="1636" y="202"/>
                    </a:lnTo>
                    <a:lnTo>
                      <a:pt x="1585" y="126"/>
                    </a:lnTo>
                    <a:lnTo>
                      <a:pt x="1510" y="51"/>
                    </a:lnTo>
                    <a:lnTo>
                      <a:pt x="130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6" name="Google Shape;1146;p34"/>
              <p:cNvSpPr/>
              <p:nvPr/>
            </p:nvSpPr>
            <p:spPr>
              <a:xfrm rot="125325">
                <a:off x="968248" y="2903216"/>
                <a:ext cx="36060" cy="71637"/>
              </a:xfrm>
              <a:custGeom>
                <a:avLst/>
                <a:gdLst/>
                <a:ahLst/>
                <a:cxnLst/>
                <a:rect l="l" t="t" r="r" b="b"/>
                <a:pathLst>
                  <a:path w="1560" h="1611" extrusionOk="0">
                    <a:moveTo>
                      <a:pt x="1333" y="1"/>
                    </a:moveTo>
                    <a:lnTo>
                      <a:pt x="1208" y="51"/>
                    </a:lnTo>
                    <a:lnTo>
                      <a:pt x="1157" y="51"/>
                    </a:lnTo>
                    <a:lnTo>
                      <a:pt x="1107" y="76"/>
                    </a:lnTo>
                    <a:lnTo>
                      <a:pt x="1082" y="101"/>
                    </a:lnTo>
                    <a:lnTo>
                      <a:pt x="1032" y="101"/>
                    </a:lnTo>
                    <a:lnTo>
                      <a:pt x="1006" y="126"/>
                    </a:lnTo>
                    <a:lnTo>
                      <a:pt x="956" y="151"/>
                    </a:lnTo>
                    <a:lnTo>
                      <a:pt x="881" y="177"/>
                    </a:lnTo>
                    <a:lnTo>
                      <a:pt x="830" y="227"/>
                    </a:lnTo>
                    <a:lnTo>
                      <a:pt x="705" y="353"/>
                    </a:lnTo>
                    <a:lnTo>
                      <a:pt x="579" y="457"/>
                    </a:lnTo>
                    <a:lnTo>
                      <a:pt x="579" y="457"/>
                    </a:lnTo>
                    <a:lnTo>
                      <a:pt x="579" y="453"/>
                    </a:lnTo>
                    <a:lnTo>
                      <a:pt x="529" y="478"/>
                    </a:lnTo>
                    <a:lnTo>
                      <a:pt x="478" y="529"/>
                    </a:lnTo>
                    <a:lnTo>
                      <a:pt x="453" y="554"/>
                    </a:lnTo>
                    <a:lnTo>
                      <a:pt x="428" y="604"/>
                    </a:lnTo>
                    <a:lnTo>
                      <a:pt x="378" y="654"/>
                    </a:lnTo>
                    <a:lnTo>
                      <a:pt x="302" y="730"/>
                    </a:lnTo>
                    <a:lnTo>
                      <a:pt x="176" y="906"/>
                    </a:lnTo>
                    <a:lnTo>
                      <a:pt x="51" y="1082"/>
                    </a:lnTo>
                    <a:lnTo>
                      <a:pt x="0" y="1258"/>
                    </a:lnTo>
                    <a:lnTo>
                      <a:pt x="26" y="1346"/>
                    </a:lnTo>
                    <a:lnTo>
                      <a:pt x="26" y="1346"/>
                    </a:lnTo>
                    <a:lnTo>
                      <a:pt x="26" y="1459"/>
                    </a:lnTo>
                    <a:lnTo>
                      <a:pt x="151" y="1585"/>
                    </a:lnTo>
                    <a:lnTo>
                      <a:pt x="227" y="1610"/>
                    </a:lnTo>
                    <a:lnTo>
                      <a:pt x="327" y="1610"/>
                    </a:lnTo>
                    <a:lnTo>
                      <a:pt x="344" y="1605"/>
                    </a:lnTo>
                    <a:lnTo>
                      <a:pt x="344" y="1605"/>
                    </a:lnTo>
                    <a:lnTo>
                      <a:pt x="378" y="1610"/>
                    </a:lnTo>
                    <a:lnTo>
                      <a:pt x="529" y="1535"/>
                    </a:lnTo>
                    <a:lnTo>
                      <a:pt x="579" y="1510"/>
                    </a:lnTo>
                    <a:lnTo>
                      <a:pt x="629" y="1459"/>
                    </a:lnTo>
                    <a:lnTo>
                      <a:pt x="679" y="1384"/>
                    </a:lnTo>
                    <a:lnTo>
                      <a:pt x="755" y="1333"/>
                    </a:lnTo>
                    <a:lnTo>
                      <a:pt x="855" y="1208"/>
                    </a:lnTo>
                    <a:lnTo>
                      <a:pt x="956" y="1057"/>
                    </a:lnTo>
                    <a:lnTo>
                      <a:pt x="1006" y="1007"/>
                    </a:lnTo>
                    <a:lnTo>
                      <a:pt x="1057" y="956"/>
                    </a:lnTo>
                    <a:lnTo>
                      <a:pt x="1057" y="931"/>
                    </a:lnTo>
                    <a:lnTo>
                      <a:pt x="1107" y="856"/>
                    </a:lnTo>
                    <a:lnTo>
                      <a:pt x="1182" y="805"/>
                    </a:lnTo>
                    <a:lnTo>
                      <a:pt x="1233" y="730"/>
                    </a:lnTo>
                    <a:lnTo>
                      <a:pt x="1283" y="680"/>
                    </a:lnTo>
                    <a:lnTo>
                      <a:pt x="1409" y="554"/>
                    </a:lnTo>
                    <a:lnTo>
                      <a:pt x="1424" y="448"/>
                    </a:lnTo>
                    <a:lnTo>
                      <a:pt x="1434" y="428"/>
                    </a:lnTo>
                    <a:lnTo>
                      <a:pt x="1509" y="353"/>
                    </a:lnTo>
                    <a:lnTo>
                      <a:pt x="1560" y="202"/>
                    </a:lnTo>
                    <a:lnTo>
                      <a:pt x="1459" y="76"/>
                    </a:lnTo>
                    <a:lnTo>
                      <a:pt x="133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7" name="Google Shape;1147;p34"/>
              <p:cNvSpPr/>
              <p:nvPr/>
            </p:nvSpPr>
            <p:spPr>
              <a:xfrm rot="125325">
                <a:off x="1020608" y="2902858"/>
                <a:ext cx="33171" cy="71593"/>
              </a:xfrm>
              <a:custGeom>
                <a:avLst/>
                <a:gdLst/>
                <a:ahLst/>
                <a:cxnLst/>
                <a:rect l="l" t="t" r="r" b="b"/>
                <a:pathLst>
                  <a:path w="1435" h="1610" extrusionOk="0">
                    <a:moveTo>
                      <a:pt x="894" y="1057"/>
                    </a:moveTo>
                    <a:lnTo>
                      <a:pt x="881" y="1073"/>
                    </a:lnTo>
                    <a:lnTo>
                      <a:pt x="881" y="1073"/>
                    </a:lnTo>
                    <a:lnTo>
                      <a:pt x="869" y="1094"/>
                    </a:lnTo>
                    <a:lnTo>
                      <a:pt x="869" y="1094"/>
                    </a:lnTo>
                    <a:lnTo>
                      <a:pt x="881" y="1082"/>
                    </a:lnTo>
                    <a:lnTo>
                      <a:pt x="894" y="1057"/>
                    </a:lnTo>
                    <a:close/>
                    <a:moveTo>
                      <a:pt x="1057" y="0"/>
                    </a:moveTo>
                    <a:lnTo>
                      <a:pt x="931" y="51"/>
                    </a:lnTo>
                    <a:lnTo>
                      <a:pt x="630" y="277"/>
                    </a:lnTo>
                    <a:lnTo>
                      <a:pt x="378" y="528"/>
                    </a:lnTo>
                    <a:lnTo>
                      <a:pt x="252" y="704"/>
                    </a:lnTo>
                    <a:lnTo>
                      <a:pt x="127" y="855"/>
                    </a:lnTo>
                    <a:lnTo>
                      <a:pt x="76" y="956"/>
                    </a:lnTo>
                    <a:lnTo>
                      <a:pt x="26" y="1082"/>
                    </a:lnTo>
                    <a:lnTo>
                      <a:pt x="1" y="1182"/>
                    </a:lnTo>
                    <a:lnTo>
                      <a:pt x="1" y="1308"/>
                    </a:lnTo>
                    <a:lnTo>
                      <a:pt x="26" y="1459"/>
                    </a:lnTo>
                    <a:lnTo>
                      <a:pt x="278" y="1610"/>
                    </a:lnTo>
                    <a:lnTo>
                      <a:pt x="428" y="1560"/>
                    </a:lnTo>
                    <a:lnTo>
                      <a:pt x="479" y="1509"/>
                    </a:lnTo>
                    <a:lnTo>
                      <a:pt x="529" y="1484"/>
                    </a:lnTo>
                    <a:lnTo>
                      <a:pt x="604" y="1434"/>
                    </a:lnTo>
                    <a:lnTo>
                      <a:pt x="655" y="1383"/>
                    </a:lnTo>
                    <a:lnTo>
                      <a:pt x="705" y="1333"/>
                    </a:lnTo>
                    <a:lnTo>
                      <a:pt x="755" y="1283"/>
                    </a:lnTo>
                    <a:lnTo>
                      <a:pt x="831" y="1157"/>
                    </a:lnTo>
                    <a:lnTo>
                      <a:pt x="869" y="1094"/>
                    </a:lnTo>
                    <a:lnTo>
                      <a:pt x="869" y="1094"/>
                    </a:lnTo>
                    <a:lnTo>
                      <a:pt x="856" y="1107"/>
                    </a:lnTo>
                    <a:lnTo>
                      <a:pt x="856" y="1107"/>
                    </a:lnTo>
                    <a:lnTo>
                      <a:pt x="881" y="1073"/>
                    </a:lnTo>
                    <a:lnTo>
                      <a:pt x="881" y="1073"/>
                    </a:lnTo>
                    <a:lnTo>
                      <a:pt x="906" y="1031"/>
                    </a:lnTo>
                    <a:lnTo>
                      <a:pt x="894" y="1057"/>
                    </a:lnTo>
                    <a:lnTo>
                      <a:pt x="894" y="1057"/>
                    </a:lnTo>
                    <a:lnTo>
                      <a:pt x="931" y="1006"/>
                    </a:lnTo>
                    <a:lnTo>
                      <a:pt x="1007" y="906"/>
                    </a:lnTo>
                    <a:lnTo>
                      <a:pt x="957" y="981"/>
                    </a:lnTo>
                    <a:lnTo>
                      <a:pt x="1133" y="755"/>
                    </a:lnTo>
                    <a:lnTo>
                      <a:pt x="1334" y="554"/>
                    </a:lnTo>
                    <a:lnTo>
                      <a:pt x="1409" y="478"/>
                    </a:lnTo>
                    <a:lnTo>
                      <a:pt x="1434" y="227"/>
                    </a:lnTo>
                    <a:lnTo>
                      <a:pt x="1359" y="126"/>
                    </a:lnTo>
                    <a:lnTo>
                      <a:pt x="1284" y="51"/>
                    </a:lnTo>
                    <a:lnTo>
                      <a:pt x="118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8" name="Google Shape;1148;p34"/>
              <p:cNvSpPr/>
              <p:nvPr/>
            </p:nvSpPr>
            <p:spPr>
              <a:xfrm rot="125325">
                <a:off x="1078273" y="2906028"/>
                <a:ext cx="30258" cy="61543"/>
              </a:xfrm>
              <a:custGeom>
                <a:avLst/>
                <a:gdLst/>
                <a:ahLst/>
                <a:cxnLst/>
                <a:rect l="l" t="t" r="r" b="b"/>
                <a:pathLst>
                  <a:path w="1309" h="1384" extrusionOk="0">
                    <a:moveTo>
                      <a:pt x="1057" y="0"/>
                    </a:moveTo>
                    <a:lnTo>
                      <a:pt x="831" y="26"/>
                    </a:lnTo>
                    <a:lnTo>
                      <a:pt x="755" y="76"/>
                    </a:lnTo>
                    <a:lnTo>
                      <a:pt x="554" y="252"/>
                    </a:lnTo>
                    <a:lnTo>
                      <a:pt x="403" y="453"/>
                    </a:lnTo>
                    <a:lnTo>
                      <a:pt x="227" y="629"/>
                    </a:lnTo>
                    <a:lnTo>
                      <a:pt x="202" y="679"/>
                    </a:lnTo>
                    <a:lnTo>
                      <a:pt x="152" y="730"/>
                    </a:lnTo>
                    <a:lnTo>
                      <a:pt x="76" y="805"/>
                    </a:lnTo>
                    <a:lnTo>
                      <a:pt x="51" y="906"/>
                    </a:lnTo>
                    <a:lnTo>
                      <a:pt x="26" y="956"/>
                    </a:lnTo>
                    <a:lnTo>
                      <a:pt x="26" y="981"/>
                    </a:lnTo>
                    <a:lnTo>
                      <a:pt x="1" y="1182"/>
                    </a:lnTo>
                    <a:lnTo>
                      <a:pt x="152" y="1308"/>
                    </a:lnTo>
                    <a:lnTo>
                      <a:pt x="202" y="1358"/>
                    </a:lnTo>
                    <a:lnTo>
                      <a:pt x="303" y="1384"/>
                    </a:lnTo>
                    <a:lnTo>
                      <a:pt x="403" y="1384"/>
                    </a:lnTo>
                    <a:lnTo>
                      <a:pt x="504" y="1333"/>
                    </a:lnTo>
                    <a:lnTo>
                      <a:pt x="604" y="1308"/>
                    </a:lnTo>
                    <a:lnTo>
                      <a:pt x="680" y="1233"/>
                    </a:lnTo>
                    <a:lnTo>
                      <a:pt x="705" y="1182"/>
                    </a:lnTo>
                    <a:lnTo>
                      <a:pt x="755" y="1132"/>
                    </a:lnTo>
                    <a:lnTo>
                      <a:pt x="831" y="1032"/>
                    </a:lnTo>
                    <a:lnTo>
                      <a:pt x="906" y="931"/>
                    </a:lnTo>
                    <a:lnTo>
                      <a:pt x="1082" y="705"/>
                    </a:lnTo>
                    <a:lnTo>
                      <a:pt x="1258" y="478"/>
                    </a:lnTo>
                    <a:lnTo>
                      <a:pt x="1309" y="352"/>
                    </a:lnTo>
                    <a:lnTo>
                      <a:pt x="1283" y="227"/>
                    </a:lnTo>
                    <a:lnTo>
                      <a:pt x="1233" y="126"/>
                    </a:lnTo>
                    <a:lnTo>
                      <a:pt x="1158" y="51"/>
                    </a:lnTo>
                    <a:lnTo>
                      <a:pt x="105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9" name="Google Shape;1149;p34"/>
              <p:cNvSpPr/>
              <p:nvPr/>
            </p:nvSpPr>
            <p:spPr>
              <a:xfrm rot="125325">
                <a:off x="1136204" y="2895775"/>
                <a:ext cx="27345" cy="63811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1435" extrusionOk="0">
                    <a:moveTo>
                      <a:pt x="906" y="1"/>
                    </a:moveTo>
                    <a:lnTo>
                      <a:pt x="755" y="76"/>
                    </a:lnTo>
                    <a:lnTo>
                      <a:pt x="654" y="152"/>
                    </a:lnTo>
                    <a:lnTo>
                      <a:pt x="579" y="252"/>
                    </a:lnTo>
                    <a:lnTo>
                      <a:pt x="504" y="353"/>
                    </a:lnTo>
                    <a:lnTo>
                      <a:pt x="403" y="453"/>
                    </a:lnTo>
                    <a:lnTo>
                      <a:pt x="302" y="579"/>
                    </a:lnTo>
                    <a:lnTo>
                      <a:pt x="227" y="705"/>
                    </a:lnTo>
                    <a:lnTo>
                      <a:pt x="177" y="755"/>
                    </a:lnTo>
                    <a:lnTo>
                      <a:pt x="126" y="806"/>
                    </a:lnTo>
                    <a:lnTo>
                      <a:pt x="76" y="906"/>
                    </a:lnTo>
                    <a:lnTo>
                      <a:pt x="51" y="1007"/>
                    </a:lnTo>
                    <a:lnTo>
                      <a:pt x="1" y="1208"/>
                    </a:lnTo>
                    <a:lnTo>
                      <a:pt x="76" y="1384"/>
                    </a:lnTo>
                    <a:lnTo>
                      <a:pt x="177" y="1434"/>
                    </a:lnTo>
                    <a:lnTo>
                      <a:pt x="378" y="1409"/>
                    </a:lnTo>
                    <a:lnTo>
                      <a:pt x="478" y="1384"/>
                    </a:lnTo>
                    <a:lnTo>
                      <a:pt x="554" y="1334"/>
                    </a:lnTo>
                    <a:lnTo>
                      <a:pt x="629" y="1258"/>
                    </a:lnTo>
                    <a:lnTo>
                      <a:pt x="705" y="1183"/>
                    </a:lnTo>
                    <a:lnTo>
                      <a:pt x="755" y="1107"/>
                    </a:lnTo>
                    <a:lnTo>
                      <a:pt x="831" y="1007"/>
                    </a:lnTo>
                    <a:lnTo>
                      <a:pt x="906" y="906"/>
                    </a:lnTo>
                    <a:lnTo>
                      <a:pt x="981" y="780"/>
                    </a:lnTo>
                    <a:lnTo>
                      <a:pt x="1057" y="655"/>
                    </a:lnTo>
                    <a:lnTo>
                      <a:pt x="1107" y="554"/>
                    </a:lnTo>
                    <a:lnTo>
                      <a:pt x="1132" y="479"/>
                    </a:lnTo>
                    <a:lnTo>
                      <a:pt x="1157" y="403"/>
                    </a:lnTo>
                    <a:lnTo>
                      <a:pt x="1183" y="328"/>
                    </a:lnTo>
                    <a:lnTo>
                      <a:pt x="1183" y="152"/>
                    </a:lnTo>
                    <a:lnTo>
                      <a:pt x="1082" y="26"/>
                    </a:lnTo>
                    <a:lnTo>
                      <a:pt x="90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0" name="Google Shape;1150;p34"/>
              <p:cNvSpPr/>
              <p:nvPr/>
            </p:nvSpPr>
            <p:spPr>
              <a:xfrm rot="125325">
                <a:off x="1179648" y="2901893"/>
                <a:ext cx="29102" cy="61543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1384" extrusionOk="0">
                    <a:moveTo>
                      <a:pt x="579" y="1233"/>
                    </a:moveTo>
                    <a:lnTo>
                      <a:pt x="563" y="1241"/>
                    </a:lnTo>
                    <a:lnTo>
                      <a:pt x="554" y="1258"/>
                    </a:lnTo>
                    <a:lnTo>
                      <a:pt x="554" y="1258"/>
                    </a:lnTo>
                    <a:lnTo>
                      <a:pt x="579" y="1233"/>
                    </a:lnTo>
                    <a:close/>
                    <a:moveTo>
                      <a:pt x="906" y="0"/>
                    </a:moveTo>
                    <a:lnTo>
                      <a:pt x="831" y="51"/>
                    </a:lnTo>
                    <a:lnTo>
                      <a:pt x="755" y="76"/>
                    </a:lnTo>
                    <a:lnTo>
                      <a:pt x="680" y="126"/>
                    </a:lnTo>
                    <a:lnTo>
                      <a:pt x="604" y="176"/>
                    </a:lnTo>
                    <a:lnTo>
                      <a:pt x="529" y="252"/>
                    </a:lnTo>
                    <a:lnTo>
                      <a:pt x="428" y="352"/>
                    </a:lnTo>
                    <a:lnTo>
                      <a:pt x="303" y="453"/>
                    </a:lnTo>
                    <a:lnTo>
                      <a:pt x="277" y="503"/>
                    </a:lnTo>
                    <a:lnTo>
                      <a:pt x="227" y="579"/>
                    </a:lnTo>
                    <a:lnTo>
                      <a:pt x="177" y="629"/>
                    </a:lnTo>
                    <a:lnTo>
                      <a:pt x="127" y="679"/>
                    </a:lnTo>
                    <a:lnTo>
                      <a:pt x="101" y="755"/>
                    </a:lnTo>
                    <a:lnTo>
                      <a:pt x="76" y="780"/>
                    </a:lnTo>
                    <a:lnTo>
                      <a:pt x="76" y="830"/>
                    </a:lnTo>
                    <a:lnTo>
                      <a:pt x="51" y="881"/>
                    </a:lnTo>
                    <a:lnTo>
                      <a:pt x="26" y="956"/>
                    </a:lnTo>
                    <a:lnTo>
                      <a:pt x="1" y="1057"/>
                    </a:lnTo>
                    <a:lnTo>
                      <a:pt x="1" y="1157"/>
                    </a:lnTo>
                    <a:lnTo>
                      <a:pt x="26" y="1258"/>
                    </a:lnTo>
                    <a:lnTo>
                      <a:pt x="101" y="1333"/>
                    </a:lnTo>
                    <a:lnTo>
                      <a:pt x="202" y="1384"/>
                    </a:lnTo>
                    <a:lnTo>
                      <a:pt x="303" y="1358"/>
                    </a:lnTo>
                    <a:lnTo>
                      <a:pt x="328" y="1358"/>
                    </a:lnTo>
                    <a:lnTo>
                      <a:pt x="378" y="1333"/>
                    </a:lnTo>
                    <a:lnTo>
                      <a:pt x="479" y="1283"/>
                    </a:lnTo>
                    <a:lnTo>
                      <a:pt x="563" y="1241"/>
                    </a:lnTo>
                    <a:lnTo>
                      <a:pt x="579" y="1208"/>
                    </a:lnTo>
                    <a:lnTo>
                      <a:pt x="630" y="1182"/>
                    </a:lnTo>
                    <a:lnTo>
                      <a:pt x="680" y="1157"/>
                    </a:lnTo>
                    <a:lnTo>
                      <a:pt x="705" y="1107"/>
                    </a:lnTo>
                    <a:lnTo>
                      <a:pt x="730" y="1082"/>
                    </a:lnTo>
                    <a:lnTo>
                      <a:pt x="705" y="1132"/>
                    </a:lnTo>
                    <a:lnTo>
                      <a:pt x="831" y="956"/>
                    </a:lnTo>
                    <a:lnTo>
                      <a:pt x="957" y="805"/>
                    </a:lnTo>
                    <a:lnTo>
                      <a:pt x="1007" y="755"/>
                    </a:lnTo>
                    <a:lnTo>
                      <a:pt x="1082" y="679"/>
                    </a:lnTo>
                    <a:lnTo>
                      <a:pt x="1158" y="554"/>
                    </a:lnTo>
                    <a:lnTo>
                      <a:pt x="1233" y="453"/>
                    </a:lnTo>
                    <a:lnTo>
                      <a:pt x="1258" y="352"/>
                    </a:lnTo>
                    <a:lnTo>
                      <a:pt x="1233" y="176"/>
                    </a:lnTo>
                    <a:lnTo>
                      <a:pt x="1183" y="101"/>
                    </a:lnTo>
                    <a:lnTo>
                      <a:pt x="1107" y="25"/>
                    </a:lnTo>
                    <a:lnTo>
                      <a:pt x="90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1" name="Google Shape;1151;p34"/>
              <p:cNvSpPr/>
              <p:nvPr/>
            </p:nvSpPr>
            <p:spPr>
              <a:xfrm rot="125325">
                <a:off x="1228833" y="2912648"/>
                <a:ext cx="29680" cy="54828"/>
              </a:xfrm>
              <a:custGeom>
                <a:avLst/>
                <a:gdLst/>
                <a:ahLst/>
                <a:cxnLst/>
                <a:rect l="l" t="t" r="r" b="b"/>
                <a:pathLst>
                  <a:path w="1284" h="1233" extrusionOk="0">
                    <a:moveTo>
                      <a:pt x="956" y="1"/>
                    </a:moveTo>
                    <a:lnTo>
                      <a:pt x="906" y="21"/>
                    </a:lnTo>
                    <a:lnTo>
                      <a:pt x="906" y="21"/>
                    </a:lnTo>
                    <a:lnTo>
                      <a:pt x="881" y="26"/>
                    </a:lnTo>
                    <a:lnTo>
                      <a:pt x="875" y="33"/>
                    </a:lnTo>
                    <a:lnTo>
                      <a:pt x="875" y="33"/>
                    </a:lnTo>
                    <a:lnTo>
                      <a:pt x="831" y="51"/>
                    </a:lnTo>
                    <a:lnTo>
                      <a:pt x="768" y="76"/>
                    </a:lnTo>
                    <a:lnTo>
                      <a:pt x="755" y="76"/>
                    </a:lnTo>
                    <a:lnTo>
                      <a:pt x="736" y="89"/>
                    </a:lnTo>
                    <a:lnTo>
                      <a:pt x="736" y="89"/>
                    </a:lnTo>
                    <a:lnTo>
                      <a:pt x="705" y="101"/>
                    </a:lnTo>
                    <a:lnTo>
                      <a:pt x="717" y="101"/>
                    </a:lnTo>
                    <a:lnTo>
                      <a:pt x="680" y="126"/>
                    </a:lnTo>
                    <a:lnTo>
                      <a:pt x="654" y="126"/>
                    </a:lnTo>
                    <a:lnTo>
                      <a:pt x="629" y="151"/>
                    </a:lnTo>
                    <a:lnTo>
                      <a:pt x="554" y="202"/>
                    </a:lnTo>
                    <a:lnTo>
                      <a:pt x="478" y="252"/>
                    </a:lnTo>
                    <a:lnTo>
                      <a:pt x="403" y="327"/>
                    </a:lnTo>
                    <a:lnTo>
                      <a:pt x="328" y="403"/>
                    </a:lnTo>
                    <a:lnTo>
                      <a:pt x="227" y="504"/>
                    </a:lnTo>
                    <a:lnTo>
                      <a:pt x="126" y="629"/>
                    </a:lnTo>
                    <a:lnTo>
                      <a:pt x="101" y="654"/>
                    </a:lnTo>
                    <a:lnTo>
                      <a:pt x="76" y="705"/>
                    </a:lnTo>
                    <a:lnTo>
                      <a:pt x="1" y="856"/>
                    </a:lnTo>
                    <a:lnTo>
                      <a:pt x="26" y="1032"/>
                    </a:lnTo>
                    <a:lnTo>
                      <a:pt x="76" y="1107"/>
                    </a:lnTo>
                    <a:lnTo>
                      <a:pt x="151" y="1183"/>
                    </a:lnTo>
                    <a:lnTo>
                      <a:pt x="227" y="1233"/>
                    </a:lnTo>
                    <a:lnTo>
                      <a:pt x="428" y="1233"/>
                    </a:lnTo>
                    <a:lnTo>
                      <a:pt x="554" y="1183"/>
                    </a:lnTo>
                    <a:lnTo>
                      <a:pt x="604" y="1132"/>
                    </a:lnTo>
                    <a:lnTo>
                      <a:pt x="654" y="1082"/>
                    </a:lnTo>
                    <a:lnTo>
                      <a:pt x="730" y="1007"/>
                    </a:lnTo>
                    <a:lnTo>
                      <a:pt x="805" y="956"/>
                    </a:lnTo>
                    <a:lnTo>
                      <a:pt x="856" y="881"/>
                    </a:lnTo>
                    <a:lnTo>
                      <a:pt x="906" y="805"/>
                    </a:lnTo>
                    <a:lnTo>
                      <a:pt x="1007" y="705"/>
                    </a:lnTo>
                    <a:lnTo>
                      <a:pt x="1082" y="604"/>
                    </a:lnTo>
                    <a:lnTo>
                      <a:pt x="1032" y="680"/>
                    </a:lnTo>
                    <a:lnTo>
                      <a:pt x="1107" y="579"/>
                    </a:lnTo>
                    <a:lnTo>
                      <a:pt x="1132" y="516"/>
                    </a:lnTo>
                    <a:lnTo>
                      <a:pt x="1132" y="529"/>
                    </a:lnTo>
                    <a:lnTo>
                      <a:pt x="1183" y="453"/>
                    </a:lnTo>
                    <a:lnTo>
                      <a:pt x="1233" y="378"/>
                    </a:lnTo>
                    <a:lnTo>
                      <a:pt x="1283" y="252"/>
                    </a:lnTo>
                    <a:lnTo>
                      <a:pt x="1157" y="26"/>
                    </a:lnTo>
                    <a:lnTo>
                      <a:pt x="1007" y="1"/>
                    </a:lnTo>
                    <a:lnTo>
                      <a:pt x="955" y="11"/>
                    </a:lnTo>
                    <a:lnTo>
                      <a:pt x="955" y="11"/>
                    </a:lnTo>
                    <a:lnTo>
                      <a:pt x="95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2" name="Google Shape;1152;p34"/>
              <p:cNvSpPr/>
              <p:nvPr/>
            </p:nvSpPr>
            <p:spPr>
              <a:xfrm rot="125325">
                <a:off x="1302677" y="2908630"/>
                <a:ext cx="29102" cy="64923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1460" extrusionOk="0">
                    <a:moveTo>
                      <a:pt x="1032" y="1"/>
                    </a:moveTo>
                    <a:lnTo>
                      <a:pt x="881" y="51"/>
                    </a:lnTo>
                    <a:lnTo>
                      <a:pt x="730" y="152"/>
                    </a:lnTo>
                    <a:lnTo>
                      <a:pt x="604" y="252"/>
                    </a:lnTo>
                    <a:lnTo>
                      <a:pt x="478" y="378"/>
                    </a:lnTo>
                    <a:lnTo>
                      <a:pt x="378" y="504"/>
                    </a:lnTo>
                    <a:lnTo>
                      <a:pt x="252" y="629"/>
                    </a:lnTo>
                    <a:lnTo>
                      <a:pt x="152" y="805"/>
                    </a:lnTo>
                    <a:lnTo>
                      <a:pt x="101" y="856"/>
                    </a:lnTo>
                    <a:lnTo>
                      <a:pt x="76" y="931"/>
                    </a:lnTo>
                    <a:lnTo>
                      <a:pt x="26" y="981"/>
                    </a:lnTo>
                    <a:lnTo>
                      <a:pt x="1" y="1057"/>
                    </a:lnTo>
                    <a:lnTo>
                      <a:pt x="1" y="1208"/>
                    </a:lnTo>
                    <a:lnTo>
                      <a:pt x="51" y="1334"/>
                    </a:lnTo>
                    <a:lnTo>
                      <a:pt x="202" y="1434"/>
                    </a:lnTo>
                    <a:lnTo>
                      <a:pt x="328" y="1459"/>
                    </a:lnTo>
                    <a:lnTo>
                      <a:pt x="478" y="1409"/>
                    </a:lnTo>
                    <a:lnTo>
                      <a:pt x="529" y="1359"/>
                    </a:lnTo>
                    <a:lnTo>
                      <a:pt x="579" y="1334"/>
                    </a:lnTo>
                    <a:lnTo>
                      <a:pt x="629" y="1258"/>
                    </a:lnTo>
                    <a:lnTo>
                      <a:pt x="680" y="1208"/>
                    </a:lnTo>
                    <a:lnTo>
                      <a:pt x="831" y="1082"/>
                    </a:lnTo>
                    <a:lnTo>
                      <a:pt x="931" y="906"/>
                    </a:lnTo>
                    <a:lnTo>
                      <a:pt x="1032" y="780"/>
                    </a:lnTo>
                    <a:lnTo>
                      <a:pt x="1107" y="655"/>
                    </a:lnTo>
                    <a:lnTo>
                      <a:pt x="1208" y="504"/>
                    </a:lnTo>
                    <a:lnTo>
                      <a:pt x="1258" y="328"/>
                    </a:lnTo>
                    <a:lnTo>
                      <a:pt x="1258" y="177"/>
                    </a:lnTo>
                    <a:lnTo>
                      <a:pt x="1158" y="76"/>
                    </a:lnTo>
                    <a:lnTo>
                      <a:pt x="103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3" name="Google Shape;1153;p34"/>
              <p:cNvSpPr/>
              <p:nvPr/>
            </p:nvSpPr>
            <p:spPr>
              <a:xfrm rot="125325">
                <a:off x="1363395" y="2906383"/>
                <a:ext cx="27923" cy="58163"/>
              </a:xfrm>
              <a:custGeom>
                <a:avLst/>
                <a:gdLst/>
                <a:ahLst/>
                <a:cxnLst/>
                <a:rect l="l" t="t" r="r" b="b"/>
                <a:pathLst>
                  <a:path w="1208" h="1308" extrusionOk="0">
                    <a:moveTo>
                      <a:pt x="629" y="75"/>
                    </a:moveTo>
                    <a:lnTo>
                      <a:pt x="604" y="88"/>
                    </a:lnTo>
                    <a:lnTo>
                      <a:pt x="604" y="88"/>
                    </a:lnTo>
                    <a:lnTo>
                      <a:pt x="621" y="84"/>
                    </a:lnTo>
                    <a:lnTo>
                      <a:pt x="621" y="84"/>
                    </a:lnTo>
                    <a:lnTo>
                      <a:pt x="642" y="75"/>
                    </a:lnTo>
                    <a:close/>
                    <a:moveTo>
                      <a:pt x="1082" y="503"/>
                    </a:moveTo>
                    <a:lnTo>
                      <a:pt x="1082" y="528"/>
                    </a:lnTo>
                    <a:lnTo>
                      <a:pt x="1069" y="553"/>
                    </a:lnTo>
                    <a:lnTo>
                      <a:pt x="1069" y="553"/>
                    </a:lnTo>
                    <a:lnTo>
                      <a:pt x="1082" y="503"/>
                    </a:lnTo>
                    <a:close/>
                    <a:moveTo>
                      <a:pt x="830" y="0"/>
                    </a:moveTo>
                    <a:lnTo>
                      <a:pt x="704" y="50"/>
                    </a:lnTo>
                    <a:lnTo>
                      <a:pt x="642" y="75"/>
                    </a:lnTo>
                    <a:lnTo>
                      <a:pt x="654" y="75"/>
                    </a:lnTo>
                    <a:lnTo>
                      <a:pt x="621" y="84"/>
                    </a:lnTo>
                    <a:lnTo>
                      <a:pt x="621" y="84"/>
                    </a:lnTo>
                    <a:lnTo>
                      <a:pt x="579" y="101"/>
                    </a:lnTo>
                    <a:lnTo>
                      <a:pt x="604" y="88"/>
                    </a:lnTo>
                    <a:lnTo>
                      <a:pt x="604" y="88"/>
                    </a:lnTo>
                    <a:lnTo>
                      <a:pt x="554" y="101"/>
                    </a:lnTo>
                    <a:lnTo>
                      <a:pt x="403" y="226"/>
                    </a:lnTo>
                    <a:lnTo>
                      <a:pt x="327" y="277"/>
                    </a:lnTo>
                    <a:lnTo>
                      <a:pt x="277" y="327"/>
                    </a:lnTo>
                    <a:lnTo>
                      <a:pt x="126" y="503"/>
                    </a:lnTo>
                    <a:lnTo>
                      <a:pt x="51" y="704"/>
                    </a:lnTo>
                    <a:lnTo>
                      <a:pt x="0" y="855"/>
                    </a:lnTo>
                    <a:lnTo>
                      <a:pt x="25" y="1132"/>
                    </a:lnTo>
                    <a:lnTo>
                      <a:pt x="126" y="1232"/>
                    </a:lnTo>
                    <a:lnTo>
                      <a:pt x="227" y="1308"/>
                    </a:lnTo>
                    <a:lnTo>
                      <a:pt x="352" y="1308"/>
                    </a:lnTo>
                    <a:lnTo>
                      <a:pt x="503" y="1283"/>
                    </a:lnTo>
                    <a:lnTo>
                      <a:pt x="604" y="1207"/>
                    </a:lnTo>
                    <a:lnTo>
                      <a:pt x="654" y="1157"/>
                    </a:lnTo>
                    <a:lnTo>
                      <a:pt x="679" y="1107"/>
                    </a:lnTo>
                    <a:lnTo>
                      <a:pt x="780" y="981"/>
                    </a:lnTo>
                    <a:lnTo>
                      <a:pt x="855" y="830"/>
                    </a:lnTo>
                    <a:lnTo>
                      <a:pt x="916" y="749"/>
                    </a:lnTo>
                    <a:lnTo>
                      <a:pt x="956" y="729"/>
                    </a:lnTo>
                    <a:lnTo>
                      <a:pt x="956" y="704"/>
                    </a:lnTo>
                    <a:lnTo>
                      <a:pt x="981" y="679"/>
                    </a:lnTo>
                    <a:lnTo>
                      <a:pt x="1057" y="604"/>
                    </a:lnTo>
                    <a:lnTo>
                      <a:pt x="1064" y="573"/>
                    </a:lnTo>
                    <a:lnTo>
                      <a:pt x="1064" y="573"/>
                    </a:lnTo>
                    <a:lnTo>
                      <a:pt x="1132" y="528"/>
                    </a:lnTo>
                    <a:lnTo>
                      <a:pt x="1182" y="453"/>
                    </a:lnTo>
                    <a:lnTo>
                      <a:pt x="1207" y="252"/>
                    </a:lnTo>
                    <a:lnTo>
                      <a:pt x="1157" y="151"/>
                    </a:lnTo>
                    <a:lnTo>
                      <a:pt x="1107" y="75"/>
                    </a:lnTo>
                    <a:lnTo>
                      <a:pt x="93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4" name="Google Shape;1154;p34"/>
              <p:cNvSpPr/>
              <p:nvPr/>
            </p:nvSpPr>
            <p:spPr>
              <a:xfrm rot="125325">
                <a:off x="1434574" y="2897836"/>
                <a:ext cx="30836" cy="63811"/>
              </a:xfrm>
              <a:custGeom>
                <a:avLst/>
                <a:gdLst/>
                <a:ahLst/>
                <a:cxnLst/>
                <a:rect l="l" t="t" r="r" b="b"/>
                <a:pathLst>
                  <a:path w="1334" h="1435" extrusionOk="0">
                    <a:moveTo>
                      <a:pt x="789" y="241"/>
                    </a:moveTo>
                    <a:lnTo>
                      <a:pt x="787" y="260"/>
                    </a:lnTo>
                    <a:lnTo>
                      <a:pt x="784" y="247"/>
                    </a:lnTo>
                    <a:lnTo>
                      <a:pt x="784" y="247"/>
                    </a:lnTo>
                    <a:lnTo>
                      <a:pt x="789" y="241"/>
                    </a:lnTo>
                    <a:close/>
                    <a:moveTo>
                      <a:pt x="804" y="345"/>
                    </a:moveTo>
                    <a:lnTo>
                      <a:pt x="881" y="403"/>
                    </a:lnTo>
                    <a:lnTo>
                      <a:pt x="906" y="428"/>
                    </a:lnTo>
                    <a:lnTo>
                      <a:pt x="805" y="353"/>
                    </a:lnTo>
                    <a:lnTo>
                      <a:pt x="804" y="345"/>
                    </a:lnTo>
                    <a:close/>
                    <a:moveTo>
                      <a:pt x="931" y="1"/>
                    </a:moveTo>
                    <a:lnTo>
                      <a:pt x="805" y="76"/>
                    </a:lnTo>
                    <a:lnTo>
                      <a:pt x="800" y="132"/>
                    </a:lnTo>
                    <a:lnTo>
                      <a:pt x="800" y="132"/>
                    </a:lnTo>
                    <a:lnTo>
                      <a:pt x="780" y="151"/>
                    </a:lnTo>
                    <a:lnTo>
                      <a:pt x="780" y="151"/>
                    </a:lnTo>
                    <a:lnTo>
                      <a:pt x="799" y="142"/>
                    </a:lnTo>
                    <a:lnTo>
                      <a:pt x="799" y="142"/>
                    </a:lnTo>
                    <a:lnTo>
                      <a:pt x="798" y="148"/>
                    </a:lnTo>
                    <a:lnTo>
                      <a:pt x="798" y="148"/>
                    </a:lnTo>
                    <a:lnTo>
                      <a:pt x="680" y="227"/>
                    </a:lnTo>
                    <a:lnTo>
                      <a:pt x="554" y="327"/>
                    </a:lnTo>
                    <a:lnTo>
                      <a:pt x="453" y="403"/>
                    </a:lnTo>
                    <a:lnTo>
                      <a:pt x="353" y="504"/>
                    </a:lnTo>
                    <a:lnTo>
                      <a:pt x="277" y="579"/>
                    </a:lnTo>
                    <a:lnTo>
                      <a:pt x="177" y="680"/>
                    </a:lnTo>
                    <a:lnTo>
                      <a:pt x="126" y="730"/>
                    </a:lnTo>
                    <a:lnTo>
                      <a:pt x="101" y="780"/>
                    </a:lnTo>
                    <a:lnTo>
                      <a:pt x="76" y="830"/>
                    </a:lnTo>
                    <a:lnTo>
                      <a:pt x="51" y="881"/>
                    </a:lnTo>
                    <a:lnTo>
                      <a:pt x="51" y="906"/>
                    </a:lnTo>
                    <a:lnTo>
                      <a:pt x="26" y="931"/>
                    </a:lnTo>
                    <a:lnTo>
                      <a:pt x="1" y="1032"/>
                    </a:lnTo>
                    <a:lnTo>
                      <a:pt x="1" y="1132"/>
                    </a:lnTo>
                    <a:lnTo>
                      <a:pt x="26" y="1258"/>
                    </a:lnTo>
                    <a:lnTo>
                      <a:pt x="126" y="1359"/>
                    </a:lnTo>
                    <a:lnTo>
                      <a:pt x="227" y="1434"/>
                    </a:lnTo>
                    <a:lnTo>
                      <a:pt x="378" y="1434"/>
                    </a:lnTo>
                    <a:lnTo>
                      <a:pt x="604" y="1384"/>
                    </a:lnTo>
                    <a:lnTo>
                      <a:pt x="755" y="1233"/>
                    </a:lnTo>
                    <a:lnTo>
                      <a:pt x="931" y="1032"/>
                    </a:lnTo>
                    <a:lnTo>
                      <a:pt x="1107" y="830"/>
                    </a:lnTo>
                    <a:lnTo>
                      <a:pt x="1233" y="654"/>
                    </a:lnTo>
                    <a:lnTo>
                      <a:pt x="1308" y="478"/>
                    </a:lnTo>
                    <a:lnTo>
                      <a:pt x="1333" y="403"/>
                    </a:lnTo>
                    <a:lnTo>
                      <a:pt x="1333" y="327"/>
                    </a:lnTo>
                    <a:lnTo>
                      <a:pt x="1333" y="227"/>
                    </a:lnTo>
                    <a:lnTo>
                      <a:pt x="1208" y="51"/>
                    </a:lnTo>
                    <a:lnTo>
                      <a:pt x="1136" y="33"/>
                    </a:lnTo>
                    <a:lnTo>
                      <a:pt x="1136" y="33"/>
                    </a:lnTo>
                    <a:lnTo>
                      <a:pt x="108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5" name="Google Shape;1155;p34"/>
              <p:cNvSpPr/>
              <p:nvPr/>
            </p:nvSpPr>
            <p:spPr>
              <a:xfrm rot="125325">
                <a:off x="1498374" y="2908955"/>
                <a:ext cx="22098" cy="5260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1183" extrusionOk="0">
                    <a:moveTo>
                      <a:pt x="704" y="1"/>
                    </a:moveTo>
                    <a:lnTo>
                      <a:pt x="654" y="13"/>
                    </a:lnTo>
                    <a:lnTo>
                      <a:pt x="654" y="13"/>
                    </a:lnTo>
                    <a:lnTo>
                      <a:pt x="679" y="1"/>
                    </a:lnTo>
                    <a:lnTo>
                      <a:pt x="679" y="1"/>
                    </a:lnTo>
                    <a:lnTo>
                      <a:pt x="578" y="26"/>
                    </a:lnTo>
                    <a:lnTo>
                      <a:pt x="478" y="76"/>
                    </a:lnTo>
                    <a:lnTo>
                      <a:pt x="428" y="101"/>
                    </a:lnTo>
                    <a:lnTo>
                      <a:pt x="377" y="152"/>
                    </a:lnTo>
                    <a:lnTo>
                      <a:pt x="302" y="227"/>
                    </a:lnTo>
                    <a:lnTo>
                      <a:pt x="226" y="328"/>
                    </a:lnTo>
                    <a:lnTo>
                      <a:pt x="252" y="303"/>
                    </a:lnTo>
                    <a:lnTo>
                      <a:pt x="302" y="252"/>
                    </a:lnTo>
                    <a:lnTo>
                      <a:pt x="252" y="328"/>
                    </a:lnTo>
                    <a:lnTo>
                      <a:pt x="201" y="378"/>
                    </a:lnTo>
                    <a:lnTo>
                      <a:pt x="151" y="428"/>
                    </a:lnTo>
                    <a:lnTo>
                      <a:pt x="101" y="504"/>
                    </a:lnTo>
                    <a:lnTo>
                      <a:pt x="75" y="529"/>
                    </a:lnTo>
                    <a:lnTo>
                      <a:pt x="75" y="554"/>
                    </a:lnTo>
                    <a:lnTo>
                      <a:pt x="25" y="629"/>
                    </a:lnTo>
                    <a:lnTo>
                      <a:pt x="0" y="705"/>
                    </a:lnTo>
                    <a:lnTo>
                      <a:pt x="0" y="806"/>
                    </a:lnTo>
                    <a:lnTo>
                      <a:pt x="0" y="931"/>
                    </a:lnTo>
                    <a:lnTo>
                      <a:pt x="75" y="1057"/>
                    </a:lnTo>
                    <a:lnTo>
                      <a:pt x="302" y="1183"/>
                    </a:lnTo>
                    <a:lnTo>
                      <a:pt x="453" y="1158"/>
                    </a:lnTo>
                    <a:lnTo>
                      <a:pt x="528" y="1132"/>
                    </a:lnTo>
                    <a:lnTo>
                      <a:pt x="578" y="1082"/>
                    </a:lnTo>
                    <a:lnTo>
                      <a:pt x="604" y="1057"/>
                    </a:lnTo>
                    <a:lnTo>
                      <a:pt x="629" y="1032"/>
                    </a:lnTo>
                    <a:lnTo>
                      <a:pt x="654" y="1007"/>
                    </a:lnTo>
                    <a:lnTo>
                      <a:pt x="679" y="982"/>
                    </a:lnTo>
                    <a:lnTo>
                      <a:pt x="755" y="931"/>
                    </a:lnTo>
                    <a:lnTo>
                      <a:pt x="780" y="856"/>
                    </a:lnTo>
                    <a:lnTo>
                      <a:pt x="805" y="831"/>
                    </a:lnTo>
                    <a:lnTo>
                      <a:pt x="805" y="780"/>
                    </a:lnTo>
                    <a:lnTo>
                      <a:pt x="855" y="680"/>
                    </a:lnTo>
                    <a:lnTo>
                      <a:pt x="905" y="579"/>
                    </a:lnTo>
                    <a:lnTo>
                      <a:pt x="905" y="554"/>
                    </a:lnTo>
                    <a:lnTo>
                      <a:pt x="931" y="504"/>
                    </a:lnTo>
                    <a:lnTo>
                      <a:pt x="956" y="403"/>
                    </a:lnTo>
                    <a:lnTo>
                      <a:pt x="931" y="277"/>
                    </a:lnTo>
                    <a:lnTo>
                      <a:pt x="956" y="328"/>
                    </a:lnTo>
                    <a:lnTo>
                      <a:pt x="956" y="303"/>
                    </a:lnTo>
                    <a:lnTo>
                      <a:pt x="931" y="177"/>
                    </a:lnTo>
                    <a:lnTo>
                      <a:pt x="893" y="126"/>
                    </a:lnTo>
                    <a:lnTo>
                      <a:pt x="893" y="126"/>
                    </a:lnTo>
                    <a:lnTo>
                      <a:pt x="880" y="101"/>
                    </a:lnTo>
                    <a:lnTo>
                      <a:pt x="868" y="93"/>
                    </a:lnTo>
                    <a:lnTo>
                      <a:pt x="868" y="93"/>
                    </a:lnTo>
                    <a:lnTo>
                      <a:pt x="855" y="76"/>
                    </a:lnTo>
                    <a:lnTo>
                      <a:pt x="859" y="87"/>
                    </a:lnTo>
                    <a:lnTo>
                      <a:pt x="859" y="87"/>
                    </a:lnTo>
                    <a:lnTo>
                      <a:pt x="805" y="51"/>
                    </a:lnTo>
                    <a:lnTo>
                      <a:pt x="70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6" name="Google Shape;1156;p34"/>
              <p:cNvSpPr/>
              <p:nvPr/>
            </p:nvSpPr>
            <p:spPr>
              <a:xfrm rot="125325">
                <a:off x="1565302" y="2907035"/>
                <a:ext cx="26190" cy="54828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1233" extrusionOk="0">
                    <a:moveTo>
                      <a:pt x="730" y="0"/>
                    </a:moveTo>
                    <a:lnTo>
                      <a:pt x="579" y="101"/>
                    </a:lnTo>
                    <a:lnTo>
                      <a:pt x="453" y="176"/>
                    </a:lnTo>
                    <a:lnTo>
                      <a:pt x="352" y="302"/>
                    </a:lnTo>
                    <a:lnTo>
                      <a:pt x="252" y="403"/>
                    </a:lnTo>
                    <a:lnTo>
                      <a:pt x="151" y="528"/>
                    </a:lnTo>
                    <a:lnTo>
                      <a:pt x="126" y="553"/>
                    </a:lnTo>
                    <a:lnTo>
                      <a:pt x="101" y="604"/>
                    </a:lnTo>
                    <a:lnTo>
                      <a:pt x="51" y="704"/>
                    </a:lnTo>
                    <a:lnTo>
                      <a:pt x="25" y="805"/>
                    </a:lnTo>
                    <a:lnTo>
                      <a:pt x="25" y="830"/>
                    </a:lnTo>
                    <a:lnTo>
                      <a:pt x="0" y="880"/>
                    </a:lnTo>
                    <a:lnTo>
                      <a:pt x="25" y="956"/>
                    </a:lnTo>
                    <a:lnTo>
                      <a:pt x="51" y="1031"/>
                    </a:lnTo>
                    <a:lnTo>
                      <a:pt x="101" y="1132"/>
                    </a:lnTo>
                    <a:lnTo>
                      <a:pt x="176" y="1207"/>
                    </a:lnTo>
                    <a:lnTo>
                      <a:pt x="302" y="1232"/>
                    </a:lnTo>
                    <a:lnTo>
                      <a:pt x="528" y="1207"/>
                    </a:lnTo>
                    <a:lnTo>
                      <a:pt x="629" y="1132"/>
                    </a:lnTo>
                    <a:lnTo>
                      <a:pt x="654" y="1107"/>
                    </a:lnTo>
                    <a:lnTo>
                      <a:pt x="679" y="1082"/>
                    </a:lnTo>
                    <a:lnTo>
                      <a:pt x="730" y="1031"/>
                    </a:lnTo>
                    <a:lnTo>
                      <a:pt x="780" y="956"/>
                    </a:lnTo>
                    <a:lnTo>
                      <a:pt x="830" y="880"/>
                    </a:lnTo>
                    <a:lnTo>
                      <a:pt x="881" y="805"/>
                    </a:lnTo>
                    <a:lnTo>
                      <a:pt x="931" y="729"/>
                    </a:lnTo>
                    <a:lnTo>
                      <a:pt x="981" y="654"/>
                    </a:lnTo>
                    <a:lnTo>
                      <a:pt x="1031" y="553"/>
                    </a:lnTo>
                    <a:lnTo>
                      <a:pt x="1082" y="453"/>
                    </a:lnTo>
                    <a:lnTo>
                      <a:pt x="1082" y="453"/>
                    </a:lnTo>
                    <a:lnTo>
                      <a:pt x="1065" y="470"/>
                    </a:lnTo>
                    <a:lnTo>
                      <a:pt x="1065" y="470"/>
                    </a:lnTo>
                    <a:lnTo>
                      <a:pt x="1132" y="352"/>
                    </a:lnTo>
                    <a:lnTo>
                      <a:pt x="1107" y="176"/>
                    </a:lnTo>
                    <a:lnTo>
                      <a:pt x="1107" y="151"/>
                    </a:lnTo>
                    <a:lnTo>
                      <a:pt x="1082" y="25"/>
                    </a:lnTo>
                    <a:lnTo>
                      <a:pt x="93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7" name="Google Shape;1157;p34"/>
              <p:cNvSpPr/>
              <p:nvPr/>
            </p:nvSpPr>
            <p:spPr>
              <a:xfrm rot="125325">
                <a:off x="1634625" y="2899533"/>
                <a:ext cx="29079" cy="64923"/>
              </a:xfrm>
              <a:custGeom>
                <a:avLst/>
                <a:gdLst/>
                <a:ahLst/>
                <a:cxnLst/>
                <a:rect l="l" t="t" r="r" b="b"/>
                <a:pathLst>
                  <a:path w="1258" h="1460" extrusionOk="0">
                    <a:moveTo>
                      <a:pt x="981" y="1"/>
                    </a:moveTo>
                    <a:lnTo>
                      <a:pt x="956" y="26"/>
                    </a:lnTo>
                    <a:lnTo>
                      <a:pt x="906" y="26"/>
                    </a:lnTo>
                    <a:lnTo>
                      <a:pt x="906" y="38"/>
                    </a:lnTo>
                    <a:lnTo>
                      <a:pt x="906" y="38"/>
                    </a:lnTo>
                    <a:lnTo>
                      <a:pt x="880" y="51"/>
                    </a:lnTo>
                    <a:lnTo>
                      <a:pt x="830" y="76"/>
                    </a:lnTo>
                    <a:lnTo>
                      <a:pt x="780" y="101"/>
                    </a:lnTo>
                    <a:lnTo>
                      <a:pt x="755" y="127"/>
                    </a:lnTo>
                    <a:lnTo>
                      <a:pt x="604" y="227"/>
                    </a:lnTo>
                    <a:lnTo>
                      <a:pt x="478" y="353"/>
                    </a:lnTo>
                    <a:lnTo>
                      <a:pt x="377" y="479"/>
                    </a:lnTo>
                    <a:lnTo>
                      <a:pt x="252" y="604"/>
                    </a:lnTo>
                    <a:lnTo>
                      <a:pt x="76" y="806"/>
                    </a:lnTo>
                    <a:lnTo>
                      <a:pt x="25" y="1082"/>
                    </a:lnTo>
                    <a:lnTo>
                      <a:pt x="25" y="1032"/>
                    </a:lnTo>
                    <a:lnTo>
                      <a:pt x="25" y="982"/>
                    </a:lnTo>
                    <a:lnTo>
                      <a:pt x="0" y="1082"/>
                    </a:lnTo>
                    <a:lnTo>
                      <a:pt x="0" y="1158"/>
                    </a:lnTo>
                    <a:lnTo>
                      <a:pt x="25" y="1309"/>
                    </a:lnTo>
                    <a:lnTo>
                      <a:pt x="226" y="1459"/>
                    </a:lnTo>
                    <a:lnTo>
                      <a:pt x="352" y="1434"/>
                    </a:lnTo>
                    <a:lnTo>
                      <a:pt x="453" y="1409"/>
                    </a:lnTo>
                    <a:lnTo>
                      <a:pt x="478" y="1409"/>
                    </a:lnTo>
                    <a:lnTo>
                      <a:pt x="579" y="1359"/>
                    </a:lnTo>
                    <a:lnTo>
                      <a:pt x="654" y="1309"/>
                    </a:lnTo>
                    <a:lnTo>
                      <a:pt x="704" y="1233"/>
                    </a:lnTo>
                    <a:lnTo>
                      <a:pt x="755" y="1183"/>
                    </a:lnTo>
                    <a:lnTo>
                      <a:pt x="805" y="1107"/>
                    </a:lnTo>
                    <a:lnTo>
                      <a:pt x="931" y="956"/>
                    </a:lnTo>
                    <a:lnTo>
                      <a:pt x="1056" y="780"/>
                    </a:lnTo>
                    <a:lnTo>
                      <a:pt x="1157" y="604"/>
                    </a:lnTo>
                    <a:lnTo>
                      <a:pt x="1207" y="428"/>
                    </a:lnTo>
                    <a:lnTo>
                      <a:pt x="1232" y="378"/>
                    </a:lnTo>
                    <a:lnTo>
                      <a:pt x="1232" y="353"/>
                    </a:lnTo>
                    <a:lnTo>
                      <a:pt x="1258" y="277"/>
                    </a:lnTo>
                    <a:lnTo>
                      <a:pt x="1258" y="227"/>
                    </a:lnTo>
                    <a:lnTo>
                      <a:pt x="1258" y="152"/>
                    </a:lnTo>
                    <a:lnTo>
                      <a:pt x="1207" y="51"/>
                    </a:lnTo>
                    <a:lnTo>
                      <a:pt x="1157" y="26"/>
                    </a:lnTo>
                    <a:lnTo>
                      <a:pt x="110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8" name="Google Shape;1158;p34"/>
              <p:cNvSpPr/>
              <p:nvPr/>
            </p:nvSpPr>
            <p:spPr>
              <a:xfrm rot="125325">
                <a:off x="1699036" y="2903124"/>
                <a:ext cx="35482" cy="66034"/>
              </a:xfrm>
              <a:custGeom>
                <a:avLst/>
                <a:gdLst/>
                <a:ahLst/>
                <a:cxnLst/>
                <a:rect l="l" t="t" r="r" b="b"/>
                <a:pathLst>
                  <a:path w="1535" h="1485" extrusionOk="0">
                    <a:moveTo>
                      <a:pt x="1158" y="1"/>
                    </a:moveTo>
                    <a:lnTo>
                      <a:pt x="1057" y="26"/>
                    </a:lnTo>
                    <a:lnTo>
                      <a:pt x="982" y="76"/>
                    </a:lnTo>
                    <a:lnTo>
                      <a:pt x="906" y="102"/>
                    </a:lnTo>
                    <a:lnTo>
                      <a:pt x="856" y="152"/>
                    </a:lnTo>
                    <a:lnTo>
                      <a:pt x="680" y="252"/>
                    </a:lnTo>
                    <a:lnTo>
                      <a:pt x="529" y="403"/>
                    </a:lnTo>
                    <a:lnTo>
                      <a:pt x="403" y="504"/>
                    </a:lnTo>
                    <a:lnTo>
                      <a:pt x="277" y="605"/>
                    </a:lnTo>
                    <a:lnTo>
                      <a:pt x="202" y="705"/>
                    </a:lnTo>
                    <a:lnTo>
                      <a:pt x="127" y="806"/>
                    </a:lnTo>
                    <a:lnTo>
                      <a:pt x="101" y="831"/>
                    </a:lnTo>
                    <a:lnTo>
                      <a:pt x="76" y="856"/>
                    </a:lnTo>
                    <a:lnTo>
                      <a:pt x="1" y="1082"/>
                    </a:lnTo>
                    <a:lnTo>
                      <a:pt x="76" y="1284"/>
                    </a:lnTo>
                    <a:lnTo>
                      <a:pt x="51" y="1233"/>
                    </a:lnTo>
                    <a:lnTo>
                      <a:pt x="51" y="1284"/>
                    </a:lnTo>
                    <a:lnTo>
                      <a:pt x="127" y="1384"/>
                    </a:lnTo>
                    <a:lnTo>
                      <a:pt x="202" y="1434"/>
                    </a:lnTo>
                    <a:lnTo>
                      <a:pt x="303" y="1460"/>
                    </a:lnTo>
                    <a:lnTo>
                      <a:pt x="252" y="1434"/>
                    </a:lnTo>
                    <a:lnTo>
                      <a:pt x="227" y="1409"/>
                    </a:lnTo>
                    <a:lnTo>
                      <a:pt x="403" y="1485"/>
                    </a:lnTo>
                    <a:lnTo>
                      <a:pt x="579" y="1434"/>
                    </a:lnTo>
                    <a:lnTo>
                      <a:pt x="630" y="1409"/>
                    </a:lnTo>
                    <a:lnTo>
                      <a:pt x="680" y="1384"/>
                    </a:lnTo>
                    <a:lnTo>
                      <a:pt x="780" y="1309"/>
                    </a:lnTo>
                    <a:lnTo>
                      <a:pt x="881" y="1208"/>
                    </a:lnTo>
                    <a:lnTo>
                      <a:pt x="982" y="1108"/>
                    </a:lnTo>
                    <a:lnTo>
                      <a:pt x="1107" y="982"/>
                    </a:lnTo>
                    <a:lnTo>
                      <a:pt x="1233" y="831"/>
                    </a:lnTo>
                    <a:lnTo>
                      <a:pt x="1359" y="680"/>
                    </a:lnTo>
                    <a:lnTo>
                      <a:pt x="1409" y="605"/>
                    </a:lnTo>
                    <a:lnTo>
                      <a:pt x="1434" y="554"/>
                    </a:lnTo>
                    <a:lnTo>
                      <a:pt x="1485" y="479"/>
                    </a:lnTo>
                    <a:lnTo>
                      <a:pt x="1510" y="428"/>
                    </a:lnTo>
                    <a:lnTo>
                      <a:pt x="1535" y="353"/>
                    </a:lnTo>
                    <a:lnTo>
                      <a:pt x="1535" y="278"/>
                    </a:lnTo>
                    <a:lnTo>
                      <a:pt x="1510" y="152"/>
                    </a:lnTo>
                    <a:lnTo>
                      <a:pt x="1409" y="76"/>
                    </a:lnTo>
                    <a:lnTo>
                      <a:pt x="1309" y="1"/>
                    </a:lnTo>
                    <a:lnTo>
                      <a:pt x="1248" y="13"/>
                    </a:lnTo>
                    <a:lnTo>
                      <a:pt x="1248" y="13"/>
                    </a:lnTo>
                    <a:lnTo>
                      <a:pt x="125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9" name="Google Shape;1159;p34"/>
              <p:cNvSpPr/>
              <p:nvPr/>
            </p:nvSpPr>
            <p:spPr>
              <a:xfrm rot="125325">
                <a:off x="1759611" y="2901944"/>
                <a:ext cx="31992" cy="64923"/>
              </a:xfrm>
              <a:custGeom>
                <a:avLst/>
                <a:gdLst/>
                <a:ahLst/>
                <a:cxnLst/>
                <a:rect l="l" t="t" r="r" b="b"/>
                <a:pathLst>
                  <a:path w="1384" h="1460" extrusionOk="0">
                    <a:moveTo>
                      <a:pt x="906" y="126"/>
                    </a:moveTo>
                    <a:lnTo>
                      <a:pt x="841" y="154"/>
                    </a:lnTo>
                    <a:lnTo>
                      <a:pt x="841" y="154"/>
                    </a:lnTo>
                    <a:lnTo>
                      <a:pt x="862" y="126"/>
                    </a:lnTo>
                    <a:close/>
                    <a:moveTo>
                      <a:pt x="780" y="453"/>
                    </a:moveTo>
                    <a:lnTo>
                      <a:pt x="780" y="478"/>
                    </a:lnTo>
                    <a:lnTo>
                      <a:pt x="780" y="478"/>
                    </a:lnTo>
                    <a:lnTo>
                      <a:pt x="780" y="478"/>
                    </a:lnTo>
                    <a:lnTo>
                      <a:pt x="767" y="453"/>
                    </a:lnTo>
                    <a:close/>
                    <a:moveTo>
                      <a:pt x="931" y="0"/>
                    </a:moveTo>
                    <a:lnTo>
                      <a:pt x="755" y="26"/>
                    </a:lnTo>
                    <a:lnTo>
                      <a:pt x="654" y="177"/>
                    </a:lnTo>
                    <a:lnTo>
                      <a:pt x="654" y="252"/>
                    </a:lnTo>
                    <a:lnTo>
                      <a:pt x="654" y="265"/>
                    </a:lnTo>
                    <a:lnTo>
                      <a:pt x="654" y="265"/>
                    </a:lnTo>
                    <a:lnTo>
                      <a:pt x="579" y="327"/>
                    </a:lnTo>
                    <a:lnTo>
                      <a:pt x="503" y="378"/>
                    </a:lnTo>
                    <a:lnTo>
                      <a:pt x="428" y="453"/>
                    </a:lnTo>
                    <a:lnTo>
                      <a:pt x="327" y="529"/>
                    </a:lnTo>
                    <a:lnTo>
                      <a:pt x="252" y="604"/>
                    </a:lnTo>
                    <a:lnTo>
                      <a:pt x="227" y="654"/>
                    </a:lnTo>
                    <a:lnTo>
                      <a:pt x="176" y="705"/>
                    </a:lnTo>
                    <a:lnTo>
                      <a:pt x="126" y="755"/>
                    </a:lnTo>
                    <a:lnTo>
                      <a:pt x="76" y="830"/>
                    </a:lnTo>
                    <a:lnTo>
                      <a:pt x="51" y="931"/>
                    </a:lnTo>
                    <a:lnTo>
                      <a:pt x="51" y="956"/>
                    </a:lnTo>
                    <a:lnTo>
                      <a:pt x="0" y="1057"/>
                    </a:lnTo>
                    <a:lnTo>
                      <a:pt x="0" y="1233"/>
                    </a:lnTo>
                    <a:lnTo>
                      <a:pt x="227" y="1459"/>
                    </a:lnTo>
                    <a:lnTo>
                      <a:pt x="378" y="1434"/>
                    </a:lnTo>
                    <a:lnTo>
                      <a:pt x="503" y="1409"/>
                    </a:lnTo>
                    <a:lnTo>
                      <a:pt x="554" y="1384"/>
                    </a:lnTo>
                    <a:lnTo>
                      <a:pt x="654" y="1359"/>
                    </a:lnTo>
                    <a:lnTo>
                      <a:pt x="755" y="1283"/>
                    </a:lnTo>
                    <a:lnTo>
                      <a:pt x="805" y="1233"/>
                    </a:lnTo>
                    <a:lnTo>
                      <a:pt x="830" y="1183"/>
                    </a:lnTo>
                    <a:lnTo>
                      <a:pt x="906" y="1107"/>
                    </a:lnTo>
                    <a:lnTo>
                      <a:pt x="981" y="1032"/>
                    </a:lnTo>
                    <a:lnTo>
                      <a:pt x="1057" y="956"/>
                    </a:lnTo>
                    <a:lnTo>
                      <a:pt x="1132" y="856"/>
                    </a:lnTo>
                    <a:lnTo>
                      <a:pt x="1233" y="705"/>
                    </a:lnTo>
                    <a:lnTo>
                      <a:pt x="1333" y="554"/>
                    </a:lnTo>
                    <a:lnTo>
                      <a:pt x="1384" y="453"/>
                    </a:lnTo>
                    <a:lnTo>
                      <a:pt x="1359" y="227"/>
                    </a:lnTo>
                    <a:lnTo>
                      <a:pt x="1283" y="151"/>
                    </a:lnTo>
                    <a:lnTo>
                      <a:pt x="1233" y="101"/>
                    </a:lnTo>
                    <a:lnTo>
                      <a:pt x="1182" y="76"/>
                    </a:lnTo>
                    <a:lnTo>
                      <a:pt x="1208" y="101"/>
                    </a:lnTo>
                    <a:lnTo>
                      <a:pt x="1233" y="126"/>
                    </a:lnTo>
                    <a:lnTo>
                      <a:pt x="1182" y="101"/>
                    </a:lnTo>
                    <a:lnTo>
                      <a:pt x="1157" y="76"/>
                    </a:lnTo>
                    <a:lnTo>
                      <a:pt x="1132" y="51"/>
                    </a:lnTo>
                    <a:lnTo>
                      <a:pt x="103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0" name="Google Shape;1160;p34"/>
              <p:cNvSpPr/>
              <p:nvPr/>
            </p:nvSpPr>
            <p:spPr>
              <a:xfrm rot="125325">
                <a:off x="1819190" y="2893002"/>
                <a:ext cx="36661" cy="69414"/>
              </a:xfrm>
              <a:custGeom>
                <a:avLst/>
                <a:gdLst/>
                <a:ahLst/>
                <a:cxnLst/>
                <a:rect l="l" t="t" r="r" b="b"/>
                <a:pathLst>
                  <a:path w="1586" h="1561" extrusionOk="0">
                    <a:moveTo>
                      <a:pt x="1208" y="1"/>
                    </a:moveTo>
                    <a:lnTo>
                      <a:pt x="1132" y="51"/>
                    </a:lnTo>
                    <a:lnTo>
                      <a:pt x="1057" y="127"/>
                    </a:lnTo>
                    <a:lnTo>
                      <a:pt x="982" y="177"/>
                    </a:lnTo>
                    <a:lnTo>
                      <a:pt x="956" y="177"/>
                    </a:lnTo>
                    <a:lnTo>
                      <a:pt x="956" y="202"/>
                    </a:lnTo>
                    <a:lnTo>
                      <a:pt x="931" y="202"/>
                    </a:lnTo>
                    <a:lnTo>
                      <a:pt x="881" y="227"/>
                    </a:lnTo>
                    <a:lnTo>
                      <a:pt x="730" y="353"/>
                    </a:lnTo>
                    <a:lnTo>
                      <a:pt x="554" y="504"/>
                    </a:lnTo>
                    <a:lnTo>
                      <a:pt x="428" y="630"/>
                    </a:lnTo>
                    <a:lnTo>
                      <a:pt x="303" y="730"/>
                    </a:lnTo>
                    <a:lnTo>
                      <a:pt x="227" y="781"/>
                    </a:lnTo>
                    <a:lnTo>
                      <a:pt x="177" y="856"/>
                    </a:lnTo>
                    <a:lnTo>
                      <a:pt x="126" y="906"/>
                    </a:lnTo>
                    <a:lnTo>
                      <a:pt x="76" y="957"/>
                    </a:lnTo>
                    <a:lnTo>
                      <a:pt x="1" y="1108"/>
                    </a:lnTo>
                    <a:lnTo>
                      <a:pt x="10" y="1181"/>
                    </a:lnTo>
                    <a:lnTo>
                      <a:pt x="1" y="1208"/>
                    </a:lnTo>
                    <a:lnTo>
                      <a:pt x="1" y="1309"/>
                    </a:lnTo>
                    <a:lnTo>
                      <a:pt x="1" y="1409"/>
                    </a:lnTo>
                    <a:lnTo>
                      <a:pt x="126" y="1510"/>
                    </a:lnTo>
                    <a:lnTo>
                      <a:pt x="227" y="1535"/>
                    </a:lnTo>
                    <a:lnTo>
                      <a:pt x="328" y="1535"/>
                    </a:lnTo>
                    <a:lnTo>
                      <a:pt x="333" y="1533"/>
                    </a:lnTo>
                    <a:lnTo>
                      <a:pt x="333" y="1533"/>
                    </a:lnTo>
                    <a:lnTo>
                      <a:pt x="428" y="1560"/>
                    </a:lnTo>
                    <a:lnTo>
                      <a:pt x="705" y="1384"/>
                    </a:lnTo>
                    <a:lnTo>
                      <a:pt x="831" y="1258"/>
                    </a:lnTo>
                    <a:lnTo>
                      <a:pt x="956" y="1133"/>
                    </a:lnTo>
                    <a:lnTo>
                      <a:pt x="1082" y="1007"/>
                    </a:lnTo>
                    <a:lnTo>
                      <a:pt x="1208" y="856"/>
                    </a:lnTo>
                    <a:lnTo>
                      <a:pt x="1334" y="680"/>
                    </a:lnTo>
                    <a:lnTo>
                      <a:pt x="1434" y="529"/>
                    </a:lnTo>
                    <a:lnTo>
                      <a:pt x="1535" y="378"/>
                    </a:lnTo>
                    <a:lnTo>
                      <a:pt x="1585" y="303"/>
                    </a:lnTo>
                    <a:lnTo>
                      <a:pt x="1535" y="102"/>
                    </a:lnTo>
                    <a:lnTo>
                      <a:pt x="1459" y="51"/>
                    </a:lnTo>
                    <a:lnTo>
                      <a:pt x="138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" name="Google Shape;1161;p34"/>
              <p:cNvSpPr/>
              <p:nvPr/>
            </p:nvSpPr>
            <p:spPr>
              <a:xfrm rot="125325">
                <a:off x="1874418" y="2896225"/>
                <a:ext cx="38996" cy="64878"/>
              </a:xfrm>
              <a:custGeom>
                <a:avLst/>
                <a:gdLst/>
                <a:ahLst/>
                <a:cxnLst/>
                <a:rect l="l" t="t" r="r" b="b"/>
                <a:pathLst>
                  <a:path w="1687" h="1459" extrusionOk="0">
                    <a:moveTo>
                      <a:pt x="1409" y="0"/>
                    </a:moveTo>
                    <a:lnTo>
                      <a:pt x="1233" y="25"/>
                    </a:lnTo>
                    <a:lnTo>
                      <a:pt x="1057" y="76"/>
                    </a:lnTo>
                    <a:lnTo>
                      <a:pt x="940" y="134"/>
                    </a:lnTo>
                    <a:lnTo>
                      <a:pt x="940" y="134"/>
                    </a:lnTo>
                    <a:lnTo>
                      <a:pt x="881" y="151"/>
                    </a:lnTo>
                    <a:lnTo>
                      <a:pt x="705" y="252"/>
                    </a:lnTo>
                    <a:lnTo>
                      <a:pt x="554" y="352"/>
                    </a:lnTo>
                    <a:lnTo>
                      <a:pt x="429" y="453"/>
                    </a:lnTo>
                    <a:lnTo>
                      <a:pt x="303" y="553"/>
                    </a:lnTo>
                    <a:lnTo>
                      <a:pt x="202" y="679"/>
                    </a:lnTo>
                    <a:lnTo>
                      <a:pt x="127" y="780"/>
                    </a:lnTo>
                    <a:lnTo>
                      <a:pt x="76" y="880"/>
                    </a:lnTo>
                    <a:lnTo>
                      <a:pt x="1" y="1031"/>
                    </a:lnTo>
                    <a:lnTo>
                      <a:pt x="76" y="1283"/>
                    </a:lnTo>
                    <a:lnTo>
                      <a:pt x="177" y="1383"/>
                    </a:lnTo>
                    <a:lnTo>
                      <a:pt x="303" y="1459"/>
                    </a:lnTo>
                    <a:lnTo>
                      <a:pt x="554" y="1459"/>
                    </a:lnTo>
                    <a:lnTo>
                      <a:pt x="680" y="1358"/>
                    </a:lnTo>
                    <a:lnTo>
                      <a:pt x="755" y="1283"/>
                    </a:lnTo>
                    <a:lnTo>
                      <a:pt x="856" y="1207"/>
                    </a:lnTo>
                    <a:lnTo>
                      <a:pt x="932" y="1132"/>
                    </a:lnTo>
                    <a:lnTo>
                      <a:pt x="1007" y="1031"/>
                    </a:lnTo>
                    <a:lnTo>
                      <a:pt x="1082" y="931"/>
                    </a:lnTo>
                    <a:lnTo>
                      <a:pt x="1183" y="855"/>
                    </a:lnTo>
                    <a:lnTo>
                      <a:pt x="1208" y="830"/>
                    </a:lnTo>
                    <a:lnTo>
                      <a:pt x="1258" y="780"/>
                    </a:lnTo>
                    <a:lnTo>
                      <a:pt x="1284" y="780"/>
                    </a:lnTo>
                    <a:lnTo>
                      <a:pt x="1309" y="755"/>
                    </a:lnTo>
                    <a:lnTo>
                      <a:pt x="1359" y="704"/>
                    </a:lnTo>
                    <a:lnTo>
                      <a:pt x="1364" y="689"/>
                    </a:lnTo>
                    <a:lnTo>
                      <a:pt x="1364" y="689"/>
                    </a:lnTo>
                    <a:lnTo>
                      <a:pt x="1384" y="679"/>
                    </a:lnTo>
                    <a:lnTo>
                      <a:pt x="1435" y="629"/>
                    </a:lnTo>
                    <a:lnTo>
                      <a:pt x="1435" y="604"/>
                    </a:lnTo>
                    <a:lnTo>
                      <a:pt x="1460" y="604"/>
                    </a:lnTo>
                    <a:lnTo>
                      <a:pt x="1560" y="528"/>
                    </a:lnTo>
                    <a:lnTo>
                      <a:pt x="1611" y="453"/>
                    </a:lnTo>
                    <a:lnTo>
                      <a:pt x="1616" y="433"/>
                    </a:lnTo>
                    <a:lnTo>
                      <a:pt x="1616" y="433"/>
                    </a:lnTo>
                    <a:lnTo>
                      <a:pt x="1686" y="327"/>
                    </a:lnTo>
                    <a:lnTo>
                      <a:pt x="1636" y="151"/>
                    </a:lnTo>
                    <a:lnTo>
                      <a:pt x="1585" y="101"/>
                    </a:lnTo>
                    <a:lnTo>
                      <a:pt x="1535" y="50"/>
                    </a:lnTo>
                    <a:lnTo>
                      <a:pt x="1435" y="0"/>
                    </a:lnTo>
                    <a:lnTo>
                      <a:pt x="1415" y="5"/>
                    </a:lnTo>
                    <a:lnTo>
                      <a:pt x="1415" y="5"/>
                    </a:lnTo>
                    <a:lnTo>
                      <a:pt x="140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" name="Google Shape;1162;p34"/>
              <p:cNvSpPr/>
              <p:nvPr/>
            </p:nvSpPr>
            <p:spPr>
              <a:xfrm rot="125325">
                <a:off x="1940608" y="2892305"/>
                <a:ext cx="44798" cy="72749"/>
              </a:xfrm>
              <a:custGeom>
                <a:avLst/>
                <a:gdLst/>
                <a:ahLst/>
                <a:cxnLst/>
                <a:rect l="l" t="t" r="r" b="b"/>
                <a:pathLst>
                  <a:path w="1938" h="1636" extrusionOk="0">
                    <a:moveTo>
                      <a:pt x="1660" y="1"/>
                    </a:moveTo>
                    <a:lnTo>
                      <a:pt x="1560" y="26"/>
                    </a:lnTo>
                    <a:lnTo>
                      <a:pt x="1384" y="101"/>
                    </a:lnTo>
                    <a:lnTo>
                      <a:pt x="1208" y="151"/>
                    </a:lnTo>
                    <a:lnTo>
                      <a:pt x="1258" y="151"/>
                    </a:lnTo>
                    <a:lnTo>
                      <a:pt x="1132" y="177"/>
                    </a:lnTo>
                    <a:lnTo>
                      <a:pt x="881" y="353"/>
                    </a:lnTo>
                    <a:lnTo>
                      <a:pt x="705" y="478"/>
                    </a:lnTo>
                    <a:lnTo>
                      <a:pt x="504" y="629"/>
                    </a:lnTo>
                    <a:lnTo>
                      <a:pt x="403" y="705"/>
                    </a:lnTo>
                    <a:lnTo>
                      <a:pt x="302" y="830"/>
                    </a:lnTo>
                    <a:lnTo>
                      <a:pt x="252" y="906"/>
                    </a:lnTo>
                    <a:lnTo>
                      <a:pt x="202" y="956"/>
                    </a:lnTo>
                    <a:lnTo>
                      <a:pt x="151" y="1057"/>
                    </a:lnTo>
                    <a:lnTo>
                      <a:pt x="101" y="1132"/>
                    </a:lnTo>
                    <a:lnTo>
                      <a:pt x="51" y="1208"/>
                    </a:lnTo>
                    <a:lnTo>
                      <a:pt x="51" y="1283"/>
                    </a:lnTo>
                    <a:lnTo>
                      <a:pt x="51" y="1333"/>
                    </a:lnTo>
                    <a:lnTo>
                      <a:pt x="51" y="1359"/>
                    </a:lnTo>
                    <a:lnTo>
                      <a:pt x="26" y="1434"/>
                    </a:lnTo>
                    <a:lnTo>
                      <a:pt x="1" y="1510"/>
                    </a:lnTo>
                    <a:lnTo>
                      <a:pt x="51" y="1635"/>
                    </a:lnTo>
                    <a:lnTo>
                      <a:pt x="252" y="1635"/>
                    </a:lnTo>
                    <a:lnTo>
                      <a:pt x="302" y="1610"/>
                    </a:lnTo>
                    <a:lnTo>
                      <a:pt x="403" y="1610"/>
                    </a:lnTo>
                    <a:lnTo>
                      <a:pt x="478" y="1585"/>
                    </a:lnTo>
                    <a:lnTo>
                      <a:pt x="529" y="1560"/>
                    </a:lnTo>
                    <a:lnTo>
                      <a:pt x="629" y="1510"/>
                    </a:lnTo>
                    <a:lnTo>
                      <a:pt x="730" y="1434"/>
                    </a:lnTo>
                    <a:lnTo>
                      <a:pt x="856" y="1359"/>
                    </a:lnTo>
                    <a:lnTo>
                      <a:pt x="981" y="1258"/>
                    </a:lnTo>
                    <a:lnTo>
                      <a:pt x="1057" y="1183"/>
                    </a:lnTo>
                    <a:lnTo>
                      <a:pt x="1157" y="1107"/>
                    </a:lnTo>
                    <a:lnTo>
                      <a:pt x="1334" y="956"/>
                    </a:lnTo>
                    <a:lnTo>
                      <a:pt x="1484" y="830"/>
                    </a:lnTo>
                    <a:lnTo>
                      <a:pt x="1535" y="805"/>
                    </a:lnTo>
                    <a:lnTo>
                      <a:pt x="1560" y="780"/>
                    </a:lnTo>
                    <a:lnTo>
                      <a:pt x="1610" y="730"/>
                    </a:lnTo>
                    <a:lnTo>
                      <a:pt x="1635" y="705"/>
                    </a:lnTo>
                    <a:lnTo>
                      <a:pt x="1681" y="659"/>
                    </a:lnTo>
                    <a:lnTo>
                      <a:pt x="1660" y="680"/>
                    </a:lnTo>
                    <a:lnTo>
                      <a:pt x="1660" y="680"/>
                    </a:lnTo>
                    <a:lnTo>
                      <a:pt x="1761" y="604"/>
                    </a:lnTo>
                    <a:lnTo>
                      <a:pt x="1837" y="504"/>
                    </a:lnTo>
                    <a:lnTo>
                      <a:pt x="1912" y="453"/>
                    </a:lnTo>
                    <a:lnTo>
                      <a:pt x="1937" y="252"/>
                    </a:lnTo>
                    <a:lnTo>
                      <a:pt x="1887" y="151"/>
                    </a:lnTo>
                    <a:lnTo>
                      <a:pt x="1837" y="76"/>
                    </a:lnTo>
                    <a:lnTo>
                      <a:pt x="166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" name="Google Shape;1163;p34"/>
              <p:cNvSpPr/>
              <p:nvPr/>
            </p:nvSpPr>
            <p:spPr>
              <a:xfrm>
                <a:off x="1974449" y="2547793"/>
                <a:ext cx="25417" cy="332022"/>
              </a:xfrm>
              <a:custGeom>
                <a:avLst/>
                <a:gdLst/>
                <a:ahLst/>
                <a:cxnLst/>
                <a:rect l="l" t="t" r="r" b="b"/>
                <a:pathLst>
                  <a:path w="1938" h="1636" extrusionOk="0">
                    <a:moveTo>
                      <a:pt x="1660" y="1"/>
                    </a:moveTo>
                    <a:lnTo>
                      <a:pt x="1560" y="26"/>
                    </a:lnTo>
                    <a:lnTo>
                      <a:pt x="1384" y="101"/>
                    </a:lnTo>
                    <a:lnTo>
                      <a:pt x="1208" y="151"/>
                    </a:lnTo>
                    <a:lnTo>
                      <a:pt x="1258" y="151"/>
                    </a:lnTo>
                    <a:lnTo>
                      <a:pt x="1132" y="177"/>
                    </a:lnTo>
                    <a:lnTo>
                      <a:pt x="881" y="353"/>
                    </a:lnTo>
                    <a:lnTo>
                      <a:pt x="705" y="478"/>
                    </a:lnTo>
                    <a:lnTo>
                      <a:pt x="504" y="629"/>
                    </a:lnTo>
                    <a:lnTo>
                      <a:pt x="403" y="705"/>
                    </a:lnTo>
                    <a:lnTo>
                      <a:pt x="302" y="830"/>
                    </a:lnTo>
                    <a:lnTo>
                      <a:pt x="252" y="906"/>
                    </a:lnTo>
                    <a:lnTo>
                      <a:pt x="202" y="956"/>
                    </a:lnTo>
                    <a:lnTo>
                      <a:pt x="151" y="1057"/>
                    </a:lnTo>
                    <a:lnTo>
                      <a:pt x="101" y="1132"/>
                    </a:lnTo>
                    <a:lnTo>
                      <a:pt x="51" y="1208"/>
                    </a:lnTo>
                    <a:lnTo>
                      <a:pt x="51" y="1283"/>
                    </a:lnTo>
                    <a:lnTo>
                      <a:pt x="51" y="1333"/>
                    </a:lnTo>
                    <a:lnTo>
                      <a:pt x="51" y="1359"/>
                    </a:lnTo>
                    <a:lnTo>
                      <a:pt x="26" y="1434"/>
                    </a:lnTo>
                    <a:lnTo>
                      <a:pt x="1" y="1510"/>
                    </a:lnTo>
                    <a:lnTo>
                      <a:pt x="51" y="1635"/>
                    </a:lnTo>
                    <a:lnTo>
                      <a:pt x="252" y="1635"/>
                    </a:lnTo>
                    <a:lnTo>
                      <a:pt x="302" y="1610"/>
                    </a:lnTo>
                    <a:lnTo>
                      <a:pt x="403" y="1610"/>
                    </a:lnTo>
                    <a:lnTo>
                      <a:pt x="478" y="1585"/>
                    </a:lnTo>
                    <a:lnTo>
                      <a:pt x="529" y="1560"/>
                    </a:lnTo>
                    <a:lnTo>
                      <a:pt x="629" y="1510"/>
                    </a:lnTo>
                    <a:lnTo>
                      <a:pt x="730" y="1434"/>
                    </a:lnTo>
                    <a:lnTo>
                      <a:pt x="856" y="1359"/>
                    </a:lnTo>
                    <a:lnTo>
                      <a:pt x="981" y="1258"/>
                    </a:lnTo>
                    <a:lnTo>
                      <a:pt x="1057" y="1183"/>
                    </a:lnTo>
                    <a:lnTo>
                      <a:pt x="1157" y="1107"/>
                    </a:lnTo>
                    <a:lnTo>
                      <a:pt x="1334" y="956"/>
                    </a:lnTo>
                    <a:lnTo>
                      <a:pt x="1484" y="830"/>
                    </a:lnTo>
                    <a:lnTo>
                      <a:pt x="1535" y="805"/>
                    </a:lnTo>
                    <a:lnTo>
                      <a:pt x="1560" y="780"/>
                    </a:lnTo>
                    <a:lnTo>
                      <a:pt x="1610" y="730"/>
                    </a:lnTo>
                    <a:lnTo>
                      <a:pt x="1635" y="705"/>
                    </a:lnTo>
                    <a:lnTo>
                      <a:pt x="1681" y="659"/>
                    </a:lnTo>
                    <a:lnTo>
                      <a:pt x="1660" y="680"/>
                    </a:lnTo>
                    <a:lnTo>
                      <a:pt x="1660" y="680"/>
                    </a:lnTo>
                    <a:lnTo>
                      <a:pt x="1761" y="604"/>
                    </a:lnTo>
                    <a:lnTo>
                      <a:pt x="1837" y="504"/>
                    </a:lnTo>
                    <a:lnTo>
                      <a:pt x="1912" y="453"/>
                    </a:lnTo>
                    <a:lnTo>
                      <a:pt x="1937" y="252"/>
                    </a:lnTo>
                    <a:lnTo>
                      <a:pt x="1887" y="151"/>
                    </a:lnTo>
                    <a:lnTo>
                      <a:pt x="1837" y="76"/>
                    </a:lnTo>
                    <a:lnTo>
                      <a:pt x="166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64" name="Google Shape;1164;p34"/>
            <p:cNvSpPr txBox="1"/>
            <p:nvPr/>
          </p:nvSpPr>
          <p:spPr>
            <a:xfrm>
              <a:off x="3564125" y="2339300"/>
              <a:ext cx="963000" cy="35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Task 06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65" name="Google Shape;1165;p34"/>
          <p:cNvGrpSpPr/>
          <p:nvPr/>
        </p:nvGrpSpPr>
        <p:grpSpPr>
          <a:xfrm>
            <a:off x="6769867" y="2249026"/>
            <a:ext cx="1185060" cy="531318"/>
            <a:chOff x="6353675" y="2454338"/>
            <a:chExt cx="1185060" cy="531318"/>
          </a:xfrm>
        </p:grpSpPr>
        <p:grpSp>
          <p:nvGrpSpPr>
            <p:cNvPr id="1166" name="Google Shape;1166;p34"/>
            <p:cNvGrpSpPr/>
            <p:nvPr/>
          </p:nvGrpSpPr>
          <p:grpSpPr>
            <a:xfrm>
              <a:off x="6353675" y="2454338"/>
              <a:ext cx="1185060" cy="531318"/>
              <a:chOff x="823475" y="2497626"/>
              <a:chExt cx="1185060" cy="531318"/>
            </a:xfrm>
          </p:grpSpPr>
          <p:sp>
            <p:nvSpPr>
              <p:cNvPr id="1167" name="Google Shape;1167;p34"/>
              <p:cNvSpPr/>
              <p:nvPr/>
            </p:nvSpPr>
            <p:spPr>
              <a:xfrm rot="125325">
                <a:off x="873344" y="2518038"/>
                <a:ext cx="1127845" cy="420573"/>
              </a:xfrm>
              <a:custGeom>
                <a:avLst/>
                <a:gdLst/>
                <a:ahLst/>
                <a:cxnLst/>
                <a:rect l="l" t="t" r="r" b="b"/>
                <a:pathLst>
                  <a:path w="48792" h="9458" extrusionOk="0">
                    <a:moveTo>
                      <a:pt x="48113" y="716"/>
                    </a:moveTo>
                    <a:lnTo>
                      <a:pt x="48113" y="7607"/>
                    </a:lnTo>
                    <a:lnTo>
                      <a:pt x="48113" y="7607"/>
                    </a:lnTo>
                    <a:lnTo>
                      <a:pt x="39109" y="7898"/>
                    </a:lnTo>
                    <a:lnTo>
                      <a:pt x="20397" y="8401"/>
                    </a:lnTo>
                    <a:lnTo>
                      <a:pt x="11067" y="8577"/>
                    </a:lnTo>
                    <a:lnTo>
                      <a:pt x="8401" y="8627"/>
                    </a:lnTo>
                    <a:lnTo>
                      <a:pt x="3069" y="8703"/>
                    </a:lnTo>
                    <a:lnTo>
                      <a:pt x="780" y="8832"/>
                    </a:lnTo>
                    <a:lnTo>
                      <a:pt x="780" y="8832"/>
                    </a:lnTo>
                    <a:lnTo>
                      <a:pt x="780" y="5307"/>
                    </a:lnTo>
                    <a:lnTo>
                      <a:pt x="758" y="1856"/>
                    </a:lnTo>
                    <a:lnTo>
                      <a:pt x="758" y="1856"/>
                    </a:lnTo>
                    <a:lnTo>
                      <a:pt x="19090" y="1535"/>
                    </a:lnTo>
                    <a:lnTo>
                      <a:pt x="37801" y="1032"/>
                    </a:lnTo>
                    <a:lnTo>
                      <a:pt x="43133" y="881"/>
                    </a:lnTo>
                    <a:lnTo>
                      <a:pt x="48113" y="716"/>
                    </a:lnTo>
                    <a:close/>
                    <a:moveTo>
                      <a:pt x="48440" y="1"/>
                    </a:moveTo>
                    <a:lnTo>
                      <a:pt x="39109" y="328"/>
                    </a:lnTo>
                    <a:lnTo>
                      <a:pt x="20397" y="831"/>
                    </a:lnTo>
                    <a:lnTo>
                      <a:pt x="11067" y="1007"/>
                    </a:lnTo>
                    <a:lnTo>
                      <a:pt x="5735" y="1107"/>
                    </a:lnTo>
                    <a:lnTo>
                      <a:pt x="403" y="1158"/>
                    </a:lnTo>
                    <a:lnTo>
                      <a:pt x="252" y="1183"/>
                    </a:lnTo>
                    <a:lnTo>
                      <a:pt x="76" y="1384"/>
                    </a:lnTo>
                    <a:lnTo>
                      <a:pt x="51" y="1510"/>
                    </a:lnTo>
                    <a:lnTo>
                      <a:pt x="26" y="5307"/>
                    </a:lnTo>
                    <a:lnTo>
                      <a:pt x="1" y="9105"/>
                    </a:lnTo>
                    <a:lnTo>
                      <a:pt x="26" y="9281"/>
                    </a:lnTo>
                    <a:lnTo>
                      <a:pt x="252" y="9457"/>
                    </a:lnTo>
                    <a:lnTo>
                      <a:pt x="554" y="9457"/>
                    </a:lnTo>
                    <a:lnTo>
                      <a:pt x="660" y="9365"/>
                    </a:lnTo>
                    <a:lnTo>
                      <a:pt x="660" y="9365"/>
                    </a:lnTo>
                    <a:lnTo>
                      <a:pt x="2742" y="9432"/>
                    </a:lnTo>
                    <a:lnTo>
                      <a:pt x="7445" y="9356"/>
                    </a:lnTo>
                    <a:lnTo>
                      <a:pt x="9809" y="9306"/>
                    </a:lnTo>
                    <a:lnTo>
                      <a:pt x="14512" y="9231"/>
                    </a:lnTo>
                    <a:lnTo>
                      <a:pt x="19215" y="9130"/>
                    </a:lnTo>
                    <a:lnTo>
                      <a:pt x="28496" y="8904"/>
                    </a:lnTo>
                    <a:lnTo>
                      <a:pt x="37801" y="8627"/>
                    </a:lnTo>
                    <a:lnTo>
                      <a:pt x="43133" y="8476"/>
                    </a:lnTo>
                    <a:lnTo>
                      <a:pt x="48440" y="8300"/>
                    </a:lnTo>
                    <a:lnTo>
                      <a:pt x="48591" y="8275"/>
                    </a:lnTo>
                    <a:lnTo>
                      <a:pt x="48792" y="8074"/>
                    </a:lnTo>
                    <a:lnTo>
                      <a:pt x="48792" y="7948"/>
                    </a:lnTo>
                    <a:lnTo>
                      <a:pt x="48792" y="353"/>
                    </a:lnTo>
                    <a:lnTo>
                      <a:pt x="48767" y="202"/>
                    </a:lnTo>
                    <a:lnTo>
                      <a:pt x="48591" y="26"/>
                    </a:lnTo>
                    <a:lnTo>
                      <a:pt x="4844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8" name="Google Shape;1168;p34"/>
              <p:cNvSpPr/>
              <p:nvPr/>
            </p:nvSpPr>
            <p:spPr>
              <a:xfrm rot="125325">
                <a:off x="837991" y="2568046"/>
                <a:ext cx="1117951" cy="440673"/>
              </a:xfrm>
              <a:custGeom>
                <a:avLst/>
                <a:gdLst/>
                <a:ahLst/>
                <a:cxnLst/>
                <a:rect l="l" t="t" r="r" b="b"/>
                <a:pathLst>
                  <a:path w="48364" h="9910" extrusionOk="0">
                    <a:moveTo>
                      <a:pt x="679" y="2143"/>
                    </a:moveTo>
                    <a:lnTo>
                      <a:pt x="679" y="2189"/>
                    </a:lnTo>
                    <a:lnTo>
                      <a:pt x="604" y="2214"/>
                    </a:lnTo>
                    <a:lnTo>
                      <a:pt x="679" y="2143"/>
                    </a:lnTo>
                    <a:close/>
                    <a:moveTo>
                      <a:pt x="1710" y="1"/>
                    </a:moveTo>
                    <a:lnTo>
                      <a:pt x="1585" y="101"/>
                    </a:lnTo>
                    <a:lnTo>
                      <a:pt x="855" y="881"/>
                    </a:lnTo>
                    <a:lnTo>
                      <a:pt x="176" y="1660"/>
                    </a:lnTo>
                    <a:lnTo>
                      <a:pt x="25" y="1887"/>
                    </a:lnTo>
                    <a:lnTo>
                      <a:pt x="0" y="2440"/>
                    </a:lnTo>
                    <a:lnTo>
                      <a:pt x="0" y="2717"/>
                    </a:lnTo>
                    <a:lnTo>
                      <a:pt x="0" y="5358"/>
                    </a:lnTo>
                    <a:lnTo>
                      <a:pt x="0" y="7998"/>
                    </a:lnTo>
                    <a:lnTo>
                      <a:pt x="0" y="8778"/>
                    </a:lnTo>
                    <a:lnTo>
                      <a:pt x="0" y="9558"/>
                    </a:lnTo>
                    <a:lnTo>
                      <a:pt x="25" y="9708"/>
                    </a:lnTo>
                    <a:lnTo>
                      <a:pt x="227" y="9910"/>
                    </a:lnTo>
                    <a:lnTo>
                      <a:pt x="352" y="9910"/>
                    </a:lnTo>
                    <a:lnTo>
                      <a:pt x="9658" y="9784"/>
                    </a:lnTo>
                    <a:lnTo>
                      <a:pt x="28269" y="9407"/>
                    </a:lnTo>
                    <a:lnTo>
                      <a:pt x="37574" y="9080"/>
                    </a:lnTo>
                    <a:lnTo>
                      <a:pt x="40190" y="9029"/>
                    </a:lnTo>
                    <a:lnTo>
                      <a:pt x="42806" y="8954"/>
                    </a:lnTo>
                    <a:lnTo>
                      <a:pt x="45421" y="8879"/>
                    </a:lnTo>
                    <a:lnTo>
                      <a:pt x="48037" y="8778"/>
                    </a:lnTo>
                    <a:lnTo>
                      <a:pt x="48188" y="8728"/>
                    </a:lnTo>
                    <a:lnTo>
                      <a:pt x="48364" y="8526"/>
                    </a:lnTo>
                    <a:lnTo>
                      <a:pt x="48364" y="8275"/>
                    </a:lnTo>
                    <a:lnTo>
                      <a:pt x="48188" y="8074"/>
                    </a:lnTo>
                    <a:lnTo>
                      <a:pt x="48037" y="8074"/>
                    </a:lnTo>
                    <a:lnTo>
                      <a:pt x="45622" y="8149"/>
                    </a:lnTo>
                    <a:lnTo>
                      <a:pt x="43208" y="8199"/>
                    </a:lnTo>
                    <a:lnTo>
                      <a:pt x="42177" y="8225"/>
                    </a:lnTo>
                    <a:lnTo>
                      <a:pt x="41121" y="8275"/>
                    </a:lnTo>
                    <a:lnTo>
                      <a:pt x="39863" y="8325"/>
                    </a:lnTo>
                    <a:lnTo>
                      <a:pt x="38631" y="8401"/>
                    </a:lnTo>
                    <a:lnTo>
                      <a:pt x="34028" y="8526"/>
                    </a:lnTo>
                    <a:lnTo>
                      <a:pt x="29426" y="8627"/>
                    </a:lnTo>
                    <a:lnTo>
                      <a:pt x="20120" y="8879"/>
                    </a:lnTo>
                    <a:lnTo>
                      <a:pt x="10815" y="9055"/>
                    </a:lnTo>
                    <a:lnTo>
                      <a:pt x="5584" y="9155"/>
                    </a:lnTo>
                    <a:lnTo>
                      <a:pt x="704" y="9226"/>
                    </a:lnTo>
                    <a:lnTo>
                      <a:pt x="704" y="9226"/>
                    </a:lnTo>
                    <a:lnTo>
                      <a:pt x="704" y="5760"/>
                    </a:lnTo>
                    <a:lnTo>
                      <a:pt x="704" y="4452"/>
                    </a:lnTo>
                    <a:lnTo>
                      <a:pt x="704" y="3144"/>
                    </a:lnTo>
                    <a:lnTo>
                      <a:pt x="704" y="2289"/>
                    </a:lnTo>
                    <a:lnTo>
                      <a:pt x="704" y="2189"/>
                    </a:lnTo>
                    <a:lnTo>
                      <a:pt x="704" y="2120"/>
                    </a:lnTo>
                    <a:lnTo>
                      <a:pt x="704" y="2120"/>
                    </a:lnTo>
                    <a:lnTo>
                      <a:pt x="981" y="1862"/>
                    </a:lnTo>
                    <a:lnTo>
                      <a:pt x="1333" y="1409"/>
                    </a:lnTo>
                    <a:lnTo>
                      <a:pt x="1710" y="1007"/>
                    </a:lnTo>
                    <a:lnTo>
                      <a:pt x="2088" y="604"/>
                    </a:lnTo>
                    <a:lnTo>
                      <a:pt x="2163" y="478"/>
                    </a:lnTo>
                    <a:lnTo>
                      <a:pt x="2138" y="202"/>
                    </a:lnTo>
                    <a:lnTo>
                      <a:pt x="1962" y="26"/>
                    </a:lnTo>
                    <a:lnTo>
                      <a:pt x="171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9" name="Google Shape;1169;p34"/>
              <p:cNvSpPr/>
              <p:nvPr/>
            </p:nvSpPr>
            <p:spPr>
              <a:xfrm rot="125325">
                <a:off x="845420" y="2647015"/>
                <a:ext cx="40706" cy="80575"/>
              </a:xfrm>
              <a:custGeom>
                <a:avLst/>
                <a:gdLst/>
                <a:ahLst/>
                <a:cxnLst/>
                <a:rect l="l" t="t" r="r" b="b"/>
                <a:pathLst>
                  <a:path w="1761" h="1812" extrusionOk="0">
                    <a:moveTo>
                      <a:pt x="1560" y="1"/>
                    </a:moveTo>
                    <a:lnTo>
                      <a:pt x="1409" y="51"/>
                    </a:lnTo>
                    <a:lnTo>
                      <a:pt x="1358" y="76"/>
                    </a:lnTo>
                    <a:lnTo>
                      <a:pt x="1308" y="101"/>
                    </a:lnTo>
                    <a:lnTo>
                      <a:pt x="1333" y="101"/>
                    </a:lnTo>
                    <a:lnTo>
                      <a:pt x="1233" y="152"/>
                    </a:lnTo>
                    <a:lnTo>
                      <a:pt x="1182" y="202"/>
                    </a:lnTo>
                    <a:lnTo>
                      <a:pt x="1157" y="227"/>
                    </a:lnTo>
                    <a:lnTo>
                      <a:pt x="1057" y="303"/>
                    </a:lnTo>
                    <a:lnTo>
                      <a:pt x="981" y="378"/>
                    </a:lnTo>
                    <a:lnTo>
                      <a:pt x="805" y="529"/>
                    </a:lnTo>
                    <a:lnTo>
                      <a:pt x="654" y="705"/>
                    </a:lnTo>
                    <a:lnTo>
                      <a:pt x="503" y="881"/>
                    </a:lnTo>
                    <a:lnTo>
                      <a:pt x="352" y="1032"/>
                    </a:lnTo>
                    <a:lnTo>
                      <a:pt x="252" y="1107"/>
                    </a:lnTo>
                    <a:lnTo>
                      <a:pt x="202" y="1208"/>
                    </a:lnTo>
                    <a:lnTo>
                      <a:pt x="126" y="1258"/>
                    </a:lnTo>
                    <a:lnTo>
                      <a:pt x="101" y="1334"/>
                    </a:lnTo>
                    <a:lnTo>
                      <a:pt x="51" y="1434"/>
                    </a:lnTo>
                    <a:lnTo>
                      <a:pt x="25" y="1535"/>
                    </a:lnTo>
                    <a:lnTo>
                      <a:pt x="0" y="1636"/>
                    </a:lnTo>
                    <a:lnTo>
                      <a:pt x="51" y="1786"/>
                    </a:lnTo>
                    <a:lnTo>
                      <a:pt x="176" y="1812"/>
                    </a:lnTo>
                    <a:lnTo>
                      <a:pt x="277" y="1786"/>
                    </a:lnTo>
                    <a:lnTo>
                      <a:pt x="322" y="1775"/>
                    </a:lnTo>
                    <a:lnTo>
                      <a:pt x="322" y="1775"/>
                    </a:lnTo>
                    <a:lnTo>
                      <a:pt x="378" y="1786"/>
                    </a:lnTo>
                    <a:lnTo>
                      <a:pt x="478" y="1736"/>
                    </a:lnTo>
                    <a:lnTo>
                      <a:pt x="554" y="1686"/>
                    </a:lnTo>
                    <a:lnTo>
                      <a:pt x="604" y="1636"/>
                    </a:lnTo>
                    <a:lnTo>
                      <a:pt x="679" y="1560"/>
                    </a:lnTo>
                    <a:lnTo>
                      <a:pt x="780" y="1485"/>
                    </a:lnTo>
                    <a:lnTo>
                      <a:pt x="931" y="1309"/>
                    </a:lnTo>
                    <a:lnTo>
                      <a:pt x="1082" y="1158"/>
                    </a:lnTo>
                    <a:lnTo>
                      <a:pt x="1258" y="982"/>
                    </a:lnTo>
                    <a:lnTo>
                      <a:pt x="1409" y="806"/>
                    </a:lnTo>
                    <a:lnTo>
                      <a:pt x="1459" y="730"/>
                    </a:lnTo>
                    <a:lnTo>
                      <a:pt x="1534" y="630"/>
                    </a:lnTo>
                    <a:lnTo>
                      <a:pt x="1585" y="604"/>
                    </a:lnTo>
                    <a:lnTo>
                      <a:pt x="1610" y="554"/>
                    </a:lnTo>
                    <a:lnTo>
                      <a:pt x="1685" y="453"/>
                    </a:lnTo>
                    <a:lnTo>
                      <a:pt x="1702" y="370"/>
                    </a:lnTo>
                    <a:lnTo>
                      <a:pt x="1702" y="370"/>
                    </a:lnTo>
                    <a:lnTo>
                      <a:pt x="1711" y="353"/>
                    </a:lnTo>
                    <a:lnTo>
                      <a:pt x="1761" y="202"/>
                    </a:lnTo>
                    <a:lnTo>
                      <a:pt x="156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0" name="Google Shape;1170;p34"/>
              <p:cNvSpPr/>
              <p:nvPr/>
            </p:nvSpPr>
            <p:spPr>
              <a:xfrm rot="125325">
                <a:off x="839045" y="2731890"/>
                <a:ext cx="42463" cy="99563"/>
              </a:xfrm>
              <a:custGeom>
                <a:avLst/>
                <a:gdLst/>
                <a:ahLst/>
                <a:cxnLst/>
                <a:rect l="l" t="t" r="r" b="b"/>
                <a:pathLst>
                  <a:path w="1837" h="2239" extrusionOk="0">
                    <a:moveTo>
                      <a:pt x="1686" y="0"/>
                    </a:moveTo>
                    <a:lnTo>
                      <a:pt x="1610" y="50"/>
                    </a:lnTo>
                    <a:lnTo>
                      <a:pt x="1535" y="126"/>
                    </a:lnTo>
                    <a:lnTo>
                      <a:pt x="1409" y="176"/>
                    </a:lnTo>
                    <a:lnTo>
                      <a:pt x="1359" y="201"/>
                    </a:lnTo>
                    <a:lnTo>
                      <a:pt x="1258" y="327"/>
                    </a:lnTo>
                    <a:lnTo>
                      <a:pt x="1157" y="453"/>
                    </a:lnTo>
                    <a:lnTo>
                      <a:pt x="1032" y="553"/>
                    </a:lnTo>
                    <a:lnTo>
                      <a:pt x="831" y="780"/>
                    </a:lnTo>
                    <a:lnTo>
                      <a:pt x="629" y="1006"/>
                    </a:lnTo>
                    <a:lnTo>
                      <a:pt x="428" y="1258"/>
                    </a:lnTo>
                    <a:lnTo>
                      <a:pt x="227" y="1534"/>
                    </a:lnTo>
                    <a:lnTo>
                      <a:pt x="177" y="1585"/>
                    </a:lnTo>
                    <a:lnTo>
                      <a:pt x="126" y="1660"/>
                    </a:lnTo>
                    <a:lnTo>
                      <a:pt x="126" y="1685"/>
                    </a:lnTo>
                    <a:lnTo>
                      <a:pt x="101" y="1736"/>
                    </a:lnTo>
                    <a:lnTo>
                      <a:pt x="76" y="1811"/>
                    </a:lnTo>
                    <a:lnTo>
                      <a:pt x="76" y="1861"/>
                    </a:lnTo>
                    <a:lnTo>
                      <a:pt x="51" y="1912"/>
                    </a:lnTo>
                    <a:lnTo>
                      <a:pt x="26" y="1962"/>
                    </a:lnTo>
                    <a:lnTo>
                      <a:pt x="1" y="2037"/>
                    </a:lnTo>
                    <a:lnTo>
                      <a:pt x="1" y="2113"/>
                    </a:lnTo>
                    <a:lnTo>
                      <a:pt x="51" y="2213"/>
                    </a:lnTo>
                    <a:lnTo>
                      <a:pt x="151" y="2239"/>
                    </a:lnTo>
                    <a:lnTo>
                      <a:pt x="227" y="2239"/>
                    </a:lnTo>
                    <a:lnTo>
                      <a:pt x="302" y="2213"/>
                    </a:lnTo>
                    <a:lnTo>
                      <a:pt x="353" y="2188"/>
                    </a:lnTo>
                    <a:lnTo>
                      <a:pt x="428" y="2138"/>
                    </a:lnTo>
                    <a:lnTo>
                      <a:pt x="529" y="2113"/>
                    </a:lnTo>
                    <a:lnTo>
                      <a:pt x="604" y="2037"/>
                    </a:lnTo>
                    <a:lnTo>
                      <a:pt x="680" y="1987"/>
                    </a:lnTo>
                    <a:lnTo>
                      <a:pt x="730" y="1937"/>
                    </a:lnTo>
                    <a:lnTo>
                      <a:pt x="981" y="1660"/>
                    </a:lnTo>
                    <a:lnTo>
                      <a:pt x="1208" y="1358"/>
                    </a:lnTo>
                    <a:lnTo>
                      <a:pt x="1384" y="1107"/>
                    </a:lnTo>
                    <a:lnTo>
                      <a:pt x="1560" y="805"/>
                    </a:lnTo>
                    <a:lnTo>
                      <a:pt x="1635" y="679"/>
                    </a:lnTo>
                    <a:lnTo>
                      <a:pt x="1711" y="528"/>
                    </a:lnTo>
                    <a:lnTo>
                      <a:pt x="1761" y="453"/>
                    </a:lnTo>
                    <a:lnTo>
                      <a:pt x="1786" y="352"/>
                    </a:lnTo>
                    <a:lnTo>
                      <a:pt x="1786" y="302"/>
                    </a:lnTo>
                    <a:lnTo>
                      <a:pt x="1811" y="277"/>
                    </a:lnTo>
                    <a:lnTo>
                      <a:pt x="1811" y="227"/>
                    </a:lnTo>
                    <a:lnTo>
                      <a:pt x="1837" y="126"/>
                    </a:lnTo>
                    <a:lnTo>
                      <a:pt x="168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1" name="Google Shape;1171;p34"/>
              <p:cNvSpPr/>
              <p:nvPr/>
            </p:nvSpPr>
            <p:spPr>
              <a:xfrm rot="125325">
                <a:off x="825572" y="2822213"/>
                <a:ext cx="52333" cy="115215"/>
              </a:xfrm>
              <a:custGeom>
                <a:avLst/>
                <a:gdLst/>
                <a:ahLst/>
                <a:cxnLst/>
                <a:rect l="l" t="t" r="r" b="b"/>
                <a:pathLst>
                  <a:path w="2264" h="2591" extrusionOk="0">
                    <a:moveTo>
                      <a:pt x="2113" y="0"/>
                    </a:moveTo>
                    <a:lnTo>
                      <a:pt x="1987" y="51"/>
                    </a:lnTo>
                    <a:lnTo>
                      <a:pt x="1811" y="151"/>
                    </a:lnTo>
                    <a:lnTo>
                      <a:pt x="1660" y="277"/>
                    </a:lnTo>
                    <a:lnTo>
                      <a:pt x="1534" y="403"/>
                    </a:lnTo>
                    <a:lnTo>
                      <a:pt x="1383" y="528"/>
                    </a:lnTo>
                    <a:lnTo>
                      <a:pt x="1132" y="805"/>
                    </a:lnTo>
                    <a:lnTo>
                      <a:pt x="880" y="1082"/>
                    </a:lnTo>
                    <a:lnTo>
                      <a:pt x="604" y="1384"/>
                    </a:lnTo>
                    <a:lnTo>
                      <a:pt x="352" y="1685"/>
                    </a:lnTo>
                    <a:lnTo>
                      <a:pt x="151" y="2012"/>
                    </a:lnTo>
                    <a:lnTo>
                      <a:pt x="70" y="2294"/>
                    </a:lnTo>
                    <a:lnTo>
                      <a:pt x="70" y="2294"/>
                    </a:lnTo>
                    <a:lnTo>
                      <a:pt x="50" y="2314"/>
                    </a:lnTo>
                    <a:lnTo>
                      <a:pt x="25" y="2364"/>
                    </a:lnTo>
                    <a:lnTo>
                      <a:pt x="0" y="2465"/>
                    </a:lnTo>
                    <a:lnTo>
                      <a:pt x="126" y="2591"/>
                    </a:lnTo>
                    <a:lnTo>
                      <a:pt x="226" y="2566"/>
                    </a:lnTo>
                    <a:lnTo>
                      <a:pt x="402" y="2465"/>
                    </a:lnTo>
                    <a:lnTo>
                      <a:pt x="553" y="2364"/>
                    </a:lnTo>
                    <a:lnTo>
                      <a:pt x="704" y="2264"/>
                    </a:lnTo>
                    <a:lnTo>
                      <a:pt x="855" y="2138"/>
                    </a:lnTo>
                    <a:lnTo>
                      <a:pt x="981" y="2012"/>
                    </a:lnTo>
                    <a:lnTo>
                      <a:pt x="1107" y="1861"/>
                    </a:lnTo>
                    <a:lnTo>
                      <a:pt x="1358" y="1560"/>
                    </a:lnTo>
                    <a:lnTo>
                      <a:pt x="1584" y="1283"/>
                    </a:lnTo>
                    <a:lnTo>
                      <a:pt x="1836" y="981"/>
                    </a:lnTo>
                    <a:lnTo>
                      <a:pt x="1937" y="830"/>
                    </a:lnTo>
                    <a:lnTo>
                      <a:pt x="2062" y="654"/>
                    </a:lnTo>
                    <a:lnTo>
                      <a:pt x="2163" y="503"/>
                    </a:lnTo>
                    <a:lnTo>
                      <a:pt x="2238" y="327"/>
                    </a:lnTo>
                    <a:lnTo>
                      <a:pt x="2264" y="202"/>
                    </a:lnTo>
                    <a:lnTo>
                      <a:pt x="211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2" name="Google Shape;1172;p34"/>
              <p:cNvSpPr/>
              <p:nvPr/>
            </p:nvSpPr>
            <p:spPr>
              <a:xfrm rot="125325">
                <a:off x="844660" y="2886482"/>
                <a:ext cx="42463" cy="87290"/>
              </a:xfrm>
              <a:custGeom>
                <a:avLst/>
                <a:gdLst/>
                <a:ahLst/>
                <a:cxnLst/>
                <a:rect l="l" t="t" r="r" b="b"/>
                <a:pathLst>
                  <a:path w="1837" h="1963" extrusionOk="0">
                    <a:moveTo>
                      <a:pt x="1409" y="1"/>
                    </a:moveTo>
                    <a:lnTo>
                      <a:pt x="1308" y="76"/>
                    </a:lnTo>
                    <a:lnTo>
                      <a:pt x="931" y="428"/>
                    </a:lnTo>
                    <a:lnTo>
                      <a:pt x="579" y="781"/>
                    </a:lnTo>
                    <a:lnTo>
                      <a:pt x="453" y="906"/>
                    </a:lnTo>
                    <a:lnTo>
                      <a:pt x="378" y="1032"/>
                    </a:lnTo>
                    <a:lnTo>
                      <a:pt x="302" y="1133"/>
                    </a:lnTo>
                    <a:lnTo>
                      <a:pt x="252" y="1233"/>
                    </a:lnTo>
                    <a:lnTo>
                      <a:pt x="176" y="1334"/>
                    </a:lnTo>
                    <a:lnTo>
                      <a:pt x="126" y="1460"/>
                    </a:lnTo>
                    <a:lnTo>
                      <a:pt x="51" y="1610"/>
                    </a:lnTo>
                    <a:lnTo>
                      <a:pt x="51" y="1686"/>
                    </a:lnTo>
                    <a:lnTo>
                      <a:pt x="26" y="1761"/>
                    </a:lnTo>
                    <a:lnTo>
                      <a:pt x="0" y="1837"/>
                    </a:lnTo>
                    <a:lnTo>
                      <a:pt x="0" y="1887"/>
                    </a:lnTo>
                    <a:lnTo>
                      <a:pt x="101" y="1963"/>
                    </a:lnTo>
                    <a:lnTo>
                      <a:pt x="151" y="1937"/>
                    </a:lnTo>
                    <a:lnTo>
                      <a:pt x="227" y="1912"/>
                    </a:lnTo>
                    <a:lnTo>
                      <a:pt x="264" y="1887"/>
                    </a:lnTo>
                    <a:lnTo>
                      <a:pt x="327" y="1887"/>
                    </a:lnTo>
                    <a:lnTo>
                      <a:pt x="579" y="1711"/>
                    </a:lnTo>
                    <a:lnTo>
                      <a:pt x="679" y="1610"/>
                    </a:lnTo>
                    <a:lnTo>
                      <a:pt x="730" y="1585"/>
                    </a:lnTo>
                    <a:lnTo>
                      <a:pt x="780" y="1535"/>
                    </a:lnTo>
                    <a:lnTo>
                      <a:pt x="805" y="1510"/>
                    </a:lnTo>
                    <a:lnTo>
                      <a:pt x="830" y="1485"/>
                    </a:lnTo>
                    <a:lnTo>
                      <a:pt x="956" y="1384"/>
                    </a:lnTo>
                    <a:lnTo>
                      <a:pt x="1057" y="1258"/>
                    </a:lnTo>
                    <a:lnTo>
                      <a:pt x="1384" y="881"/>
                    </a:lnTo>
                    <a:lnTo>
                      <a:pt x="1761" y="504"/>
                    </a:lnTo>
                    <a:lnTo>
                      <a:pt x="1811" y="403"/>
                    </a:lnTo>
                    <a:lnTo>
                      <a:pt x="1836" y="177"/>
                    </a:lnTo>
                    <a:lnTo>
                      <a:pt x="1761" y="76"/>
                    </a:lnTo>
                    <a:lnTo>
                      <a:pt x="166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3" name="Google Shape;1173;p34"/>
              <p:cNvSpPr/>
              <p:nvPr/>
            </p:nvSpPr>
            <p:spPr>
              <a:xfrm rot="125325">
                <a:off x="904565" y="2897667"/>
                <a:ext cx="37817" cy="78307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1761" extrusionOk="0">
                    <a:moveTo>
                      <a:pt x="1309" y="1"/>
                    </a:moveTo>
                    <a:lnTo>
                      <a:pt x="1208" y="51"/>
                    </a:lnTo>
                    <a:lnTo>
                      <a:pt x="831" y="327"/>
                    </a:lnTo>
                    <a:lnTo>
                      <a:pt x="479" y="654"/>
                    </a:lnTo>
                    <a:lnTo>
                      <a:pt x="328" y="830"/>
                    </a:lnTo>
                    <a:lnTo>
                      <a:pt x="177" y="1032"/>
                    </a:lnTo>
                    <a:lnTo>
                      <a:pt x="101" y="1157"/>
                    </a:lnTo>
                    <a:lnTo>
                      <a:pt x="51" y="1283"/>
                    </a:lnTo>
                    <a:lnTo>
                      <a:pt x="26" y="1409"/>
                    </a:lnTo>
                    <a:lnTo>
                      <a:pt x="1" y="1535"/>
                    </a:lnTo>
                    <a:lnTo>
                      <a:pt x="26" y="1660"/>
                    </a:lnTo>
                    <a:lnTo>
                      <a:pt x="227" y="1761"/>
                    </a:lnTo>
                    <a:lnTo>
                      <a:pt x="328" y="1711"/>
                    </a:lnTo>
                    <a:lnTo>
                      <a:pt x="403" y="1686"/>
                    </a:lnTo>
                    <a:lnTo>
                      <a:pt x="454" y="1635"/>
                    </a:lnTo>
                    <a:lnTo>
                      <a:pt x="504" y="1610"/>
                    </a:lnTo>
                    <a:lnTo>
                      <a:pt x="516" y="1585"/>
                    </a:lnTo>
                    <a:lnTo>
                      <a:pt x="529" y="1585"/>
                    </a:lnTo>
                    <a:lnTo>
                      <a:pt x="554" y="1560"/>
                    </a:lnTo>
                    <a:lnTo>
                      <a:pt x="579" y="1535"/>
                    </a:lnTo>
                    <a:lnTo>
                      <a:pt x="655" y="1459"/>
                    </a:lnTo>
                    <a:lnTo>
                      <a:pt x="730" y="1384"/>
                    </a:lnTo>
                    <a:lnTo>
                      <a:pt x="755" y="1359"/>
                    </a:lnTo>
                    <a:lnTo>
                      <a:pt x="755" y="1333"/>
                    </a:lnTo>
                    <a:lnTo>
                      <a:pt x="781" y="1333"/>
                    </a:lnTo>
                    <a:lnTo>
                      <a:pt x="781" y="1308"/>
                    </a:lnTo>
                    <a:lnTo>
                      <a:pt x="806" y="1283"/>
                    </a:lnTo>
                    <a:lnTo>
                      <a:pt x="831" y="1258"/>
                    </a:lnTo>
                    <a:lnTo>
                      <a:pt x="881" y="1183"/>
                    </a:lnTo>
                    <a:lnTo>
                      <a:pt x="957" y="1107"/>
                    </a:lnTo>
                    <a:lnTo>
                      <a:pt x="1233" y="780"/>
                    </a:lnTo>
                    <a:lnTo>
                      <a:pt x="1560" y="504"/>
                    </a:lnTo>
                    <a:lnTo>
                      <a:pt x="1636" y="403"/>
                    </a:lnTo>
                    <a:lnTo>
                      <a:pt x="1636" y="202"/>
                    </a:lnTo>
                    <a:lnTo>
                      <a:pt x="1585" y="126"/>
                    </a:lnTo>
                    <a:lnTo>
                      <a:pt x="1510" y="51"/>
                    </a:lnTo>
                    <a:lnTo>
                      <a:pt x="130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4" name="Google Shape;1174;p34"/>
              <p:cNvSpPr/>
              <p:nvPr/>
            </p:nvSpPr>
            <p:spPr>
              <a:xfrm rot="125325">
                <a:off x="968248" y="2903216"/>
                <a:ext cx="36060" cy="71637"/>
              </a:xfrm>
              <a:custGeom>
                <a:avLst/>
                <a:gdLst/>
                <a:ahLst/>
                <a:cxnLst/>
                <a:rect l="l" t="t" r="r" b="b"/>
                <a:pathLst>
                  <a:path w="1560" h="1611" extrusionOk="0">
                    <a:moveTo>
                      <a:pt x="1333" y="1"/>
                    </a:moveTo>
                    <a:lnTo>
                      <a:pt x="1208" y="51"/>
                    </a:lnTo>
                    <a:lnTo>
                      <a:pt x="1157" y="51"/>
                    </a:lnTo>
                    <a:lnTo>
                      <a:pt x="1107" y="76"/>
                    </a:lnTo>
                    <a:lnTo>
                      <a:pt x="1082" y="101"/>
                    </a:lnTo>
                    <a:lnTo>
                      <a:pt x="1032" y="101"/>
                    </a:lnTo>
                    <a:lnTo>
                      <a:pt x="1006" y="126"/>
                    </a:lnTo>
                    <a:lnTo>
                      <a:pt x="956" y="151"/>
                    </a:lnTo>
                    <a:lnTo>
                      <a:pt x="881" y="177"/>
                    </a:lnTo>
                    <a:lnTo>
                      <a:pt x="830" y="227"/>
                    </a:lnTo>
                    <a:lnTo>
                      <a:pt x="705" y="353"/>
                    </a:lnTo>
                    <a:lnTo>
                      <a:pt x="579" y="457"/>
                    </a:lnTo>
                    <a:lnTo>
                      <a:pt x="579" y="457"/>
                    </a:lnTo>
                    <a:lnTo>
                      <a:pt x="579" y="453"/>
                    </a:lnTo>
                    <a:lnTo>
                      <a:pt x="529" y="478"/>
                    </a:lnTo>
                    <a:lnTo>
                      <a:pt x="478" y="529"/>
                    </a:lnTo>
                    <a:lnTo>
                      <a:pt x="453" y="554"/>
                    </a:lnTo>
                    <a:lnTo>
                      <a:pt x="428" y="604"/>
                    </a:lnTo>
                    <a:lnTo>
                      <a:pt x="378" y="654"/>
                    </a:lnTo>
                    <a:lnTo>
                      <a:pt x="302" y="730"/>
                    </a:lnTo>
                    <a:lnTo>
                      <a:pt x="176" y="906"/>
                    </a:lnTo>
                    <a:lnTo>
                      <a:pt x="51" y="1082"/>
                    </a:lnTo>
                    <a:lnTo>
                      <a:pt x="0" y="1258"/>
                    </a:lnTo>
                    <a:lnTo>
                      <a:pt x="26" y="1346"/>
                    </a:lnTo>
                    <a:lnTo>
                      <a:pt x="26" y="1346"/>
                    </a:lnTo>
                    <a:lnTo>
                      <a:pt x="26" y="1459"/>
                    </a:lnTo>
                    <a:lnTo>
                      <a:pt x="151" y="1585"/>
                    </a:lnTo>
                    <a:lnTo>
                      <a:pt x="227" y="1610"/>
                    </a:lnTo>
                    <a:lnTo>
                      <a:pt x="327" y="1610"/>
                    </a:lnTo>
                    <a:lnTo>
                      <a:pt x="344" y="1605"/>
                    </a:lnTo>
                    <a:lnTo>
                      <a:pt x="344" y="1605"/>
                    </a:lnTo>
                    <a:lnTo>
                      <a:pt x="378" y="1610"/>
                    </a:lnTo>
                    <a:lnTo>
                      <a:pt x="529" y="1535"/>
                    </a:lnTo>
                    <a:lnTo>
                      <a:pt x="579" y="1510"/>
                    </a:lnTo>
                    <a:lnTo>
                      <a:pt x="629" y="1459"/>
                    </a:lnTo>
                    <a:lnTo>
                      <a:pt x="679" y="1384"/>
                    </a:lnTo>
                    <a:lnTo>
                      <a:pt x="755" y="1333"/>
                    </a:lnTo>
                    <a:lnTo>
                      <a:pt x="855" y="1208"/>
                    </a:lnTo>
                    <a:lnTo>
                      <a:pt x="956" y="1057"/>
                    </a:lnTo>
                    <a:lnTo>
                      <a:pt x="1006" y="1007"/>
                    </a:lnTo>
                    <a:lnTo>
                      <a:pt x="1057" y="956"/>
                    </a:lnTo>
                    <a:lnTo>
                      <a:pt x="1057" y="931"/>
                    </a:lnTo>
                    <a:lnTo>
                      <a:pt x="1107" y="856"/>
                    </a:lnTo>
                    <a:lnTo>
                      <a:pt x="1182" y="805"/>
                    </a:lnTo>
                    <a:lnTo>
                      <a:pt x="1233" y="730"/>
                    </a:lnTo>
                    <a:lnTo>
                      <a:pt x="1283" y="680"/>
                    </a:lnTo>
                    <a:lnTo>
                      <a:pt x="1409" y="554"/>
                    </a:lnTo>
                    <a:lnTo>
                      <a:pt x="1424" y="448"/>
                    </a:lnTo>
                    <a:lnTo>
                      <a:pt x="1434" y="428"/>
                    </a:lnTo>
                    <a:lnTo>
                      <a:pt x="1509" y="353"/>
                    </a:lnTo>
                    <a:lnTo>
                      <a:pt x="1560" y="202"/>
                    </a:lnTo>
                    <a:lnTo>
                      <a:pt x="1459" y="76"/>
                    </a:lnTo>
                    <a:lnTo>
                      <a:pt x="133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5" name="Google Shape;1175;p34"/>
              <p:cNvSpPr/>
              <p:nvPr/>
            </p:nvSpPr>
            <p:spPr>
              <a:xfrm rot="125325">
                <a:off x="1020608" y="2902858"/>
                <a:ext cx="33171" cy="71593"/>
              </a:xfrm>
              <a:custGeom>
                <a:avLst/>
                <a:gdLst/>
                <a:ahLst/>
                <a:cxnLst/>
                <a:rect l="l" t="t" r="r" b="b"/>
                <a:pathLst>
                  <a:path w="1435" h="1610" extrusionOk="0">
                    <a:moveTo>
                      <a:pt x="894" y="1057"/>
                    </a:moveTo>
                    <a:lnTo>
                      <a:pt x="881" y="1073"/>
                    </a:lnTo>
                    <a:lnTo>
                      <a:pt x="881" y="1073"/>
                    </a:lnTo>
                    <a:lnTo>
                      <a:pt x="869" y="1094"/>
                    </a:lnTo>
                    <a:lnTo>
                      <a:pt x="869" y="1094"/>
                    </a:lnTo>
                    <a:lnTo>
                      <a:pt x="881" y="1082"/>
                    </a:lnTo>
                    <a:lnTo>
                      <a:pt x="894" y="1057"/>
                    </a:lnTo>
                    <a:close/>
                    <a:moveTo>
                      <a:pt x="1057" y="0"/>
                    </a:moveTo>
                    <a:lnTo>
                      <a:pt x="931" y="51"/>
                    </a:lnTo>
                    <a:lnTo>
                      <a:pt x="630" y="277"/>
                    </a:lnTo>
                    <a:lnTo>
                      <a:pt x="378" y="528"/>
                    </a:lnTo>
                    <a:lnTo>
                      <a:pt x="252" y="704"/>
                    </a:lnTo>
                    <a:lnTo>
                      <a:pt x="127" y="855"/>
                    </a:lnTo>
                    <a:lnTo>
                      <a:pt x="76" y="956"/>
                    </a:lnTo>
                    <a:lnTo>
                      <a:pt x="26" y="1082"/>
                    </a:lnTo>
                    <a:lnTo>
                      <a:pt x="1" y="1182"/>
                    </a:lnTo>
                    <a:lnTo>
                      <a:pt x="1" y="1308"/>
                    </a:lnTo>
                    <a:lnTo>
                      <a:pt x="26" y="1459"/>
                    </a:lnTo>
                    <a:lnTo>
                      <a:pt x="278" y="1610"/>
                    </a:lnTo>
                    <a:lnTo>
                      <a:pt x="428" y="1560"/>
                    </a:lnTo>
                    <a:lnTo>
                      <a:pt x="479" y="1509"/>
                    </a:lnTo>
                    <a:lnTo>
                      <a:pt x="529" y="1484"/>
                    </a:lnTo>
                    <a:lnTo>
                      <a:pt x="604" y="1434"/>
                    </a:lnTo>
                    <a:lnTo>
                      <a:pt x="655" y="1383"/>
                    </a:lnTo>
                    <a:lnTo>
                      <a:pt x="705" y="1333"/>
                    </a:lnTo>
                    <a:lnTo>
                      <a:pt x="755" y="1283"/>
                    </a:lnTo>
                    <a:lnTo>
                      <a:pt x="831" y="1157"/>
                    </a:lnTo>
                    <a:lnTo>
                      <a:pt x="869" y="1094"/>
                    </a:lnTo>
                    <a:lnTo>
                      <a:pt x="869" y="1094"/>
                    </a:lnTo>
                    <a:lnTo>
                      <a:pt x="856" y="1107"/>
                    </a:lnTo>
                    <a:lnTo>
                      <a:pt x="856" y="1107"/>
                    </a:lnTo>
                    <a:lnTo>
                      <a:pt x="881" y="1073"/>
                    </a:lnTo>
                    <a:lnTo>
                      <a:pt x="881" y="1073"/>
                    </a:lnTo>
                    <a:lnTo>
                      <a:pt x="906" y="1031"/>
                    </a:lnTo>
                    <a:lnTo>
                      <a:pt x="894" y="1057"/>
                    </a:lnTo>
                    <a:lnTo>
                      <a:pt x="894" y="1057"/>
                    </a:lnTo>
                    <a:lnTo>
                      <a:pt x="931" y="1006"/>
                    </a:lnTo>
                    <a:lnTo>
                      <a:pt x="1007" y="906"/>
                    </a:lnTo>
                    <a:lnTo>
                      <a:pt x="957" y="981"/>
                    </a:lnTo>
                    <a:lnTo>
                      <a:pt x="1133" y="755"/>
                    </a:lnTo>
                    <a:lnTo>
                      <a:pt x="1334" y="554"/>
                    </a:lnTo>
                    <a:lnTo>
                      <a:pt x="1409" y="478"/>
                    </a:lnTo>
                    <a:lnTo>
                      <a:pt x="1434" y="227"/>
                    </a:lnTo>
                    <a:lnTo>
                      <a:pt x="1359" y="126"/>
                    </a:lnTo>
                    <a:lnTo>
                      <a:pt x="1284" y="51"/>
                    </a:lnTo>
                    <a:lnTo>
                      <a:pt x="118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6" name="Google Shape;1176;p34"/>
              <p:cNvSpPr/>
              <p:nvPr/>
            </p:nvSpPr>
            <p:spPr>
              <a:xfrm rot="125325">
                <a:off x="1078273" y="2906028"/>
                <a:ext cx="30258" cy="61543"/>
              </a:xfrm>
              <a:custGeom>
                <a:avLst/>
                <a:gdLst/>
                <a:ahLst/>
                <a:cxnLst/>
                <a:rect l="l" t="t" r="r" b="b"/>
                <a:pathLst>
                  <a:path w="1309" h="1384" extrusionOk="0">
                    <a:moveTo>
                      <a:pt x="1057" y="0"/>
                    </a:moveTo>
                    <a:lnTo>
                      <a:pt x="831" y="26"/>
                    </a:lnTo>
                    <a:lnTo>
                      <a:pt x="755" y="76"/>
                    </a:lnTo>
                    <a:lnTo>
                      <a:pt x="554" y="252"/>
                    </a:lnTo>
                    <a:lnTo>
                      <a:pt x="403" y="453"/>
                    </a:lnTo>
                    <a:lnTo>
                      <a:pt x="227" y="629"/>
                    </a:lnTo>
                    <a:lnTo>
                      <a:pt x="202" y="679"/>
                    </a:lnTo>
                    <a:lnTo>
                      <a:pt x="152" y="730"/>
                    </a:lnTo>
                    <a:lnTo>
                      <a:pt x="76" y="805"/>
                    </a:lnTo>
                    <a:lnTo>
                      <a:pt x="51" y="906"/>
                    </a:lnTo>
                    <a:lnTo>
                      <a:pt x="26" y="956"/>
                    </a:lnTo>
                    <a:lnTo>
                      <a:pt x="26" y="981"/>
                    </a:lnTo>
                    <a:lnTo>
                      <a:pt x="1" y="1182"/>
                    </a:lnTo>
                    <a:lnTo>
                      <a:pt x="152" y="1308"/>
                    </a:lnTo>
                    <a:lnTo>
                      <a:pt x="202" y="1358"/>
                    </a:lnTo>
                    <a:lnTo>
                      <a:pt x="303" y="1384"/>
                    </a:lnTo>
                    <a:lnTo>
                      <a:pt x="403" y="1384"/>
                    </a:lnTo>
                    <a:lnTo>
                      <a:pt x="504" y="1333"/>
                    </a:lnTo>
                    <a:lnTo>
                      <a:pt x="604" y="1308"/>
                    </a:lnTo>
                    <a:lnTo>
                      <a:pt x="680" y="1233"/>
                    </a:lnTo>
                    <a:lnTo>
                      <a:pt x="705" y="1182"/>
                    </a:lnTo>
                    <a:lnTo>
                      <a:pt x="755" y="1132"/>
                    </a:lnTo>
                    <a:lnTo>
                      <a:pt x="831" y="1032"/>
                    </a:lnTo>
                    <a:lnTo>
                      <a:pt x="906" y="931"/>
                    </a:lnTo>
                    <a:lnTo>
                      <a:pt x="1082" y="705"/>
                    </a:lnTo>
                    <a:lnTo>
                      <a:pt x="1258" y="478"/>
                    </a:lnTo>
                    <a:lnTo>
                      <a:pt x="1309" y="352"/>
                    </a:lnTo>
                    <a:lnTo>
                      <a:pt x="1283" y="227"/>
                    </a:lnTo>
                    <a:lnTo>
                      <a:pt x="1233" y="126"/>
                    </a:lnTo>
                    <a:lnTo>
                      <a:pt x="1158" y="51"/>
                    </a:lnTo>
                    <a:lnTo>
                      <a:pt x="105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7" name="Google Shape;1177;p34"/>
              <p:cNvSpPr/>
              <p:nvPr/>
            </p:nvSpPr>
            <p:spPr>
              <a:xfrm rot="125325">
                <a:off x="1136204" y="2895775"/>
                <a:ext cx="27345" cy="63811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1435" extrusionOk="0">
                    <a:moveTo>
                      <a:pt x="906" y="1"/>
                    </a:moveTo>
                    <a:lnTo>
                      <a:pt x="755" y="76"/>
                    </a:lnTo>
                    <a:lnTo>
                      <a:pt x="654" y="152"/>
                    </a:lnTo>
                    <a:lnTo>
                      <a:pt x="579" y="252"/>
                    </a:lnTo>
                    <a:lnTo>
                      <a:pt x="504" y="353"/>
                    </a:lnTo>
                    <a:lnTo>
                      <a:pt x="403" y="453"/>
                    </a:lnTo>
                    <a:lnTo>
                      <a:pt x="302" y="579"/>
                    </a:lnTo>
                    <a:lnTo>
                      <a:pt x="227" y="705"/>
                    </a:lnTo>
                    <a:lnTo>
                      <a:pt x="177" y="755"/>
                    </a:lnTo>
                    <a:lnTo>
                      <a:pt x="126" y="806"/>
                    </a:lnTo>
                    <a:lnTo>
                      <a:pt x="76" y="906"/>
                    </a:lnTo>
                    <a:lnTo>
                      <a:pt x="51" y="1007"/>
                    </a:lnTo>
                    <a:lnTo>
                      <a:pt x="1" y="1208"/>
                    </a:lnTo>
                    <a:lnTo>
                      <a:pt x="76" y="1384"/>
                    </a:lnTo>
                    <a:lnTo>
                      <a:pt x="177" y="1434"/>
                    </a:lnTo>
                    <a:lnTo>
                      <a:pt x="378" y="1409"/>
                    </a:lnTo>
                    <a:lnTo>
                      <a:pt x="478" y="1384"/>
                    </a:lnTo>
                    <a:lnTo>
                      <a:pt x="554" y="1334"/>
                    </a:lnTo>
                    <a:lnTo>
                      <a:pt x="629" y="1258"/>
                    </a:lnTo>
                    <a:lnTo>
                      <a:pt x="705" y="1183"/>
                    </a:lnTo>
                    <a:lnTo>
                      <a:pt x="755" y="1107"/>
                    </a:lnTo>
                    <a:lnTo>
                      <a:pt x="831" y="1007"/>
                    </a:lnTo>
                    <a:lnTo>
                      <a:pt x="906" y="906"/>
                    </a:lnTo>
                    <a:lnTo>
                      <a:pt x="981" y="780"/>
                    </a:lnTo>
                    <a:lnTo>
                      <a:pt x="1057" y="655"/>
                    </a:lnTo>
                    <a:lnTo>
                      <a:pt x="1107" y="554"/>
                    </a:lnTo>
                    <a:lnTo>
                      <a:pt x="1132" y="479"/>
                    </a:lnTo>
                    <a:lnTo>
                      <a:pt x="1157" y="403"/>
                    </a:lnTo>
                    <a:lnTo>
                      <a:pt x="1183" y="328"/>
                    </a:lnTo>
                    <a:lnTo>
                      <a:pt x="1183" y="152"/>
                    </a:lnTo>
                    <a:lnTo>
                      <a:pt x="1082" y="26"/>
                    </a:lnTo>
                    <a:lnTo>
                      <a:pt x="90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8" name="Google Shape;1178;p34"/>
              <p:cNvSpPr/>
              <p:nvPr/>
            </p:nvSpPr>
            <p:spPr>
              <a:xfrm rot="125325">
                <a:off x="1179648" y="2901893"/>
                <a:ext cx="29102" cy="61543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1384" extrusionOk="0">
                    <a:moveTo>
                      <a:pt x="579" y="1233"/>
                    </a:moveTo>
                    <a:lnTo>
                      <a:pt x="563" y="1241"/>
                    </a:lnTo>
                    <a:lnTo>
                      <a:pt x="554" y="1258"/>
                    </a:lnTo>
                    <a:lnTo>
                      <a:pt x="554" y="1258"/>
                    </a:lnTo>
                    <a:lnTo>
                      <a:pt x="579" y="1233"/>
                    </a:lnTo>
                    <a:close/>
                    <a:moveTo>
                      <a:pt x="906" y="0"/>
                    </a:moveTo>
                    <a:lnTo>
                      <a:pt x="831" y="51"/>
                    </a:lnTo>
                    <a:lnTo>
                      <a:pt x="755" y="76"/>
                    </a:lnTo>
                    <a:lnTo>
                      <a:pt x="680" y="126"/>
                    </a:lnTo>
                    <a:lnTo>
                      <a:pt x="604" y="176"/>
                    </a:lnTo>
                    <a:lnTo>
                      <a:pt x="529" y="252"/>
                    </a:lnTo>
                    <a:lnTo>
                      <a:pt x="428" y="352"/>
                    </a:lnTo>
                    <a:lnTo>
                      <a:pt x="303" y="453"/>
                    </a:lnTo>
                    <a:lnTo>
                      <a:pt x="277" y="503"/>
                    </a:lnTo>
                    <a:lnTo>
                      <a:pt x="227" y="579"/>
                    </a:lnTo>
                    <a:lnTo>
                      <a:pt x="177" y="629"/>
                    </a:lnTo>
                    <a:lnTo>
                      <a:pt x="127" y="679"/>
                    </a:lnTo>
                    <a:lnTo>
                      <a:pt x="101" y="755"/>
                    </a:lnTo>
                    <a:lnTo>
                      <a:pt x="76" y="780"/>
                    </a:lnTo>
                    <a:lnTo>
                      <a:pt x="76" y="830"/>
                    </a:lnTo>
                    <a:lnTo>
                      <a:pt x="51" y="881"/>
                    </a:lnTo>
                    <a:lnTo>
                      <a:pt x="26" y="956"/>
                    </a:lnTo>
                    <a:lnTo>
                      <a:pt x="1" y="1057"/>
                    </a:lnTo>
                    <a:lnTo>
                      <a:pt x="1" y="1157"/>
                    </a:lnTo>
                    <a:lnTo>
                      <a:pt x="26" y="1258"/>
                    </a:lnTo>
                    <a:lnTo>
                      <a:pt x="101" y="1333"/>
                    </a:lnTo>
                    <a:lnTo>
                      <a:pt x="202" y="1384"/>
                    </a:lnTo>
                    <a:lnTo>
                      <a:pt x="303" y="1358"/>
                    </a:lnTo>
                    <a:lnTo>
                      <a:pt x="328" y="1358"/>
                    </a:lnTo>
                    <a:lnTo>
                      <a:pt x="378" y="1333"/>
                    </a:lnTo>
                    <a:lnTo>
                      <a:pt x="479" y="1283"/>
                    </a:lnTo>
                    <a:lnTo>
                      <a:pt x="563" y="1241"/>
                    </a:lnTo>
                    <a:lnTo>
                      <a:pt x="579" y="1208"/>
                    </a:lnTo>
                    <a:lnTo>
                      <a:pt x="630" y="1182"/>
                    </a:lnTo>
                    <a:lnTo>
                      <a:pt x="680" y="1157"/>
                    </a:lnTo>
                    <a:lnTo>
                      <a:pt x="705" y="1107"/>
                    </a:lnTo>
                    <a:lnTo>
                      <a:pt x="730" y="1082"/>
                    </a:lnTo>
                    <a:lnTo>
                      <a:pt x="705" y="1132"/>
                    </a:lnTo>
                    <a:lnTo>
                      <a:pt x="831" y="956"/>
                    </a:lnTo>
                    <a:lnTo>
                      <a:pt x="957" y="805"/>
                    </a:lnTo>
                    <a:lnTo>
                      <a:pt x="1007" y="755"/>
                    </a:lnTo>
                    <a:lnTo>
                      <a:pt x="1082" y="679"/>
                    </a:lnTo>
                    <a:lnTo>
                      <a:pt x="1158" y="554"/>
                    </a:lnTo>
                    <a:lnTo>
                      <a:pt x="1233" y="453"/>
                    </a:lnTo>
                    <a:lnTo>
                      <a:pt x="1258" y="352"/>
                    </a:lnTo>
                    <a:lnTo>
                      <a:pt x="1233" y="176"/>
                    </a:lnTo>
                    <a:lnTo>
                      <a:pt x="1183" y="101"/>
                    </a:lnTo>
                    <a:lnTo>
                      <a:pt x="1107" y="25"/>
                    </a:lnTo>
                    <a:lnTo>
                      <a:pt x="90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9" name="Google Shape;1179;p34"/>
              <p:cNvSpPr/>
              <p:nvPr/>
            </p:nvSpPr>
            <p:spPr>
              <a:xfrm rot="125325">
                <a:off x="1228833" y="2912648"/>
                <a:ext cx="29680" cy="54828"/>
              </a:xfrm>
              <a:custGeom>
                <a:avLst/>
                <a:gdLst/>
                <a:ahLst/>
                <a:cxnLst/>
                <a:rect l="l" t="t" r="r" b="b"/>
                <a:pathLst>
                  <a:path w="1284" h="1233" extrusionOk="0">
                    <a:moveTo>
                      <a:pt x="956" y="1"/>
                    </a:moveTo>
                    <a:lnTo>
                      <a:pt x="906" y="21"/>
                    </a:lnTo>
                    <a:lnTo>
                      <a:pt x="906" y="21"/>
                    </a:lnTo>
                    <a:lnTo>
                      <a:pt x="881" y="26"/>
                    </a:lnTo>
                    <a:lnTo>
                      <a:pt x="875" y="33"/>
                    </a:lnTo>
                    <a:lnTo>
                      <a:pt x="875" y="33"/>
                    </a:lnTo>
                    <a:lnTo>
                      <a:pt x="831" y="51"/>
                    </a:lnTo>
                    <a:lnTo>
                      <a:pt x="768" y="76"/>
                    </a:lnTo>
                    <a:lnTo>
                      <a:pt x="755" y="76"/>
                    </a:lnTo>
                    <a:lnTo>
                      <a:pt x="736" y="89"/>
                    </a:lnTo>
                    <a:lnTo>
                      <a:pt x="736" y="89"/>
                    </a:lnTo>
                    <a:lnTo>
                      <a:pt x="705" y="101"/>
                    </a:lnTo>
                    <a:lnTo>
                      <a:pt x="717" y="101"/>
                    </a:lnTo>
                    <a:lnTo>
                      <a:pt x="680" y="126"/>
                    </a:lnTo>
                    <a:lnTo>
                      <a:pt x="654" y="126"/>
                    </a:lnTo>
                    <a:lnTo>
                      <a:pt x="629" y="151"/>
                    </a:lnTo>
                    <a:lnTo>
                      <a:pt x="554" y="202"/>
                    </a:lnTo>
                    <a:lnTo>
                      <a:pt x="478" y="252"/>
                    </a:lnTo>
                    <a:lnTo>
                      <a:pt x="403" y="327"/>
                    </a:lnTo>
                    <a:lnTo>
                      <a:pt x="328" y="403"/>
                    </a:lnTo>
                    <a:lnTo>
                      <a:pt x="227" y="504"/>
                    </a:lnTo>
                    <a:lnTo>
                      <a:pt x="126" y="629"/>
                    </a:lnTo>
                    <a:lnTo>
                      <a:pt x="101" y="654"/>
                    </a:lnTo>
                    <a:lnTo>
                      <a:pt x="76" y="705"/>
                    </a:lnTo>
                    <a:lnTo>
                      <a:pt x="1" y="856"/>
                    </a:lnTo>
                    <a:lnTo>
                      <a:pt x="26" y="1032"/>
                    </a:lnTo>
                    <a:lnTo>
                      <a:pt x="76" y="1107"/>
                    </a:lnTo>
                    <a:lnTo>
                      <a:pt x="151" y="1183"/>
                    </a:lnTo>
                    <a:lnTo>
                      <a:pt x="227" y="1233"/>
                    </a:lnTo>
                    <a:lnTo>
                      <a:pt x="428" y="1233"/>
                    </a:lnTo>
                    <a:lnTo>
                      <a:pt x="554" y="1183"/>
                    </a:lnTo>
                    <a:lnTo>
                      <a:pt x="604" y="1132"/>
                    </a:lnTo>
                    <a:lnTo>
                      <a:pt x="654" y="1082"/>
                    </a:lnTo>
                    <a:lnTo>
                      <a:pt x="730" y="1007"/>
                    </a:lnTo>
                    <a:lnTo>
                      <a:pt x="805" y="956"/>
                    </a:lnTo>
                    <a:lnTo>
                      <a:pt x="856" y="881"/>
                    </a:lnTo>
                    <a:lnTo>
                      <a:pt x="906" y="805"/>
                    </a:lnTo>
                    <a:lnTo>
                      <a:pt x="1007" y="705"/>
                    </a:lnTo>
                    <a:lnTo>
                      <a:pt x="1082" y="604"/>
                    </a:lnTo>
                    <a:lnTo>
                      <a:pt x="1032" y="680"/>
                    </a:lnTo>
                    <a:lnTo>
                      <a:pt x="1107" y="579"/>
                    </a:lnTo>
                    <a:lnTo>
                      <a:pt x="1132" y="516"/>
                    </a:lnTo>
                    <a:lnTo>
                      <a:pt x="1132" y="529"/>
                    </a:lnTo>
                    <a:lnTo>
                      <a:pt x="1183" y="453"/>
                    </a:lnTo>
                    <a:lnTo>
                      <a:pt x="1233" y="378"/>
                    </a:lnTo>
                    <a:lnTo>
                      <a:pt x="1283" y="252"/>
                    </a:lnTo>
                    <a:lnTo>
                      <a:pt x="1157" y="26"/>
                    </a:lnTo>
                    <a:lnTo>
                      <a:pt x="1007" y="1"/>
                    </a:lnTo>
                    <a:lnTo>
                      <a:pt x="955" y="11"/>
                    </a:lnTo>
                    <a:lnTo>
                      <a:pt x="955" y="11"/>
                    </a:lnTo>
                    <a:lnTo>
                      <a:pt x="95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0" name="Google Shape;1180;p34"/>
              <p:cNvSpPr/>
              <p:nvPr/>
            </p:nvSpPr>
            <p:spPr>
              <a:xfrm rot="125325">
                <a:off x="1302677" y="2908630"/>
                <a:ext cx="29102" cy="64923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1460" extrusionOk="0">
                    <a:moveTo>
                      <a:pt x="1032" y="1"/>
                    </a:moveTo>
                    <a:lnTo>
                      <a:pt x="881" y="51"/>
                    </a:lnTo>
                    <a:lnTo>
                      <a:pt x="730" y="152"/>
                    </a:lnTo>
                    <a:lnTo>
                      <a:pt x="604" y="252"/>
                    </a:lnTo>
                    <a:lnTo>
                      <a:pt x="478" y="378"/>
                    </a:lnTo>
                    <a:lnTo>
                      <a:pt x="378" y="504"/>
                    </a:lnTo>
                    <a:lnTo>
                      <a:pt x="252" y="629"/>
                    </a:lnTo>
                    <a:lnTo>
                      <a:pt x="152" y="805"/>
                    </a:lnTo>
                    <a:lnTo>
                      <a:pt x="101" y="856"/>
                    </a:lnTo>
                    <a:lnTo>
                      <a:pt x="76" y="931"/>
                    </a:lnTo>
                    <a:lnTo>
                      <a:pt x="26" y="981"/>
                    </a:lnTo>
                    <a:lnTo>
                      <a:pt x="1" y="1057"/>
                    </a:lnTo>
                    <a:lnTo>
                      <a:pt x="1" y="1208"/>
                    </a:lnTo>
                    <a:lnTo>
                      <a:pt x="51" y="1334"/>
                    </a:lnTo>
                    <a:lnTo>
                      <a:pt x="202" y="1434"/>
                    </a:lnTo>
                    <a:lnTo>
                      <a:pt x="328" y="1459"/>
                    </a:lnTo>
                    <a:lnTo>
                      <a:pt x="478" y="1409"/>
                    </a:lnTo>
                    <a:lnTo>
                      <a:pt x="529" y="1359"/>
                    </a:lnTo>
                    <a:lnTo>
                      <a:pt x="579" y="1334"/>
                    </a:lnTo>
                    <a:lnTo>
                      <a:pt x="629" y="1258"/>
                    </a:lnTo>
                    <a:lnTo>
                      <a:pt x="680" y="1208"/>
                    </a:lnTo>
                    <a:lnTo>
                      <a:pt x="831" y="1082"/>
                    </a:lnTo>
                    <a:lnTo>
                      <a:pt x="931" y="906"/>
                    </a:lnTo>
                    <a:lnTo>
                      <a:pt x="1032" y="780"/>
                    </a:lnTo>
                    <a:lnTo>
                      <a:pt x="1107" y="655"/>
                    </a:lnTo>
                    <a:lnTo>
                      <a:pt x="1208" y="504"/>
                    </a:lnTo>
                    <a:lnTo>
                      <a:pt x="1258" y="328"/>
                    </a:lnTo>
                    <a:lnTo>
                      <a:pt x="1258" y="177"/>
                    </a:lnTo>
                    <a:lnTo>
                      <a:pt x="1158" y="76"/>
                    </a:lnTo>
                    <a:lnTo>
                      <a:pt x="103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1" name="Google Shape;1181;p34"/>
              <p:cNvSpPr/>
              <p:nvPr/>
            </p:nvSpPr>
            <p:spPr>
              <a:xfrm rot="125325">
                <a:off x="1363395" y="2906383"/>
                <a:ext cx="27923" cy="58163"/>
              </a:xfrm>
              <a:custGeom>
                <a:avLst/>
                <a:gdLst/>
                <a:ahLst/>
                <a:cxnLst/>
                <a:rect l="l" t="t" r="r" b="b"/>
                <a:pathLst>
                  <a:path w="1208" h="1308" extrusionOk="0">
                    <a:moveTo>
                      <a:pt x="629" y="75"/>
                    </a:moveTo>
                    <a:lnTo>
                      <a:pt x="604" y="88"/>
                    </a:lnTo>
                    <a:lnTo>
                      <a:pt x="604" y="88"/>
                    </a:lnTo>
                    <a:lnTo>
                      <a:pt x="621" y="84"/>
                    </a:lnTo>
                    <a:lnTo>
                      <a:pt x="621" y="84"/>
                    </a:lnTo>
                    <a:lnTo>
                      <a:pt x="642" y="75"/>
                    </a:lnTo>
                    <a:close/>
                    <a:moveTo>
                      <a:pt x="1082" y="503"/>
                    </a:moveTo>
                    <a:lnTo>
                      <a:pt x="1082" y="528"/>
                    </a:lnTo>
                    <a:lnTo>
                      <a:pt x="1069" y="553"/>
                    </a:lnTo>
                    <a:lnTo>
                      <a:pt x="1069" y="553"/>
                    </a:lnTo>
                    <a:lnTo>
                      <a:pt x="1082" y="503"/>
                    </a:lnTo>
                    <a:close/>
                    <a:moveTo>
                      <a:pt x="830" y="0"/>
                    </a:moveTo>
                    <a:lnTo>
                      <a:pt x="704" y="50"/>
                    </a:lnTo>
                    <a:lnTo>
                      <a:pt x="642" y="75"/>
                    </a:lnTo>
                    <a:lnTo>
                      <a:pt x="654" y="75"/>
                    </a:lnTo>
                    <a:lnTo>
                      <a:pt x="621" y="84"/>
                    </a:lnTo>
                    <a:lnTo>
                      <a:pt x="621" y="84"/>
                    </a:lnTo>
                    <a:lnTo>
                      <a:pt x="579" y="101"/>
                    </a:lnTo>
                    <a:lnTo>
                      <a:pt x="604" y="88"/>
                    </a:lnTo>
                    <a:lnTo>
                      <a:pt x="604" y="88"/>
                    </a:lnTo>
                    <a:lnTo>
                      <a:pt x="554" y="101"/>
                    </a:lnTo>
                    <a:lnTo>
                      <a:pt x="403" y="226"/>
                    </a:lnTo>
                    <a:lnTo>
                      <a:pt x="327" y="277"/>
                    </a:lnTo>
                    <a:lnTo>
                      <a:pt x="277" y="327"/>
                    </a:lnTo>
                    <a:lnTo>
                      <a:pt x="126" y="503"/>
                    </a:lnTo>
                    <a:lnTo>
                      <a:pt x="51" y="704"/>
                    </a:lnTo>
                    <a:lnTo>
                      <a:pt x="0" y="855"/>
                    </a:lnTo>
                    <a:lnTo>
                      <a:pt x="25" y="1132"/>
                    </a:lnTo>
                    <a:lnTo>
                      <a:pt x="126" y="1232"/>
                    </a:lnTo>
                    <a:lnTo>
                      <a:pt x="227" y="1308"/>
                    </a:lnTo>
                    <a:lnTo>
                      <a:pt x="352" y="1308"/>
                    </a:lnTo>
                    <a:lnTo>
                      <a:pt x="503" y="1283"/>
                    </a:lnTo>
                    <a:lnTo>
                      <a:pt x="604" y="1207"/>
                    </a:lnTo>
                    <a:lnTo>
                      <a:pt x="654" y="1157"/>
                    </a:lnTo>
                    <a:lnTo>
                      <a:pt x="679" y="1107"/>
                    </a:lnTo>
                    <a:lnTo>
                      <a:pt x="780" y="981"/>
                    </a:lnTo>
                    <a:lnTo>
                      <a:pt x="855" y="830"/>
                    </a:lnTo>
                    <a:lnTo>
                      <a:pt x="916" y="749"/>
                    </a:lnTo>
                    <a:lnTo>
                      <a:pt x="956" y="729"/>
                    </a:lnTo>
                    <a:lnTo>
                      <a:pt x="956" y="704"/>
                    </a:lnTo>
                    <a:lnTo>
                      <a:pt x="981" y="679"/>
                    </a:lnTo>
                    <a:lnTo>
                      <a:pt x="1057" y="604"/>
                    </a:lnTo>
                    <a:lnTo>
                      <a:pt x="1064" y="573"/>
                    </a:lnTo>
                    <a:lnTo>
                      <a:pt x="1064" y="573"/>
                    </a:lnTo>
                    <a:lnTo>
                      <a:pt x="1132" y="528"/>
                    </a:lnTo>
                    <a:lnTo>
                      <a:pt x="1182" y="453"/>
                    </a:lnTo>
                    <a:lnTo>
                      <a:pt x="1207" y="252"/>
                    </a:lnTo>
                    <a:lnTo>
                      <a:pt x="1157" y="151"/>
                    </a:lnTo>
                    <a:lnTo>
                      <a:pt x="1107" y="75"/>
                    </a:lnTo>
                    <a:lnTo>
                      <a:pt x="93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2" name="Google Shape;1182;p34"/>
              <p:cNvSpPr/>
              <p:nvPr/>
            </p:nvSpPr>
            <p:spPr>
              <a:xfrm rot="125325">
                <a:off x="1434574" y="2897836"/>
                <a:ext cx="30836" cy="63811"/>
              </a:xfrm>
              <a:custGeom>
                <a:avLst/>
                <a:gdLst/>
                <a:ahLst/>
                <a:cxnLst/>
                <a:rect l="l" t="t" r="r" b="b"/>
                <a:pathLst>
                  <a:path w="1334" h="1435" extrusionOk="0">
                    <a:moveTo>
                      <a:pt x="789" y="241"/>
                    </a:moveTo>
                    <a:lnTo>
                      <a:pt x="787" y="260"/>
                    </a:lnTo>
                    <a:lnTo>
                      <a:pt x="784" y="247"/>
                    </a:lnTo>
                    <a:lnTo>
                      <a:pt x="784" y="247"/>
                    </a:lnTo>
                    <a:lnTo>
                      <a:pt x="789" y="241"/>
                    </a:lnTo>
                    <a:close/>
                    <a:moveTo>
                      <a:pt x="804" y="345"/>
                    </a:moveTo>
                    <a:lnTo>
                      <a:pt x="881" y="403"/>
                    </a:lnTo>
                    <a:lnTo>
                      <a:pt x="906" y="428"/>
                    </a:lnTo>
                    <a:lnTo>
                      <a:pt x="805" y="353"/>
                    </a:lnTo>
                    <a:lnTo>
                      <a:pt x="804" y="345"/>
                    </a:lnTo>
                    <a:close/>
                    <a:moveTo>
                      <a:pt x="931" y="1"/>
                    </a:moveTo>
                    <a:lnTo>
                      <a:pt x="805" y="76"/>
                    </a:lnTo>
                    <a:lnTo>
                      <a:pt x="800" y="132"/>
                    </a:lnTo>
                    <a:lnTo>
                      <a:pt x="800" y="132"/>
                    </a:lnTo>
                    <a:lnTo>
                      <a:pt x="780" y="151"/>
                    </a:lnTo>
                    <a:lnTo>
                      <a:pt x="780" y="151"/>
                    </a:lnTo>
                    <a:lnTo>
                      <a:pt x="799" y="142"/>
                    </a:lnTo>
                    <a:lnTo>
                      <a:pt x="799" y="142"/>
                    </a:lnTo>
                    <a:lnTo>
                      <a:pt x="798" y="148"/>
                    </a:lnTo>
                    <a:lnTo>
                      <a:pt x="798" y="148"/>
                    </a:lnTo>
                    <a:lnTo>
                      <a:pt x="680" y="227"/>
                    </a:lnTo>
                    <a:lnTo>
                      <a:pt x="554" y="327"/>
                    </a:lnTo>
                    <a:lnTo>
                      <a:pt x="453" y="403"/>
                    </a:lnTo>
                    <a:lnTo>
                      <a:pt x="353" y="504"/>
                    </a:lnTo>
                    <a:lnTo>
                      <a:pt x="277" y="579"/>
                    </a:lnTo>
                    <a:lnTo>
                      <a:pt x="177" y="680"/>
                    </a:lnTo>
                    <a:lnTo>
                      <a:pt x="126" y="730"/>
                    </a:lnTo>
                    <a:lnTo>
                      <a:pt x="101" y="780"/>
                    </a:lnTo>
                    <a:lnTo>
                      <a:pt x="76" y="830"/>
                    </a:lnTo>
                    <a:lnTo>
                      <a:pt x="51" y="881"/>
                    </a:lnTo>
                    <a:lnTo>
                      <a:pt x="51" y="906"/>
                    </a:lnTo>
                    <a:lnTo>
                      <a:pt x="26" y="931"/>
                    </a:lnTo>
                    <a:lnTo>
                      <a:pt x="1" y="1032"/>
                    </a:lnTo>
                    <a:lnTo>
                      <a:pt x="1" y="1132"/>
                    </a:lnTo>
                    <a:lnTo>
                      <a:pt x="26" y="1258"/>
                    </a:lnTo>
                    <a:lnTo>
                      <a:pt x="126" y="1359"/>
                    </a:lnTo>
                    <a:lnTo>
                      <a:pt x="227" y="1434"/>
                    </a:lnTo>
                    <a:lnTo>
                      <a:pt x="378" y="1434"/>
                    </a:lnTo>
                    <a:lnTo>
                      <a:pt x="604" y="1384"/>
                    </a:lnTo>
                    <a:lnTo>
                      <a:pt x="755" y="1233"/>
                    </a:lnTo>
                    <a:lnTo>
                      <a:pt x="931" y="1032"/>
                    </a:lnTo>
                    <a:lnTo>
                      <a:pt x="1107" y="830"/>
                    </a:lnTo>
                    <a:lnTo>
                      <a:pt x="1233" y="654"/>
                    </a:lnTo>
                    <a:lnTo>
                      <a:pt x="1308" y="478"/>
                    </a:lnTo>
                    <a:lnTo>
                      <a:pt x="1333" y="403"/>
                    </a:lnTo>
                    <a:lnTo>
                      <a:pt x="1333" y="327"/>
                    </a:lnTo>
                    <a:lnTo>
                      <a:pt x="1333" y="227"/>
                    </a:lnTo>
                    <a:lnTo>
                      <a:pt x="1208" y="51"/>
                    </a:lnTo>
                    <a:lnTo>
                      <a:pt x="1136" y="33"/>
                    </a:lnTo>
                    <a:lnTo>
                      <a:pt x="1136" y="33"/>
                    </a:lnTo>
                    <a:lnTo>
                      <a:pt x="10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3" name="Google Shape;1183;p34"/>
              <p:cNvSpPr/>
              <p:nvPr/>
            </p:nvSpPr>
            <p:spPr>
              <a:xfrm rot="125325">
                <a:off x="1498374" y="2908955"/>
                <a:ext cx="22098" cy="5260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1183" extrusionOk="0">
                    <a:moveTo>
                      <a:pt x="704" y="1"/>
                    </a:moveTo>
                    <a:lnTo>
                      <a:pt x="654" y="13"/>
                    </a:lnTo>
                    <a:lnTo>
                      <a:pt x="654" y="13"/>
                    </a:lnTo>
                    <a:lnTo>
                      <a:pt x="679" y="1"/>
                    </a:lnTo>
                    <a:lnTo>
                      <a:pt x="679" y="1"/>
                    </a:lnTo>
                    <a:lnTo>
                      <a:pt x="578" y="26"/>
                    </a:lnTo>
                    <a:lnTo>
                      <a:pt x="478" y="76"/>
                    </a:lnTo>
                    <a:lnTo>
                      <a:pt x="428" y="101"/>
                    </a:lnTo>
                    <a:lnTo>
                      <a:pt x="377" y="152"/>
                    </a:lnTo>
                    <a:lnTo>
                      <a:pt x="302" y="227"/>
                    </a:lnTo>
                    <a:lnTo>
                      <a:pt x="226" y="328"/>
                    </a:lnTo>
                    <a:lnTo>
                      <a:pt x="252" y="303"/>
                    </a:lnTo>
                    <a:lnTo>
                      <a:pt x="302" y="252"/>
                    </a:lnTo>
                    <a:lnTo>
                      <a:pt x="252" y="328"/>
                    </a:lnTo>
                    <a:lnTo>
                      <a:pt x="201" y="378"/>
                    </a:lnTo>
                    <a:lnTo>
                      <a:pt x="151" y="428"/>
                    </a:lnTo>
                    <a:lnTo>
                      <a:pt x="101" y="504"/>
                    </a:lnTo>
                    <a:lnTo>
                      <a:pt x="75" y="529"/>
                    </a:lnTo>
                    <a:lnTo>
                      <a:pt x="75" y="554"/>
                    </a:lnTo>
                    <a:lnTo>
                      <a:pt x="25" y="629"/>
                    </a:lnTo>
                    <a:lnTo>
                      <a:pt x="0" y="705"/>
                    </a:lnTo>
                    <a:lnTo>
                      <a:pt x="0" y="806"/>
                    </a:lnTo>
                    <a:lnTo>
                      <a:pt x="0" y="931"/>
                    </a:lnTo>
                    <a:lnTo>
                      <a:pt x="75" y="1057"/>
                    </a:lnTo>
                    <a:lnTo>
                      <a:pt x="302" y="1183"/>
                    </a:lnTo>
                    <a:lnTo>
                      <a:pt x="453" y="1158"/>
                    </a:lnTo>
                    <a:lnTo>
                      <a:pt x="528" y="1132"/>
                    </a:lnTo>
                    <a:lnTo>
                      <a:pt x="578" y="1082"/>
                    </a:lnTo>
                    <a:lnTo>
                      <a:pt x="604" y="1057"/>
                    </a:lnTo>
                    <a:lnTo>
                      <a:pt x="629" y="1032"/>
                    </a:lnTo>
                    <a:lnTo>
                      <a:pt x="654" y="1007"/>
                    </a:lnTo>
                    <a:lnTo>
                      <a:pt x="679" y="982"/>
                    </a:lnTo>
                    <a:lnTo>
                      <a:pt x="755" y="931"/>
                    </a:lnTo>
                    <a:lnTo>
                      <a:pt x="780" y="856"/>
                    </a:lnTo>
                    <a:lnTo>
                      <a:pt x="805" y="831"/>
                    </a:lnTo>
                    <a:lnTo>
                      <a:pt x="805" y="780"/>
                    </a:lnTo>
                    <a:lnTo>
                      <a:pt x="855" y="680"/>
                    </a:lnTo>
                    <a:lnTo>
                      <a:pt x="905" y="579"/>
                    </a:lnTo>
                    <a:lnTo>
                      <a:pt x="905" y="554"/>
                    </a:lnTo>
                    <a:lnTo>
                      <a:pt x="931" y="504"/>
                    </a:lnTo>
                    <a:lnTo>
                      <a:pt x="956" y="403"/>
                    </a:lnTo>
                    <a:lnTo>
                      <a:pt x="931" y="277"/>
                    </a:lnTo>
                    <a:lnTo>
                      <a:pt x="956" y="328"/>
                    </a:lnTo>
                    <a:lnTo>
                      <a:pt x="956" y="303"/>
                    </a:lnTo>
                    <a:lnTo>
                      <a:pt x="931" y="177"/>
                    </a:lnTo>
                    <a:lnTo>
                      <a:pt x="893" y="126"/>
                    </a:lnTo>
                    <a:lnTo>
                      <a:pt x="893" y="126"/>
                    </a:lnTo>
                    <a:lnTo>
                      <a:pt x="880" y="101"/>
                    </a:lnTo>
                    <a:lnTo>
                      <a:pt x="868" y="93"/>
                    </a:lnTo>
                    <a:lnTo>
                      <a:pt x="868" y="93"/>
                    </a:lnTo>
                    <a:lnTo>
                      <a:pt x="855" y="76"/>
                    </a:lnTo>
                    <a:lnTo>
                      <a:pt x="859" y="87"/>
                    </a:lnTo>
                    <a:lnTo>
                      <a:pt x="859" y="87"/>
                    </a:lnTo>
                    <a:lnTo>
                      <a:pt x="805" y="51"/>
                    </a:lnTo>
                    <a:lnTo>
                      <a:pt x="70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4" name="Google Shape;1184;p34"/>
              <p:cNvSpPr/>
              <p:nvPr/>
            </p:nvSpPr>
            <p:spPr>
              <a:xfrm rot="125325">
                <a:off x="1565302" y="2907035"/>
                <a:ext cx="26190" cy="54828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1233" extrusionOk="0">
                    <a:moveTo>
                      <a:pt x="730" y="0"/>
                    </a:moveTo>
                    <a:lnTo>
                      <a:pt x="579" y="101"/>
                    </a:lnTo>
                    <a:lnTo>
                      <a:pt x="453" y="176"/>
                    </a:lnTo>
                    <a:lnTo>
                      <a:pt x="352" y="302"/>
                    </a:lnTo>
                    <a:lnTo>
                      <a:pt x="252" y="403"/>
                    </a:lnTo>
                    <a:lnTo>
                      <a:pt x="151" y="528"/>
                    </a:lnTo>
                    <a:lnTo>
                      <a:pt x="126" y="553"/>
                    </a:lnTo>
                    <a:lnTo>
                      <a:pt x="101" y="604"/>
                    </a:lnTo>
                    <a:lnTo>
                      <a:pt x="51" y="704"/>
                    </a:lnTo>
                    <a:lnTo>
                      <a:pt x="25" y="805"/>
                    </a:lnTo>
                    <a:lnTo>
                      <a:pt x="25" y="830"/>
                    </a:lnTo>
                    <a:lnTo>
                      <a:pt x="0" y="880"/>
                    </a:lnTo>
                    <a:lnTo>
                      <a:pt x="25" y="956"/>
                    </a:lnTo>
                    <a:lnTo>
                      <a:pt x="51" y="1031"/>
                    </a:lnTo>
                    <a:lnTo>
                      <a:pt x="101" y="1132"/>
                    </a:lnTo>
                    <a:lnTo>
                      <a:pt x="176" y="1207"/>
                    </a:lnTo>
                    <a:lnTo>
                      <a:pt x="302" y="1232"/>
                    </a:lnTo>
                    <a:lnTo>
                      <a:pt x="528" y="1207"/>
                    </a:lnTo>
                    <a:lnTo>
                      <a:pt x="629" y="1132"/>
                    </a:lnTo>
                    <a:lnTo>
                      <a:pt x="654" y="1107"/>
                    </a:lnTo>
                    <a:lnTo>
                      <a:pt x="679" y="1082"/>
                    </a:lnTo>
                    <a:lnTo>
                      <a:pt x="730" y="1031"/>
                    </a:lnTo>
                    <a:lnTo>
                      <a:pt x="780" y="956"/>
                    </a:lnTo>
                    <a:lnTo>
                      <a:pt x="830" y="880"/>
                    </a:lnTo>
                    <a:lnTo>
                      <a:pt x="881" y="805"/>
                    </a:lnTo>
                    <a:lnTo>
                      <a:pt x="931" y="729"/>
                    </a:lnTo>
                    <a:lnTo>
                      <a:pt x="981" y="654"/>
                    </a:lnTo>
                    <a:lnTo>
                      <a:pt x="1031" y="553"/>
                    </a:lnTo>
                    <a:lnTo>
                      <a:pt x="1082" y="453"/>
                    </a:lnTo>
                    <a:lnTo>
                      <a:pt x="1082" y="453"/>
                    </a:lnTo>
                    <a:lnTo>
                      <a:pt x="1065" y="470"/>
                    </a:lnTo>
                    <a:lnTo>
                      <a:pt x="1065" y="470"/>
                    </a:lnTo>
                    <a:lnTo>
                      <a:pt x="1132" y="352"/>
                    </a:lnTo>
                    <a:lnTo>
                      <a:pt x="1107" y="176"/>
                    </a:lnTo>
                    <a:lnTo>
                      <a:pt x="1107" y="151"/>
                    </a:lnTo>
                    <a:lnTo>
                      <a:pt x="1082" y="25"/>
                    </a:lnTo>
                    <a:lnTo>
                      <a:pt x="93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5" name="Google Shape;1185;p34"/>
              <p:cNvSpPr/>
              <p:nvPr/>
            </p:nvSpPr>
            <p:spPr>
              <a:xfrm rot="125325">
                <a:off x="1634625" y="2899533"/>
                <a:ext cx="29079" cy="64923"/>
              </a:xfrm>
              <a:custGeom>
                <a:avLst/>
                <a:gdLst/>
                <a:ahLst/>
                <a:cxnLst/>
                <a:rect l="l" t="t" r="r" b="b"/>
                <a:pathLst>
                  <a:path w="1258" h="1460" extrusionOk="0">
                    <a:moveTo>
                      <a:pt x="981" y="1"/>
                    </a:moveTo>
                    <a:lnTo>
                      <a:pt x="956" y="26"/>
                    </a:lnTo>
                    <a:lnTo>
                      <a:pt x="906" y="26"/>
                    </a:lnTo>
                    <a:lnTo>
                      <a:pt x="906" y="38"/>
                    </a:lnTo>
                    <a:lnTo>
                      <a:pt x="906" y="38"/>
                    </a:lnTo>
                    <a:lnTo>
                      <a:pt x="880" y="51"/>
                    </a:lnTo>
                    <a:lnTo>
                      <a:pt x="830" y="76"/>
                    </a:lnTo>
                    <a:lnTo>
                      <a:pt x="780" y="101"/>
                    </a:lnTo>
                    <a:lnTo>
                      <a:pt x="755" y="127"/>
                    </a:lnTo>
                    <a:lnTo>
                      <a:pt x="604" y="227"/>
                    </a:lnTo>
                    <a:lnTo>
                      <a:pt x="478" y="353"/>
                    </a:lnTo>
                    <a:lnTo>
                      <a:pt x="377" y="479"/>
                    </a:lnTo>
                    <a:lnTo>
                      <a:pt x="252" y="604"/>
                    </a:lnTo>
                    <a:lnTo>
                      <a:pt x="76" y="806"/>
                    </a:lnTo>
                    <a:lnTo>
                      <a:pt x="25" y="1082"/>
                    </a:lnTo>
                    <a:lnTo>
                      <a:pt x="25" y="1032"/>
                    </a:lnTo>
                    <a:lnTo>
                      <a:pt x="25" y="982"/>
                    </a:lnTo>
                    <a:lnTo>
                      <a:pt x="0" y="1082"/>
                    </a:lnTo>
                    <a:lnTo>
                      <a:pt x="0" y="1158"/>
                    </a:lnTo>
                    <a:lnTo>
                      <a:pt x="25" y="1309"/>
                    </a:lnTo>
                    <a:lnTo>
                      <a:pt x="226" y="1459"/>
                    </a:lnTo>
                    <a:lnTo>
                      <a:pt x="352" y="1434"/>
                    </a:lnTo>
                    <a:lnTo>
                      <a:pt x="453" y="1409"/>
                    </a:lnTo>
                    <a:lnTo>
                      <a:pt x="478" y="1409"/>
                    </a:lnTo>
                    <a:lnTo>
                      <a:pt x="579" y="1359"/>
                    </a:lnTo>
                    <a:lnTo>
                      <a:pt x="654" y="1309"/>
                    </a:lnTo>
                    <a:lnTo>
                      <a:pt x="704" y="1233"/>
                    </a:lnTo>
                    <a:lnTo>
                      <a:pt x="755" y="1183"/>
                    </a:lnTo>
                    <a:lnTo>
                      <a:pt x="805" y="1107"/>
                    </a:lnTo>
                    <a:lnTo>
                      <a:pt x="931" y="956"/>
                    </a:lnTo>
                    <a:lnTo>
                      <a:pt x="1056" y="780"/>
                    </a:lnTo>
                    <a:lnTo>
                      <a:pt x="1157" y="604"/>
                    </a:lnTo>
                    <a:lnTo>
                      <a:pt x="1207" y="428"/>
                    </a:lnTo>
                    <a:lnTo>
                      <a:pt x="1232" y="378"/>
                    </a:lnTo>
                    <a:lnTo>
                      <a:pt x="1232" y="353"/>
                    </a:lnTo>
                    <a:lnTo>
                      <a:pt x="1258" y="277"/>
                    </a:lnTo>
                    <a:lnTo>
                      <a:pt x="1258" y="227"/>
                    </a:lnTo>
                    <a:lnTo>
                      <a:pt x="1258" y="152"/>
                    </a:lnTo>
                    <a:lnTo>
                      <a:pt x="1207" y="51"/>
                    </a:lnTo>
                    <a:lnTo>
                      <a:pt x="1157" y="26"/>
                    </a:lnTo>
                    <a:lnTo>
                      <a:pt x="110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6" name="Google Shape;1186;p34"/>
              <p:cNvSpPr/>
              <p:nvPr/>
            </p:nvSpPr>
            <p:spPr>
              <a:xfrm rot="125325">
                <a:off x="1699036" y="2903124"/>
                <a:ext cx="35482" cy="66034"/>
              </a:xfrm>
              <a:custGeom>
                <a:avLst/>
                <a:gdLst/>
                <a:ahLst/>
                <a:cxnLst/>
                <a:rect l="l" t="t" r="r" b="b"/>
                <a:pathLst>
                  <a:path w="1535" h="1485" extrusionOk="0">
                    <a:moveTo>
                      <a:pt x="1158" y="1"/>
                    </a:moveTo>
                    <a:lnTo>
                      <a:pt x="1057" y="26"/>
                    </a:lnTo>
                    <a:lnTo>
                      <a:pt x="982" y="76"/>
                    </a:lnTo>
                    <a:lnTo>
                      <a:pt x="906" y="102"/>
                    </a:lnTo>
                    <a:lnTo>
                      <a:pt x="856" y="152"/>
                    </a:lnTo>
                    <a:lnTo>
                      <a:pt x="680" y="252"/>
                    </a:lnTo>
                    <a:lnTo>
                      <a:pt x="529" y="403"/>
                    </a:lnTo>
                    <a:lnTo>
                      <a:pt x="403" y="504"/>
                    </a:lnTo>
                    <a:lnTo>
                      <a:pt x="277" y="605"/>
                    </a:lnTo>
                    <a:lnTo>
                      <a:pt x="202" y="705"/>
                    </a:lnTo>
                    <a:lnTo>
                      <a:pt x="127" y="806"/>
                    </a:lnTo>
                    <a:lnTo>
                      <a:pt x="101" y="831"/>
                    </a:lnTo>
                    <a:lnTo>
                      <a:pt x="76" y="856"/>
                    </a:lnTo>
                    <a:lnTo>
                      <a:pt x="1" y="1082"/>
                    </a:lnTo>
                    <a:lnTo>
                      <a:pt x="76" y="1284"/>
                    </a:lnTo>
                    <a:lnTo>
                      <a:pt x="51" y="1233"/>
                    </a:lnTo>
                    <a:lnTo>
                      <a:pt x="51" y="1284"/>
                    </a:lnTo>
                    <a:lnTo>
                      <a:pt x="127" y="1384"/>
                    </a:lnTo>
                    <a:lnTo>
                      <a:pt x="202" y="1434"/>
                    </a:lnTo>
                    <a:lnTo>
                      <a:pt x="303" y="1460"/>
                    </a:lnTo>
                    <a:lnTo>
                      <a:pt x="252" y="1434"/>
                    </a:lnTo>
                    <a:lnTo>
                      <a:pt x="227" y="1409"/>
                    </a:lnTo>
                    <a:lnTo>
                      <a:pt x="403" y="1485"/>
                    </a:lnTo>
                    <a:lnTo>
                      <a:pt x="579" y="1434"/>
                    </a:lnTo>
                    <a:lnTo>
                      <a:pt x="630" y="1409"/>
                    </a:lnTo>
                    <a:lnTo>
                      <a:pt x="680" y="1384"/>
                    </a:lnTo>
                    <a:lnTo>
                      <a:pt x="780" y="1309"/>
                    </a:lnTo>
                    <a:lnTo>
                      <a:pt x="881" y="1208"/>
                    </a:lnTo>
                    <a:lnTo>
                      <a:pt x="982" y="1108"/>
                    </a:lnTo>
                    <a:lnTo>
                      <a:pt x="1107" y="982"/>
                    </a:lnTo>
                    <a:lnTo>
                      <a:pt x="1233" y="831"/>
                    </a:lnTo>
                    <a:lnTo>
                      <a:pt x="1359" y="680"/>
                    </a:lnTo>
                    <a:lnTo>
                      <a:pt x="1409" y="605"/>
                    </a:lnTo>
                    <a:lnTo>
                      <a:pt x="1434" y="554"/>
                    </a:lnTo>
                    <a:lnTo>
                      <a:pt x="1485" y="479"/>
                    </a:lnTo>
                    <a:lnTo>
                      <a:pt x="1510" y="428"/>
                    </a:lnTo>
                    <a:lnTo>
                      <a:pt x="1535" y="353"/>
                    </a:lnTo>
                    <a:lnTo>
                      <a:pt x="1535" y="278"/>
                    </a:lnTo>
                    <a:lnTo>
                      <a:pt x="1510" y="152"/>
                    </a:lnTo>
                    <a:lnTo>
                      <a:pt x="1409" y="76"/>
                    </a:lnTo>
                    <a:lnTo>
                      <a:pt x="1309" y="1"/>
                    </a:lnTo>
                    <a:lnTo>
                      <a:pt x="1248" y="13"/>
                    </a:lnTo>
                    <a:lnTo>
                      <a:pt x="1248" y="13"/>
                    </a:lnTo>
                    <a:lnTo>
                      <a:pt x="125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7" name="Google Shape;1187;p34"/>
              <p:cNvSpPr/>
              <p:nvPr/>
            </p:nvSpPr>
            <p:spPr>
              <a:xfrm rot="125325">
                <a:off x="1759611" y="2901944"/>
                <a:ext cx="31992" cy="64923"/>
              </a:xfrm>
              <a:custGeom>
                <a:avLst/>
                <a:gdLst/>
                <a:ahLst/>
                <a:cxnLst/>
                <a:rect l="l" t="t" r="r" b="b"/>
                <a:pathLst>
                  <a:path w="1384" h="1460" extrusionOk="0">
                    <a:moveTo>
                      <a:pt x="906" y="126"/>
                    </a:moveTo>
                    <a:lnTo>
                      <a:pt x="841" y="154"/>
                    </a:lnTo>
                    <a:lnTo>
                      <a:pt x="841" y="154"/>
                    </a:lnTo>
                    <a:lnTo>
                      <a:pt x="862" y="126"/>
                    </a:lnTo>
                    <a:close/>
                    <a:moveTo>
                      <a:pt x="780" y="453"/>
                    </a:moveTo>
                    <a:lnTo>
                      <a:pt x="780" y="478"/>
                    </a:lnTo>
                    <a:lnTo>
                      <a:pt x="780" y="478"/>
                    </a:lnTo>
                    <a:lnTo>
                      <a:pt x="780" y="478"/>
                    </a:lnTo>
                    <a:lnTo>
                      <a:pt x="767" y="453"/>
                    </a:lnTo>
                    <a:close/>
                    <a:moveTo>
                      <a:pt x="931" y="0"/>
                    </a:moveTo>
                    <a:lnTo>
                      <a:pt x="755" y="26"/>
                    </a:lnTo>
                    <a:lnTo>
                      <a:pt x="654" y="177"/>
                    </a:lnTo>
                    <a:lnTo>
                      <a:pt x="654" y="252"/>
                    </a:lnTo>
                    <a:lnTo>
                      <a:pt x="654" y="265"/>
                    </a:lnTo>
                    <a:lnTo>
                      <a:pt x="654" y="265"/>
                    </a:lnTo>
                    <a:lnTo>
                      <a:pt x="579" y="327"/>
                    </a:lnTo>
                    <a:lnTo>
                      <a:pt x="503" y="378"/>
                    </a:lnTo>
                    <a:lnTo>
                      <a:pt x="428" y="453"/>
                    </a:lnTo>
                    <a:lnTo>
                      <a:pt x="327" y="529"/>
                    </a:lnTo>
                    <a:lnTo>
                      <a:pt x="252" y="604"/>
                    </a:lnTo>
                    <a:lnTo>
                      <a:pt x="227" y="654"/>
                    </a:lnTo>
                    <a:lnTo>
                      <a:pt x="176" y="705"/>
                    </a:lnTo>
                    <a:lnTo>
                      <a:pt x="126" y="755"/>
                    </a:lnTo>
                    <a:lnTo>
                      <a:pt x="76" y="830"/>
                    </a:lnTo>
                    <a:lnTo>
                      <a:pt x="51" y="931"/>
                    </a:lnTo>
                    <a:lnTo>
                      <a:pt x="51" y="956"/>
                    </a:lnTo>
                    <a:lnTo>
                      <a:pt x="0" y="1057"/>
                    </a:lnTo>
                    <a:lnTo>
                      <a:pt x="0" y="1233"/>
                    </a:lnTo>
                    <a:lnTo>
                      <a:pt x="227" y="1459"/>
                    </a:lnTo>
                    <a:lnTo>
                      <a:pt x="378" y="1434"/>
                    </a:lnTo>
                    <a:lnTo>
                      <a:pt x="503" y="1409"/>
                    </a:lnTo>
                    <a:lnTo>
                      <a:pt x="554" y="1384"/>
                    </a:lnTo>
                    <a:lnTo>
                      <a:pt x="654" y="1359"/>
                    </a:lnTo>
                    <a:lnTo>
                      <a:pt x="755" y="1283"/>
                    </a:lnTo>
                    <a:lnTo>
                      <a:pt x="805" y="1233"/>
                    </a:lnTo>
                    <a:lnTo>
                      <a:pt x="830" y="1183"/>
                    </a:lnTo>
                    <a:lnTo>
                      <a:pt x="906" y="1107"/>
                    </a:lnTo>
                    <a:lnTo>
                      <a:pt x="981" y="1032"/>
                    </a:lnTo>
                    <a:lnTo>
                      <a:pt x="1057" y="956"/>
                    </a:lnTo>
                    <a:lnTo>
                      <a:pt x="1132" y="856"/>
                    </a:lnTo>
                    <a:lnTo>
                      <a:pt x="1233" y="705"/>
                    </a:lnTo>
                    <a:lnTo>
                      <a:pt x="1333" y="554"/>
                    </a:lnTo>
                    <a:lnTo>
                      <a:pt x="1384" y="453"/>
                    </a:lnTo>
                    <a:lnTo>
                      <a:pt x="1359" y="227"/>
                    </a:lnTo>
                    <a:lnTo>
                      <a:pt x="1283" y="151"/>
                    </a:lnTo>
                    <a:lnTo>
                      <a:pt x="1233" y="101"/>
                    </a:lnTo>
                    <a:lnTo>
                      <a:pt x="1182" y="76"/>
                    </a:lnTo>
                    <a:lnTo>
                      <a:pt x="1208" y="101"/>
                    </a:lnTo>
                    <a:lnTo>
                      <a:pt x="1233" y="126"/>
                    </a:lnTo>
                    <a:lnTo>
                      <a:pt x="1182" y="101"/>
                    </a:lnTo>
                    <a:lnTo>
                      <a:pt x="1157" y="76"/>
                    </a:lnTo>
                    <a:lnTo>
                      <a:pt x="1132" y="51"/>
                    </a:lnTo>
                    <a:lnTo>
                      <a:pt x="103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8" name="Google Shape;1188;p34"/>
              <p:cNvSpPr/>
              <p:nvPr/>
            </p:nvSpPr>
            <p:spPr>
              <a:xfrm rot="125325">
                <a:off x="1819190" y="2893002"/>
                <a:ext cx="36661" cy="69414"/>
              </a:xfrm>
              <a:custGeom>
                <a:avLst/>
                <a:gdLst/>
                <a:ahLst/>
                <a:cxnLst/>
                <a:rect l="l" t="t" r="r" b="b"/>
                <a:pathLst>
                  <a:path w="1586" h="1561" extrusionOk="0">
                    <a:moveTo>
                      <a:pt x="1208" y="1"/>
                    </a:moveTo>
                    <a:lnTo>
                      <a:pt x="1132" y="51"/>
                    </a:lnTo>
                    <a:lnTo>
                      <a:pt x="1057" y="127"/>
                    </a:lnTo>
                    <a:lnTo>
                      <a:pt x="982" y="177"/>
                    </a:lnTo>
                    <a:lnTo>
                      <a:pt x="956" y="177"/>
                    </a:lnTo>
                    <a:lnTo>
                      <a:pt x="956" y="202"/>
                    </a:lnTo>
                    <a:lnTo>
                      <a:pt x="931" y="202"/>
                    </a:lnTo>
                    <a:lnTo>
                      <a:pt x="881" y="227"/>
                    </a:lnTo>
                    <a:lnTo>
                      <a:pt x="730" y="353"/>
                    </a:lnTo>
                    <a:lnTo>
                      <a:pt x="554" y="504"/>
                    </a:lnTo>
                    <a:lnTo>
                      <a:pt x="428" y="630"/>
                    </a:lnTo>
                    <a:lnTo>
                      <a:pt x="303" y="730"/>
                    </a:lnTo>
                    <a:lnTo>
                      <a:pt x="227" y="781"/>
                    </a:lnTo>
                    <a:lnTo>
                      <a:pt x="177" y="856"/>
                    </a:lnTo>
                    <a:lnTo>
                      <a:pt x="126" y="906"/>
                    </a:lnTo>
                    <a:lnTo>
                      <a:pt x="76" y="957"/>
                    </a:lnTo>
                    <a:lnTo>
                      <a:pt x="1" y="1108"/>
                    </a:lnTo>
                    <a:lnTo>
                      <a:pt x="10" y="1181"/>
                    </a:lnTo>
                    <a:lnTo>
                      <a:pt x="1" y="1208"/>
                    </a:lnTo>
                    <a:lnTo>
                      <a:pt x="1" y="1309"/>
                    </a:lnTo>
                    <a:lnTo>
                      <a:pt x="1" y="1409"/>
                    </a:lnTo>
                    <a:lnTo>
                      <a:pt x="126" y="1510"/>
                    </a:lnTo>
                    <a:lnTo>
                      <a:pt x="227" y="1535"/>
                    </a:lnTo>
                    <a:lnTo>
                      <a:pt x="328" y="1535"/>
                    </a:lnTo>
                    <a:lnTo>
                      <a:pt x="333" y="1533"/>
                    </a:lnTo>
                    <a:lnTo>
                      <a:pt x="333" y="1533"/>
                    </a:lnTo>
                    <a:lnTo>
                      <a:pt x="428" y="1560"/>
                    </a:lnTo>
                    <a:lnTo>
                      <a:pt x="705" y="1384"/>
                    </a:lnTo>
                    <a:lnTo>
                      <a:pt x="831" y="1258"/>
                    </a:lnTo>
                    <a:lnTo>
                      <a:pt x="956" y="1133"/>
                    </a:lnTo>
                    <a:lnTo>
                      <a:pt x="1082" y="1007"/>
                    </a:lnTo>
                    <a:lnTo>
                      <a:pt x="1208" y="856"/>
                    </a:lnTo>
                    <a:lnTo>
                      <a:pt x="1334" y="680"/>
                    </a:lnTo>
                    <a:lnTo>
                      <a:pt x="1434" y="529"/>
                    </a:lnTo>
                    <a:lnTo>
                      <a:pt x="1535" y="378"/>
                    </a:lnTo>
                    <a:lnTo>
                      <a:pt x="1585" y="303"/>
                    </a:lnTo>
                    <a:lnTo>
                      <a:pt x="1535" y="102"/>
                    </a:lnTo>
                    <a:lnTo>
                      <a:pt x="1459" y="51"/>
                    </a:lnTo>
                    <a:lnTo>
                      <a:pt x="138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9" name="Google Shape;1189;p34"/>
              <p:cNvSpPr/>
              <p:nvPr/>
            </p:nvSpPr>
            <p:spPr>
              <a:xfrm rot="125325">
                <a:off x="1874418" y="2896225"/>
                <a:ext cx="38996" cy="64878"/>
              </a:xfrm>
              <a:custGeom>
                <a:avLst/>
                <a:gdLst/>
                <a:ahLst/>
                <a:cxnLst/>
                <a:rect l="l" t="t" r="r" b="b"/>
                <a:pathLst>
                  <a:path w="1687" h="1459" extrusionOk="0">
                    <a:moveTo>
                      <a:pt x="1409" y="0"/>
                    </a:moveTo>
                    <a:lnTo>
                      <a:pt x="1233" y="25"/>
                    </a:lnTo>
                    <a:lnTo>
                      <a:pt x="1057" y="76"/>
                    </a:lnTo>
                    <a:lnTo>
                      <a:pt x="940" y="134"/>
                    </a:lnTo>
                    <a:lnTo>
                      <a:pt x="940" y="134"/>
                    </a:lnTo>
                    <a:lnTo>
                      <a:pt x="881" y="151"/>
                    </a:lnTo>
                    <a:lnTo>
                      <a:pt x="705" y="252"/>
                    </a:lnTo>
                    <a:lnTo>
                      <a:pt x="554" y="352"/>
                    </a:lnTo>
                    <a:lnTo>
                      <a:pt x="429" y="453"/>
                    </a:lnTo>
                    <a:lnTo>
                      <a:pt x="303" y="553"/>
                    </a:lnTo>
                    <a:lnTo>
                      <a:pt x="202" y="679"/>
                    </a:lnTo>
                    <a:lnTo>
                      <a:pt x="127" y="780"/>
                    </a:lnTo>
                    <a:lnTo>
                      <a:pt x="76" y="880"/>
                    </a:lnTo>
                    <a:lnTo>
                      <a:pt x="1" y="1031"/>
                    </a:lnTo>
                    <a:lnTo>
                      <a:pt x="76" y="1283"/>
                    </a:lnTo>
                    <a:lnTo>
                      <a:pt x="177" y="1383"/>
                    </a:lnTo>
                    <a:lnTo>
                      <a:pt x="303" y="1459"/>
                    </a:lnTo>
                    <a:lnTo>
                      <a:pt x="554" y="1459"/>
                    </a:lnTo>
                    <a:lnTo>
                      <a:pt x="680" y="1358"/>
                    </a:lnTo>
                    <a:lnTo>
                      <a:pt x="755" y="1283"/>
                    </a:lnTo>
                    <a:lnTo>
                      <a:pt x="856" y="1207"/>
                    </a:lnTo>
                    <a:lnTo>
                      <a:pt x="932" y="1132"/>
                    </a:lnTo>
                    <a:lnTo>
                      <a:pt x="1007" y="1031"/>
                    </a:lnTo>
                    <a:lnTo>
                      <a:pt x="1082" y="931"/>
                    </a:lnTo>
                    <a:lnTo>
                      <a:pt x="1183" y="855"/>
                    </a:lnTo>
                    <a:lnTo>
                      <a:pt x="1208" y="830"/>
                    </a:lnTo>
                    <a:lnTo>
                      <a:pt x="1258" y="780"/>
                    </a:lnTo>
                    <a:lnTo>
                      <a:pt x="1284" y="780"/>
                    </a:lnTo>
                    <a:lnTo>
                      <a:pt x="1309" y="755"/>
                    </a:lnTo>
                    <a:lnTo>
                      <a:pt x="1359" y="704"/>
                    </a:lnTo>
                    <a:lnTo>
                      <a:pt x="1364" y="689"/>
                    </a:lnTo>
                    <a:lnTo>
                      <a:pt x="1364" y="689"/>
                    </a:lnTo>
                    <a:lnTo>
                      <a:pt x="1384" y="679"/>
                    </a:lnTo>
                    <a:lnTo>
                      <a:pt x="1435" y="629"/>
                    </a:lnTo>
                    <a:lnTo>
                      <a:pt x="1435" y="604"/>
                    </a:lnTo>
                    <a:lnTo>
                      <a:pt x="1460" y="604"/>
                    </a:lnTo>
                    <a:lnTo>
                      <a:pt x="1560" y="528"/>
                    </a:lnTo>
                    <a:lnTo>
                      <a:pt x="1611" y="453"/>
                    </a:lnTo>
                    <a:lnTo>
                      <a:pt x="1616" y="433"/>
                    </a:lnTo>
                    <a:lnTo>
                      <a:pt x="1616" y="433"/>
                    </a:lnTo>
                    <a:lnTo>
                      <a:pt x="1686" y="327"/>
                    </a:lnTo>
                    <a:lnTo>
                      <a:pt x="1636" y="151"/>
                    </a:lnTo>
                    <a:lnTo>
                      <a:pt x="1585" y="101"/>
                    </a:lnTo>
                    <a:lnTo>
                      <a:pt x="1535" y="50"/>
                    </a:lnTo>
                    <a:lnTo>
                      <a:pt x="1435" y="0"/>
                    </a:lnTo>
                    <a:lnTo>
                      <a:pt x="1415" y="5"/>
                    </a:lnTo>
                    <a:lnTo>
                      <a:pt x="1415" y="5"/>
                    </a:lnTo>
                    <a:lnTo>
                      <a:pt x="140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0" name="Google Shape;1190;p34"/>
              <p:cNvSpPr/>
              <p:nvPr/>
            </p:nvSpPr>
            <p:spPr>
              <a:xfrm rot="125325">
                <a:off x="1940608" y="2892305"/>
                <a:ext cx="44798" cy="72749"/>
              </a:xfrm>
              <a:custGeom>
                <a:avLst/>
                <a:gdLst/>
                <a:ahLst/>
                <a:cxnLst/>
                <a:rect l="l" t="t" r="r" b="b"/>
                <a:pathLst>
                  <a:path w="1938" h="1636" extrusionOk="0">
                    <a:moveTo>
                      <a:pt x="1660" y="1"/>
                    </a:moveTo>
                    <a:lnTo>
                      <a:pt x="1560" y="26"/>
                    </a:lnTo>
                    <a:lnTo>
                      <a:pt x="1384" y="101"/>
                    </a:lnTo>
                    <a:lnTo>
                      <a:pt x="1208" y="151"/>
                    </a:lnTo>
                    <a:lnTo>
                      <a:pt x="1258" y="151"/>
                    </a:lnTo>
                    <a:lnTo>
                      <a:pt x="1132" y="177"/>
                    </a:lnTo>
                    <a:lnTo>
                      <a:pt x="881" y="353"/>
                    </a:lnTo>
                    <a:lnTo>
                      <a:pt x="705" y="478"/>
                    </a:lnTo>
                    <a:lnTo>
                      <a:pt x="504" y="629"/>
                    </a:lnTo>
                    <a:lnTo>
                      <a:pt x="403" y="705"/>
                    </a:lnTo>
                    <a:lnTo>
                      <a:pt x="302" y="830"/>
                    </a:lnTo>
                    <a:lnTo>
                      <a:pt x="252" y="906"/>
                    </a:lnTo>
                    <a:lnTo>
                      <a:pt x="202" y="956"/>
                    </a:lnTo>
                    <a:lnTo>
                      <a:pt x="151" y="1057"/>
                    </a:lnTo>
                    <a:lnTo>
                      <a:pt x="101" y="1132"/>
                    </a:lnTo>
                    <a:lnTo>
                      <a:pt x="51" y="1208"/>
                    </a:lnTo>
                    <a:lnTo>
                      <a:pt x="51" y="1283"/>
                    </a:lnTo>
                    <a:lnTo>
                      <a:pt x="51" y="1333"/>
                    </a:lnTo>
                    <a:lnTo>
                      <a:pt x="51" y="1359"/>
                    </a:lnTo>
                    <a:lnTo>
                      <a:pt x="26" y="1434"/>
                    </a:lnTo>
                    <a:lnTo>
                      <a:pt x="1" y="1510"/>
                    </a:lnTo>
                    <a:lnTo>
                      <a:pt x="51" y="1635"/>
                    </a:lnTo>
                    <a:lnTo>
                      <a:pt x="252" y="1635"/>
                    </a:lnTo>
                    <a:lnTo>
                      <a:pt x="302" y="1610"/>
                    </a:lnTo>
                    <a:lnTo>
                      <a:pt x="403" y="1610"/>
                    </a:lnTo>
                    <a:lnTo>
                      <a:pt x="478" y="1585"/>
                    </a:lnTo>
                    <a:lnTo>
                      <a:pt x="529" y="1560"/>
                    </a:lnTo>
                    <a:lnTo>
                      <a:pt x="629" y="1510"/>
                    </a:lnTo>
                    <a:lnTo>
                      <a:pt x="730" y="1434"/>
                    </a:lnTo>
                    <a:lnTo>
                      <a:pt x="856" y="1359"/>
                    </a:lnTo>
                    <a:lnTo>
                      <a:pt x="981" y="1258"/>
                    </a:lnTo>
                    <a:lnTo>
                      <a:pt x="1057" y="1183"/>
                    </a:lnTo>
                    <a:lnTo>
                      <a:pt x="1157" y="1107"/>
                    </a:lnTo>
                    <a:lnTo>
                      <a:pt x="1334" y="956"/>
                    </a:lnTo>
                    <a:lnTo>
                      <a:pt x="1484" y="830"/>
                    </a:lnTo>
                    <a:lnTo>
                      <a:pt x="1535" y="805"/>
                    </a:lnTo>
                    <a:lnTo>
                      <a:pt x="1560" y="780"/>
                    </a:lnTo>
                    <a:lnTo>
                      <a:pt x="1610" y="730"/>
                    </a:lnTo>
                    <a:lnTo>
                      <a:pt x="1635" y="705"/>
                    </a:lnTo>
                    <a:lnTo>
                      <a:pt x="1681" y="659"/>
                    </a:lnTo>
                    <a:lnTo>
                      <a:pt x="1660" y="680"/>
                    </a:lnTo>
                    <a:lnTo>
                      <a:pt x="1660" y="680"/>
                    </a:lnTo>
                    <a:lnTo>
                      <a:pt x="1761" y="604"/>
                    </a:lnTo>
                    <a:lnTo>
                      <a:pt x="1837" y="504"/>
                    </a:lnTo>
                    <a:lnTo>
                      <a:pt x="1912" y="453"/>
                    </a:lnTo>
                    <a:lnTo>
                      <a:pt x="1937" y="252"/>
                    </a:lnTo>
                    <a:lnTo>
                      <a:pt x="1887" y="151"/>
                    </a:lnTo>
                    <a:lnTo>
                      <a:pt x="1837" y="76"/>
                    </a:lnTo>
                    <a:lnTo>
                      <a:pt x="166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" name="Google Shape;1191;p34"/>
              <p:cNvSpPr/>
              <p:nvPr/>
            </p:nvSpPr>
            <p:spPr>
              <a:xfrm>
                <a:off x="1974449" y="2547793"/>
                <a:ext cx="25417" cy="332022"/>
              </a:xfrm>
              <a:custGeom>
                <a:avLst/>
                <a:gdLst/>
                <a:ahLst/>
                <a:cxnLst/>
                <a:rect l="l" t="t" r="r" b="b"/>
                <a:pathLst>
                  <a:path w="1938" h="1636" extrusionOk="0">
                    <a:moveTo>
                      <a:pt x="1660" y="1"/>
                    </a:moveTo>
                    <a:lnTo>
                      <a:pt x="1560" y="26"/>
                    </a:lnTo>
                    <a:lnTo>
                      <a:pt x="1384" y="101"/>
                    </a:lnTo>
                    <a:lnTo>
                      <a:pt x="1208" y="151"/>
                    </a:lnTo>
                    <a:lnTo>
                      <a:pt x="1258" y="151"/>
                    </a:lnTo>
                    <a:lnTo>
                      <a:pt x="1132" y="177"/>
                    </a:lnTo>
                    <a:lnTo>
                      <a:pt x="881" y="353"/>
                    </a:lnTo>
                    <a:lnTo>
                      <a:pt x="705" y="478"/>
                    </a:lnTo>
                    <a:lnTo>
                      <a:pt x="504" y="629"/>
                    </a:lnTo>
                    <a:lnTo>
                      <a:pt x="403" y="705"/>
                    </a:lnTo>
                    <a:lnTo>
                      <a:pt x="302" y="830"/>
                    </a:lnTo>
                    <a:lnTo>
                      <a:pt x="252" y="906"/>
                    </a:lnTo>
                    <a:lnTo>
                      <a:pt x="202" y="956"/>
                    </a:lnTo>
                    <a:lnTo>
                      <a:pt x="151" y="1057"/>
                    </a:lnTo>
                    <a:lnTo>
                      <a:pt x="101" y="1132"/>
                    </a:lnTo>
                    <a:lnTo>
                      <a:pt x="51" y="1208"/>
                    </a:lnTo>
                    <a:lnTo>
                      <a:pt x="51" y="1283"/>
                    </a:lnTo>
                    <a:lnTo>
                      <a:pt x="51" y="1333"/>
                    </a:lnTo>
                    <a:lnTo>
                      <a:pt x="51" y="1359"/>
                    </a:lnTo>
                    <a:lnTo>
                      <a:pt x="26" y="1434"/>
                    </a:lnTo>
                    <a:lnTo>
                      <a:pt x="1" y="1510"/>
                    </a:lnTo>
                    <a:lnTo>
                      <a:pt x="51" y="1635"/>
                    </a:lnTo>
                    <a:lnTo>
                      <a:pt x="252" y="1635"/>
                    </a:lnTo>
                    <a:lnTo>
                      <a:pt x="302" y="1610"/>
                    </a:lnTo>
                    <a:lnTo>
                      <a:pt x="403" y="1610"/>
                    </a:lnTo>
                    <a:lnTo>
                      <a:pt x="478" y="1585"/>
                    </a:lnTo>
                    <a:lnTo>
                      <a:pt x="529" y="1560"/>
                    </a:lnTo>
                    <a:lnTo>
                      <a:pt x="629" y="1510"/>
                    </a:lnTo>
                    <a:lnTo>
                      <a:pt x="730" y="1434"/>
                    </a:lnTo>
                    <a:lnTo>
                      <a:pt x="856" y="1359"/>
                    </a:lnTo>
                    <a:lnTo>
                      <a:pt x="981" y="1258"/>
                    </a:lnTo>
                    <a:lnTo>
                      <a:pt x="1057" y="1183"/>
                    </a:lnTo>
                    <a:lnTo>
                      <a:pt x="1157" y="1107"/>
                    </a:lnTo>
                    <a:lnTo>
                      <a:pt x="1334" y="956"/>
                    </a:lnTo>
                    <a:lnTo>
                      <a:pt x="1484" y="830"/>
                    </a:lnTo>
                    <a:lnTo>
                      <a:pt x="1535" y="805"/>
                    </a:lnTo>
                    <a:lnTo>
                      <a:pt x="1560" y="780"/>
                    </a:lnTo>
                    <a:lnTo>
                      <a:pt x="1610" y="730"/>
                    </a:lnTo>
                    <a:lnTo>
                      <a:pt x="1635" y="705"/>
                    </a:lnTo>
                    <a:lnTo>
                      <a:pt x="1681" y="659"/>
                    </a:lnTo>
                    <a:lnTo>
                      <a:pt x="1660" y="680"/>
                    </a:lnTo>
                    <a:lnTo>
                      <a:pt x="1660" y="680"/>
                    </a:lnTo>
                    <a:lnTo>
                      <a:pt x="1761" y="604"/>
                    </a:lnTo>
                    <a:lnTo>
                      <a:pt x="1837" y="504"/>
                    </a:lnTo>
                    <a:lnTo>
                      <a:pt x="1912" y="453"/>
                    </a:lnTo>
                    <a:lnTo>
                      <a:pt x="1937" y="252"/>
                    </a:lnTo>
                    <a:lnTo>
                      <a:pt x="1887" y="151"/>
                    </a:lnTo>
                    <a:lnTo>
                      <a:pt x="1837" y="76"/>
                    </a:lnTo>
                    <a:lnTo>
                      <a:pt x="166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92" name="Google Shape;1192;p34"/>
            <p:cNvSpPr txBox="1"/>
            <p:nvPr/>
          </p:nvSpPr>
          <p:spPr>
            <a:xfrm>
              <a:off x="6493075" y="2499113"/>
              <a:ext cx="963000" cy="35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Task 02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93" name="Google Shape;1193;p34"/>
          <p:cNvGrpSpPr/>
          <p:nvPr/>
        </p:nvGrpSpPr>
        <p:grpSpPr>
          <a:xfrm>
            <a:off x="6769867" y="2765313"/>
            <a:ext cx="1185060" cy="531318"/>
            <a:chOff x="7324650" y="3393338"/>
            <a:chExt cx="1185060" cy="531318"/>
          </a:xfrm>
        </p:grpSpPr>
        <p:grpSp>
          <p:nvGrpSpPr>
            <p:cNvPr id="1194" name="Google Shape;1194;p34"/>
            <p:cNvGrpSpPr/>
            <p:nvPr/>
          </p:nvGrpSpPr>
          <p:grpSpPr>
            <a:xfrm>
              <a:off x="7324650" y="3393338"/>
              <a:ext cx="1185060" cy="531318"/>
              <a:chOff x="823475" y="2497626"/>
              <a:chExt cx="1185060" cy="531318"/>
            </a:xfrm>
          </p:grpSpPr>
          <p:sp>
            <p:nvSpPr>
              <p:cNvPr id="1195" name="Google Shape;1195;p34"/>
              <p:cNvSpPr/>
              <p:nvPr/>
            </p:nvSpPr>
            <p:spPr>
              <a:xfrm rot="125325">
                <a:off x="873344" y="2518038"/>
                <a:ext cx="1127845" cy="420573"/>
              </a:xfrm>
              <a:custGeom>
                <a:avLst/>
                <a:gdLst/>
                <a:ahLst/>
                <a:cxnLst/>
                <a:rect l="l" t="t" r="r" b="b"/>
                <a:pathLst>
                  <a:path w="48792" h="9458" extrusionOk="0">
                    <a:moveTo>
                      <a:pt x="48113" y="716"/>
                    </a:moveTo>
                    <a:lnTo>
                      <a:pt x="48113" y="7607"/>
                    </a:lnTo>
                    <a:lnTo>
                      <a:pt x="48113" y="7607"/>
                    </a:lnTo>
                    <a:lnTo>
                      <a:pt x="39109" y="7898"/>
                    </a:lnTo>
                    <a:lnTo>
                      <a:pt x="20397" y="8401"/>
                    </a:lnTo>
                    <a:lnTo>
                      <a:pt x="11067" y="8577"/>
                    </a:lnTo>
                    <a:lnTo>
                      <a:pt x="8401" y="8627"/>
                    </a:lnTo>
                    <a:lnTo>
                      <a:pt x="3069" y="8703"/>
                    </a:lnTo>
                    <a:lnTo>
                      <a:pt x="780" y="8832"/>
                    </a:lnTo>
                    <a:lnTo>
                      <a:pt x="780" y="8832"/>
                    </a:lnTo>
                    <a:lnTo>
                      <a:pt x="780" y="5307"/>
                    </a:lnTo>
                    <a:lnTo>
                      <a:pt x="758" y="1856"/>
                    </a:lnTo>
                    <a:lnTo>
                      <a:pt x="758" y="1856"/>
                    </a:lnTo>
                    <a:lnTo>
                      <a:pt x="19090" y="1535"/>
                    </a:lnTo>
                    <a:lnTo>
                      <a:pt x="37801" y="1032"/>
                    </a:lnTo>
                    <a:lnTo>
                      <a:pt x="43133" y="881"/>
                    </a:lnTo>
                    <a:lnTo>
                      <a:pt x="48113" y="716"/>
                    </a:lnTo>
                    <a:close/>
                    <a:moveTo>
                      <a:pt x="48440" y="1"/>
                    </a:moveTo>
                    <a:lnTo>
                      <a:pt x="39109" y="328"/>
                    </a:lnTo>
                    <a:lnTo>
                      <a:pt x="20397" y="831"/>
                    </a:lnTo>
                    <a:lnTo>
                      <a:pt x="11067" y="1007"/>
                    </a:lnTo>
                    <a:lnTo>
                      <a:pt x="5735" y="1107"/>
                    </a:lnTo>
                    <a:lnTo>
                      <a:pt x="403" y="1158"/>
                    </a:lnTo>
                    <a:lnTo>
                      <a:pt x="252" y="1183"/>
                    </a:lnTo>
                    <a:lnTo>
                      <a:pt x="76" y="1384"/>
                    </a:lnTo>
                    <a:lnTo>
                      <a:pt x="51" y="1510"/>
                    </a:lnTo>
                    <a:lnTo>
                      <a:pt x="26" y="5307"/>
                    </a:lnTo>
                    <a:lnTo>
                      <a:pt x="1" y="9105"/>
                    </a:lnTo>
                    <a:lnTo>
                      <a:pt x="26" y="9281"/>
                    </a:lnTo>
                    <a:lnTo>
                      <a:pt x="252" y="9457"/>
                    </a:lnTo>
                    <a:lnTo>
                      <a:pt x="554" y="9457"/>
                    </a:lnTo>
                    <a:lnTo>
                      <a:pt x="660" y="9365"/>
                    </a:lnTo>
                    <a:lnTo>
                      <a:pt x="660" y="9365"/>
                    </a:lnTo>
                    <a:lnTo>
                      <a:pt x="2742" y="9432"/>
                    </a:lnTo>
                    <a:lnTo>
                      <a:pt x="7445" y="9356"/>
                    </a:lnTo>
                    <a:lnTo>
                      <a:pt x="9809" y="9306"/>
                    </a:lnTo>
                    <a:lnTo>
                      <a:pt x="14512" y="9231"/>
                    </a:lnTo>
                    <a:lnTo>
                      <a:pt x="19215" y="9130"/>
                    </a:lnTo>
                    <a:lnTo>
                      <a:pt x="28496" y="8904"/>
                    </a:lnTo>
                    <a:lnTo>
                      <a:pt x="37801" y="8627"/>
                    </a:lnTo>
                    <a:lnTo>
                      <a:pt x="43133" y="8476"/>
                    </a:lnTo>
                    <a:lnTo>
                      <a:pt x="48440" y="8300"/>
                    </a:lnTo>
                    <a:lnTo>
                      <a:pt x="48591" y="8275"/>
                    </a:lnTo>
                    <a:lnTo>
                      <a:pt x="48792" y="8074"/>
                    </a:lnTo>
                    <a:lnTo>
                      <a:pt x="48792" y="7948"/>
                    </a:lnTo>
                    <a:lnTo>
                      <a:pt x="48792" y="353"/>
                    </a:lnTo>
                    <a:lnTo>
                      <a:pt x="48767" y="202"/>
                    </a:lnTo>
                    <a:lnTo>
                      <a:pt x="48591" y="26"/>
                    </a:lnTo>
                    <a:lnTo>
                      <a:pt x="4844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6" name="Google Shape;1196;p34"/>
              <p:cNvSpPr/>
              <p:nvPr/>
            </p:nvSpPr>
            <p:spPr>
              <a:xfrm rot="125325">
                <a:off x="837991" y="2568046"/>
                <a:ext cx="1117951" cy="440673"/>
              </a:xfrm>
              <a:custGeom>
                <a:avLst/>
                <a:gdLst/>
                <a:ahLst/>
                <a:cxnLst/>
                <a:rect l="l" t="t" r="r" b="b"/>
                <a:pathLst>
                  <a:path w="48364" h="9910" extrusionOk="0">
                    <a:moveTo>
                      <a:pt x="679" y="2143"/>
                    </a:moveTo>
                    <a:lnTo>
                      <a:pt x="679" y="2189"/>
                    </a:lnTo>
                    <a:lnTo>
                      <a:pt x="604" y="2214"/>
                    </a:lnTo>
                    <a:lnTo>
                      <a:pt x="679" y="2143"/>
                    </a:lnTo>
                    <a:close/>
                    <a:moveTo>
                      <a:pt x="1710" y="1"/>
                    </a:moveTo>
                    <a:lnTo>
                      <a:pt x="1585" y="101"/>
                    </a:lnTo>
                    <a:lnTo>
                      <a:pt x="855" y="881"/>
                    </a:lnTo>
                    <a:lnTo>
                      <a:pt x="176" y="1660"/>
                    </a:lnTo>
                    <a:lnTo>
                      <a:pt x="25" y="1887"/>
                    </a:lnTo>
                    <a:lnTo>
                      <a:pt x="0" y="2440"/>
                    </a:lnTo>
                    <a:lnTo>
                      <a:pt x="0" y="2717"/>
                    </a:lnTo>
                    <a:lnTo>
                      <a:pt x="0" y="5358"/>
                    </a:lnTo>
                    <a:lnTo>
                      <a:pt x="0" y="7998"/>
                    </a:lnTo>
                    <a:lnTo>
                      <a:pt x="0" y="8778"/>
                    </a:lnTo>
                    <a:lnTo>
                      <a:pt x="0" y="9558"/>
                    </a:lnTo>
                    <a:lnTo>
                      <a:pt x="25" y="9708"/>
                    </a:lnTo>
                    <a:lnTo>
                      <a:pt x="227" y="9910"/>
                    </a:lnTo>
                    <a:lnTo>
                      <a:pt x="352" y="9910"/>
                    </a:lnTo>
                    <a:lnTo>
                      <a:pt x="9658" y="9784"/>
                    </a:lnTo>
                    <a:lnTo>
                      <a:pt x="28269" y="9407"/>
                    </a:lnTo>
                    <a:lnTo>
                      <a:pt x="37574" y="9080"/>
                    </a:lnTo>
                    <a:lnTo>
                      <a:pt x="40190" y="9029"/>
                    </a:lnTo>
                    <a:lnTo>
                      <a:pt x="42806" y="8954"/>
                    </a:lnTo>
                    <a:lnTo>
                      <a:pt x="45421" y="8879"/>
                    </a:lnTo>
                    <a:lnTo>
                      <a:pt x="48037" y="8778"/>
                    </a:lnTo>
                    <a:lnTo>
                      <a:pt x="48188" y="8728"/>
                    </a:lnTo>
                    <a:lnTo>
                      <a:pt x="48364" y="8526"/>
                    </a:lnTo>
                    <a:lnTo>
                      <a:pt x="48364" y="8275"/>
                    </a:lnTo>
                    <a:lnTo>
                      <a:pt x="48188" y="8074"/>
                    </a:lnTo>
                    <a:lnTo>
                      <a:pt x="48037" y="8074"/>
                    </a:lnTo>
                    <a:lnTo>
                      <a:pt x="45622" y="8149"/>
                    </a:lnTo>
                    <a:lnTo>
                      <a:pt x="43208" y="8199"/>
                    </a:lnTo>
                    <a:lnTo>
                      <a:pt x="42177" y="8225"/>
                    </a:lnTo>
                    <a:lnTo>
                      <a:pt x="41121" y="8275"/>
                    </a:lnTo>
                    <a:lnTo>
                      <a:pt x="39863" y="8325"/>
                    </a:lnTo>
                    <a:lnTo>
                      <a:pt x="38631" y="8401"/>
                    </a:lnTo>
                    <a:lnTo>
                      <a:pt x="34028" y="8526"/>
                    </a:lnTo>
                    <a:lnTo>
                      <a:pt x="29426" y="8627"/>
                    </a:lnTo>
                    <a:lnTo>
                      <a:pt x="20120" y="8879"/>
                    </a:lnTo>
                    <a:lnTo>
                      <a:pt x="10815" y="9055"/>
                    </a:lnTo>
                    <a:lnTo>
                      <a:pt x="5584" y="9155"/>
                    </a:lnTo>
                    <a:lnTo>
                      <a:pt x="704" y="9226"/>
                    </a:lnTo>
                    <a:lnTo>
                      <a:pt x="704" y="9226"/>
                    </a:lnTo>
                    <a:lnTo>
                      <a:pt x="704" y="5760"/>
                    </a:lnTo>
                    <a:lnTo>
                      <a:pt x="704" y="4452"/>
                    </a:lnTo>
                    <a:lnTo>
                      <a:pt x="704" y="3144"/>
                    </a:lnTo>
                    <a:lnTo>
                      <a:pt x="704" y="2289"/>
                    </a:lnTo>
                    <a:lnTo>
                      <a:pt x="704" y="2189"/>
                    </a:lnTo>
                    <a:lnTo>
                      <a:pt x="704" y="2120"/>
                    </a:lnTo>
                    <a:lnTo>
                      <a:pt x="704" y="2120"/>
                    </a:lnTo>
                    <a:lnTo>
                      <a:pt x="981" y="1862"/>
                    </a:lnTo>
                    <a:lnTo>
                      <a:pt x="1333" y="1409"/>
                    </a:lnTo>
                    <a:lnTo>
                      <a:pt x="1710" y="1007"/>
                    </a:lnTo>
                    <a:lnTo>
                      <a:pt x="2088" y="604"/>
                    </a:lnTo>
                    <a:lnTo>
                      <a:pt x="2163" y="478"/>
                    </a:lnTo>
                    <a:lnTo>
                      <a:pt x="2138" y="202"/>
                    </a:lnTo>
                    <a:lnTo>
                      <a:pt x="1962" y="26"/>
                    </a:lnTo>
                    <a:lnTo>
                      <a:pt x="171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7" name="Google Shape;1197;p34"/>
              <p:cNvSpPr/>
              <p:nvPr/>
            </p:nvSpPr>
            <p:spPr>
              <a:xfrm rot="125325">
                <a:off x="845420" y="2647015"/>
                <a:ext cx="40706" cy="80575"/>
              </a:xfrm>
              <a:custGeom>
                <a:avLst/>
                <a:gdLst/>
                <a:ahLst/>
                <a:cxnLst/>
                <a:rect l="l" t="t" r="r" b="b"/>
                <a:pathLst>
                  <a:path w="1761" h="1812" extrusionOk="0">
                    <a:moveTo>
                      <a:pt x="1560" y="1"/>
                    </a:moveTo>
                    <a:lnTo>
                      <a:pt x="1409" y="51"/>
                    </a:lnTo>
                    <a:lnTo>
                      <a:pt x="1358" y="76"/>
                    </a:lnTo>
                    <a:lnTo>
                      <a:pt x="1308" y="101"/>
                    </a:lnTo>
                    <a:lnTo>
                      <a:pt x="1333" y="101"/>
                    </a:lnTo>
                    <a:lnTo>
                      <a:pt x="1233" y="152"/>
                    </a:lnTo>
                    <a:lnTo>
                      <a:pt x="1182" y="202"/>
                    </a:lnTo>
                    <a:lnTo>
                      <a:pt x="1157" y="227"/>
                    </a:lnTo>
                    <a:lnTo>
                      <a:pt x="1057" y="303"/>
                    </a:lnTo>
                    <a:lnTo>
                      <a:pt x="981" y="378"/>
                    </a:lnTo>
                    <a:lnTo>
                      <a:pt x="805" y="529"/>
                    </a:lnTo>
                    <a:lnTo>
                      <a:pt x="654" y="705"/>
                    </a:lnTo>
                    <a:lnTo>
                      <a:pt x="503" y="881"/>
                    </a:lnTo>
                    <a:lnTo>
                      <a:pt x="352" y="1032"/>
                    </a:lnTo>
                    <a:lnTo>
                      <a:pt x="252" y="1107"/>
                    </a:lnTo>
                    <a:lnTo>
                      <a:pt x="202" y="1208"/>
                    </a:lnTo>
                    <a:lnTo>
                      <a:pt x="126" y="1258"/>
                    </a:lnTo>
                    <a:lnTo>
                      <a:pt x="101" y="1334"/>
                    </a:lnTo>
                    <a:lnTo>
                      <a:pt x="51" y="1434"/>
                    </a:lnTo>
                    <a:lnTo>
                      <a:pt x="25" y="1535"/>
                    </a:lnTo>
                    <a:lnTo>
                      <a:pt x="0" y="1636"/>
                    </a:lnTo>
                    <a:lnTo>
                      <a:pt x="51" y="1786"/>
                    </a:lnTo>
                    <a:lnTo>
                      <a:pt x="176" y="1812"/>
                    </a:lnTo>
                    <a:lnTo>
                      <a:pt x="277" y="1786"/>
                    </a:lnTo>
                    <a:lnTo>
                      <a:pt x="322" y="1775"/>
                    </a:lnTo>
                    <a:lnTo>
                      <a:pt x="322" y="1775"/>
                    </a:lnTo>
                    <a:lnTo>
                      <a:pt x="378" y="1786"/>
                    </a:lnTo>
                    <a:lnTo>
                      <a:pt x="478" y="1736"/>
                    </a:lnTo>
                    <a:lnTo>
                      <a:pt x="554" y="1686"/>
                    </a:lnTo>
                    <a:lnTo>
                      <a:pt x="604" y="1636"/>
                    </a:lnTo>
                    <a:lnTo>
                      <a:pt x="679" y="1560"/>
                    </a:lnTo>
                    <a:lnTo>
                      <a:pt x="780" y="1485"/>
                    </a:lnTo>
                    <a:lnTo>
                      <a:pt x="931" y="1309"/>
                    </a:lnTo>
                    <a:lnTo>
                      <a:pt x="1082" y="1158"/>
                    </a:lnTo>
                    <a:lnTo>
                      <a:pt x="1258" y="982"/>
                    </a:lnTo>
                    <a:lnTo>
                      <a:pt x="1409" y="806"/>
                    </a:lnTo>
                    <a:lnTo>
                      <a:pt x="1459" y="730"/>
                    </a:lnTo>
                    <a:lnTo>
                      <a:pt x="1534" y="630"/>
                    </a:lnTo>
                    <a:lnTo>
                      <a:pt x="1585" y="604"/>
                    </a:lnTo>
                    <a:lnTo>
                      <a:pt x="1610" y="554"/>
                    </a:lnTo>
                    <a:lnTo>
                      <a:pt x="1685" y="453"/>
                    </a:lnTo>
                    <a:lnTo>
                      <a:pt x="1702" y="370"/>
                    </a:lnTo>
                    <a:lnTo>
                      <a:pt x="1702" y="370"/>
                    </a:lnTo>
                    <a:lnTo>
                      <a:pt x="1711" y="353"/>
                    </a:lnTo>
                    <a:lnTo>
                      <a:pt x="1761" y="202"/>
                    </a:lnTo>
                    <a:lnTo>
                      <a:pt x="156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8" name="Google Shape;1198;p34"/>
              <p:cNvSpPr/>
              <p:nvPr/>
            </p:nvSpPr>
            <p:spPr>
              <a:xfrm rot="125325">
                <a:off x="839045" y="2731890"/>
                <a:ext cx="42463" cy="99563"/>
              </a:xfrm>
              <a:custGeom>
                <a:avLst/>
                <a:gdLst/>
                <a:ahLst/>
                <a:cxnLst/>
                <a:rect l="l" t="t" r="r" b="b"/>
                <a:pathLst>
                  <a:path w="1837" h="2239" extrusionOk="0">
                    <a:moveTo>
                      <a:pt x="1686" y="0"/>
                    </a:moveTo>
                    <a:lnTo>
                      <a:pt x="1610" y="50"/>
                    </a:lnTo>
                    <a:lnTo>
                      <a:pt x="1535" y="126"/>
                    </a:lnTo>
                    <a:lnTo>
                      <a:pt x="1409" y="176"/>
                    </a:lnTo>
                    <a:lnTo>
                      <a:pt x="1359" y="201"/>
                    </a:lnTo>
                    <a:lnTo>
                      <a:pt x="1258" y="327"/>
                    </a:lnTo>
                    <a:lnTo>
                      <a:pt x="1157" y="453"/>
                    </a:lnTo>
                    <a:lnTo>
                      <a:pt x="1032" y="553"/>
                    </a:lnTo>
                    <a:lnTo>
                      <a:pt x="831" y="780"/>
                    </a:lnTo>
                    <a:lnTo>
                      <a:pt x="629" y="1006"/>
                    </a:lnTo>
                    <a:lnTo>
                      <a:pt x="428" y="1258"/>
                    </a:lnTo>
                    <a:lnTo>
                      <a:pt x="227" y="1534"/>
                    </a:lnTo>
                    <a:lnTo>
                      <a:pt x="177" y="1585"/>
                    </a:lnTo>
                    <a:lnTo>
                      <a:pt x="126" y="1660"/>
                    </a:lnTo>
                    <a:lnTo>
                      <a:pt x="126" y="1685"/>
                    </a:lnTo>
                    <a:lnTo>
                      <a:pt x="101" y="1736"/>
                    </a:lnTo>
                    <a:lnTo>
                      <a:pt x="76" y="1811"/>
                    </a:lnTo>
                    <a:lnTo>
                      <a:pt x="76" y="1861"/>
                    </a:lnTo>
                    <a:lnTo>
                      <a:pt x="51" y="1912"/>
                    </a:lnTo>
                    <a:lnTo>
                      <a:pt x="26" y="1962"/>
                    </a:lnTo>
                    <a:lnTo>
                      <a:pt x="1" y="2037"/>
                    </a:lnTo>
                    <a:lnTo>
                      <a:pt x="1" y="2113"/>
                    </a:lnTo>
                    <a:lnTo>
                      <a:pt x="51" y="2213"/>
                    </a:lnTo>
                    <a:lnTo>
                      <a:pt x="151" y="2239"/>
                    </a:lnTo>
                    <a:lnTo>
                      <a:pt x="227" y="2239"/>
                    </a:lnTo>
                    <a:lnTo>
                      <a:pt x="302" y="2213"/>
                    </a:lnTo>
                    <a:lnTo>
                      <a:pt x="353" y="2188"/>
                    </a:lnTo>
                    <a:lnTo>
                      <a:pt x="428" y="2138"/>
                    </a:lnTo>
                    <a:lnTo>
                      <a:pt x="529" y="2113"/>
                    </a:lnTo>
                    <a:lnTo>
                      <a:pt x="604" y="2037"/>
                    </a:lnTo>
                    <a:lnTo>
                      <a:pt x="680" y="1987"/>
                    </a:lnTo>
                    <a:lnTo>
                      <a:pt x="730" y="1937"/>
                    </a:lnTo>
                    <a:lnTo>
                      <a:pt x="981" y="1660"/>
                    </a:lnTo>
                    <a:lnTo>
                      <a:pt x="1208" y="1358"/>
                    </a:lnTo>
                    <a:lnTo>
                      <a:pt x="1384" y="1107"/>
                    </a:lnTo>
                    <a:lnTo>
                      <a:pt x="1560" y="805"/>
                    </a:lnTo>
                    <a:lnTo>
                      <a:pt x="1635" y="679"/>
                    </a:lnTo>
                    <a:lnTo>
                      <a:pt x="1711" y="528"/>
                    </a:lnTo>
                    <a:lnTo>
                      <a:pt x="1761" y="453"/>
                    </a:lnTo>
                    <a:lnTo>
                      <a:pt x="1786" y="352"/>
                    </a:lnTo>
                    <a:lnTo>
                      <a:pt x="1786" y="302"/>
                    </a:lnTo>
                    <a:lnTo>
                      <a:pt x="1811" y="277"/>
                    </a:lnTo>
                    <a:lnTo>
                      <a:pt x="1811" y="227"/>
                    </a:lnTo>
                    <a:lnTo>
                      <a:pt x="1837" y="126"/>
                    </a:lnTo>
                    <a:lnTo>
                      <a:pt x="168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34"/>
              <p:cNvSpPr/>
              <p:nvPr/>
            </p:nvSpPr>
            <p:spPr>
              <a:xfrm rot="125325">
                <a:off x="825572" y="2822213"/>
                <a:ext cx="52333" cy="115215"/>
              </a:xfrm>
              <a:custGeom>
                <a:avLst/>
                <a:gdLst/>
                <a:ahLst/>
                <a:cxnLst/>
                <a:rect l="l" t="t" r="r" b="b"/>
                <a:pathLst>
                  <a:path w="2264" h="2591" extrusionOk="0">
                    <a:moveTo>
                      <a:pt x="2113" y="0"/>
                    </a:moveTo>
                    <a:lnTo>
                      <a:pt x="1987" y="51"/>
                    </a:lnTo>
                    <a:lnTo>
                      <a:pt x="1811" y="151"/>
                    </a:lnTo>
                    <a:lnTo>
                      <a:pt x="1660" y="277"/>
                    </a:lnTo>
                    <a:lnTo>
                      <a:pt x="1534" y="403"/>
                    </a:lnTo>
                    <a:lnTo>
                      <a:pt x="1383" y="528"/>
                    </a:lnTo>
                    <a:lnTo>
                      <a:pt x="1132" y="805"/>
                    </a:lnTo>
                    <a:lnTo>
                      <a:pt x="880" y="1082"/>
                    </a:lnTo>
                    <a:lnTo>
                      <a:pt x="604" y="1384"/>
                    </a:lnTo>
                    <a:lnTo>
                      <a:pt x="352" y="1685"/>
                    </a:lnTo>
                    <a:lnTo>
                      <a:pt x="151" y="2012"/>
                    </a:lnTo>
                    <a:lnTo>
                      <a:pt x="70" y="2294"/>
                    </a:lnTo>
                    <a:lnTo>
                      <a:pt x="70" y="2294"/>
                    </a:lnTo>
                    <a:lnTo>
                      <a:pt x="50" y="2314"/>
                    </a:lnTo>
                    <a:lnTo>
                      <a:pt x="25" y="2364"/>
                    </a:lnTo>
                    <a:lnTo>
                      <a:pt x="0" y="2465"/>
                    </a:lnTo>
                    <a:lnTo>
                      <a:pt x="126" y="2591"/>
                    </a:lnTo>
                    <a:lnTo>
                      <a:pt x="226" y="2566"/>
                    </a:lnTo>
                    <a:lnTo>
                      <a:pt x="402" y="2465"/>
                    </a:lnTo>
                    <a:lnTo>
                      <a:pt x="553" y="2364"/>
                    </a:lnTo>
                    <a:lnTo>
                      <a:pt x="704" y="2264"/>
                    </a:lnTo>
                    <a:lnTo>
                      <a:pt x="855" y="2138"/>
                    </a:lnTo>
                    <a:lnTo>
                      <a:pt x="981" y="2012"/>
                    </a:lnTo>
                    <a:lnTo>
                      <a:pt x="1107" y="1861"/>
                    </a:lnTo>
                    <a:lnTo>
                      <a:pt x="1358" y="1560"/>
                    </a:lnTo>
                    <a:lnTo>
                      <a:pt x="1584" y="1283"/>
                    </a:lnTo>
                    <a:lnTo>
                      <a:pt x="1836" y="981"/>
                    </a:lnTo>
                    <a:lnTo>
                      <a:pt x="1937" y="830"/>
                    </a:lnTo>
                    <a:lnTo>
                      <a:pt x="2062" y="654"/>
                    </a:lnTo>
                    <a:lnTo>
                      <a:pt x="2163" y="503"/>
                    </a:lnTo>
                    <a:lnTo>
                      <a:pt x="2238" y="327"/>
                    </a:lnTo>
                    <a:lnTo>
                      <a:pt x="2264" y="202"/>
                    </a:lnTo>
                    <a:lnTo>
                      <a:pt x="211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34"/>
              <p:cNvSpPr/>
              <p:nvPr/>
            </p:nvSpPr>
            <p:spPr>
              <a:xfrm rot="125325">
                <a:off x="844660" y="2886482"/>
                <a:ext cx="42463" cy="87290"/>
              </a:xfrm>
              <a:custGeom>
                <a:avLst/>
                <a:gdLst/>
                <a:ahLst/>
                <a:cxnLst/>
                <a:rect l="l" t="t" r="r" b="b"/>
                <a:pathLst>
                  <a:path w="1837" h="1963" extrusionOk="0">
                    <a:moveTo>
                      <a:pt x="1409" y="1"/>
                    </a:moveTo>
                    <a:lnTo>
                      <a:pt x="1308" y="76"/>
                    </a:lnTo>
                    <a:lnTo>
                      <a:pt x="931" y="428"/>
                    </a:lnTo>
                    <a:lnTo>
                      <a:pt x="579" y="781"/>
                    </a:lnTo>
                    <a:lnTo>
                      <a:pt x="453" y="906"/>
                    </a:lnTo>
                    <a:lnTo>
                      <a:pt x="378" y="1032"/>
                    </a:lnTo>
                    <a:lnTo>
                      <a:pt x="302" y="1133"/>
                    </a:lnTo>
                    <a:lnTo>
                      <a:pt x="252" y="1233"/>
                    </a:lnTo>
                    <a:lnTo>
                      <a:pt x="176" y="1334"/>
                    </a:lnTo>
                    <a:lnTo>
                      <a:pt x="126" y="1460"/>
                    </a:lnTo>
                    <a:lnTo>
                      <a:pt x="51" y="1610"/>
                    </a:lnTo>
                    <a:lnTo>
                      <a:pt x="51" y="1686"/>
                    </a:lnTo>
                    <a:lnTo>
                      <a:pt x="26" y="1761"/>
                    </a:lnTo>
                    <a:lnTo>
                      <a:pt x="0" y="1837"/>
                    </a:lnTo>
                    <a:lnTo>
                      <a:pt x="0" y="1887"/>
                    </a:lnTo>
                    <a:lnTo>
                      <a:pt x="101" y="1963"/>
                    </a:lnTo>
                    <a:lnTo>
                      <a:pt x="151" y="1937"/>
                    </a:lnTo>
                    <a:lnTo>
                      <a:pt x="227" y="1912"/>
                    </a:lnTo>
                    <a:lnTo>
                      <a:pt x="264" y="1887"/>
                    </a:lnTo>
                    <a:lnTo>
                      <a:pt x="327" y="1887"/>
                    </a:lnTo>
                    <a:lnTo>
                      <a:pt x="579" y="1711"/>
                    </a:lnTo>
                    <a:lnTo>
                      <a:pt x="679" y="1610"/>
                    </a:lnTo>
                    <a:lnTo>
                      <a:pt x="730" y="1585"/>
                    </a:lnTo>
                    <a:lnTo>
                      <a:pt x="780" y="1535"/>
                    </a:lnTo>
                    <a:lnTo>
                      <a:pt x="805" y="1510"/>
                    </a:lnTo>
                    <a:lnTo>
                      <a:pt x="830" y="1485"/>
                    </a:lnTo>
                    <a:lnTo>
                      <a:pt x="956" y="1384"/>
                    </a:lnTo>
                    <a:lnTo>
                      <a:pt x="1057" y="1258"/>
                    </a:lnTo>
                    <a:lnTo>
                      <a:pt x="1384" y="881"/>
                    </a:lnTo>
                    <a:lnTo>
                      <a:pt x="1761" y="504"/>
                    </a:lnTo>
                    <a:lnTo>
                      <a:pt x="1811" y="403"/>
                    </a:lnTo>
                    <a:lnTo>
                      <a:pt x="1836" y="177"/>
                    </a:lnTo>
                    <a:lnTo>
                      <a:pt x="1761" y="76"/>
                    </a:lnTo>
                    <a:lnTo>
                      <a:pt x="166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34"/>
              <p:cNvSpPr/>
              <p:nvPr/>
            </p:nvSpPr>
            <p:spPr>
              <a:xfrm rot="125325">
                <a:off x="904565" y="2897667"/>
                <a:ext cx="37817" cy="78307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1761" extrusionOk="0">
                    <a:moveTo>
                      <a:pt x="1309" y="1"/>
                    </a:moveTo>
                    <a:lnTo>
                      <a:pt x="1208" y="51"/>
                    </a:lnTo>
                    <a:lnTo>
                      <a:pt x="831" y="327"/>
                    </a:lnTo>
                    <a:lnTo>
                      <a:pt x="479" y="654"/>
                    </a:lnTo>
                    <a:lnTo>
                      <a:pt x="328" y="830"/>
                    </a:lnTo>
                    <a:lnTo>
                      <a:pt x="177" y="1032"/>
                    </a:lnTo>
                    <a:lnTo>
                      <a:pt x="101" y="1157"/>
                    </a:lnTo>
                    <a:lnTo>
                      <a:pt x="51" y="1283"/>
                    </a:lnTo>
                    <a:lnTo>
                      <a:pt x="26" y="1409"/>
                    </a:lnTo>
                    <a:lnTo>
                      <a:pt x="1" y="1535"/>
                    </a:lnTo>
                    <a:lnTo>
                      <a:pt x="26" y="1660"/>
                    </a:lnTo>
                    <a:lnTo>
                      <a:pt x="227" y="1761"/>
                    </a:lnTo>
                    <a:lnTo>
                      <a:pt x="328" y="1711"/>
                    </a:lnTo>
                    <a:lnTo>
                      <a:pt x="403" y="1686"/>
                    </a:lnTo>
                    <a:lnTo>
                      <a:pt x="454" y="1635"/>
                    </a:lnTo>
                    <a:lnTo>
                      <a:pt x="504" y="1610"/>
                    </a:lnTo>
                    <a:lnTo>
                      <a:pt x="516" y="1585"/>
                    </a:lnTo>
                    <a:lnTo>
                      <a:pt x="529" y="1585"/>
                    </a:lnTo>
                    <a:lnTo>
                      <a:pt x="554" y="1560"/>
                    </a:lnTo>
                    <a:lnTo>
                      <a:pt x="579" y="1535"/>
                    </a:lnTo>
                    <a:lnTo>
                      <a:pt x="655" y="1459"/>
                    </a:lnTo>
                    <a:lnTo>
                      <a:pt x="730" y="1384"/>
                    </a:lnTo>
                    <a:lnTo>
                      <a:pt x="755" y="1359"/>
                    </a:lnTo>
                    <a:lnTo>
                      <a:pt x="755" y="1333"/>
                    </a:lnTo>
                    <a:lnTo>
                      <a:pt x="781" y="1333"/>
                    </a:lnTo>
                    <a:lnTo>
                      <a:pt x="781" y="1308"/>
                    </a:lnTo>
                    <a:lnTo>
                      <a:pt x="806" y="1283"/>
                    </a:lnTo>
                    <a:lnTo>
                      <a:pt x="831" y="1258"/>
                    </a:lnTo>
                    <a:lnTo>
                      <a:pt x="881" y="1183"/>
                    </a:lnTo>
                    <a:lnTo>
                      <a:pt x="957" y="1107"/>
                    </a:lnTo>
                    <a:lnTo>
                      <a:pt x="1233" y="780"/>
                    </a:lnTo>
                    <a:lnTo>
                      <a:pt x="1560" y="504"/>
                    </a:lnTo>
                    <a:lnTo>
                      <a:pt x="1636" y="403"/>
                    </a:lnTo>
                    <a:lnTo>
                      <a:pt x="1636" y="202"/>
                    </a:lnTo>
                    <a:lnTo>
                      <a:pt x="1585" y="126"/>
                    </a:lnTo>
                    <a:lnTo>
                      <a:pt x="1510" y="51"/>
                    </a:lnTo>
                    <a:lnTo>
                      <a:pt x="130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34"/>
              <p:cNvSpPr/>
              <p:nvPr/>
            </p:nvSpPr>
            <p:spPr>
              <a:xfrm rot="125325">
                <a:off x="968248" y="2903216"/>
                <a:ext cx="36060" cy="71637"/>
              </a:xfrm>
              <a:custGeom>
                <a:avLst/>
                <a:gdLst/>
                <a:ahLst/>
                <a:cxnLst/>
                <a:rect l="l" t="t" r="r" b="b"/>
                <a:pathLst>
                  <a:path w="1560" h="1611" extrusionOk="0">
                    <a:moveTo>
                      <a:pt x="1333" y="1"/>
                    </a:moveTo>
                    <a:lnTo>
                      <a:pt x="1208" y="51"/>
                    </a:lnTo>
                    <a:lnTo>
                      <a:pt x="1157" y="51"/>
                    </a:lnTo>
                    <a:lnTo>
                      <a:pt x="1107" y="76"/>
                    </a:lnTo>
                    <a:lnTo>
                      <a:pt x="1082" y="101"/>
                    </a:lnTo>
                    <a:lnTo>
                      <a:pt x="1032" y="101"/>
                    </a:lnTo>
                    <a:lnTo>
                      <a:pt x="1006" y="126"/>
                    </a:lnTo>
                    <a:lnTo>
                      <a:pt x="956" y="151"/>
                    </a:lnTo>
                    <a:lnTo>
                      <a:pt x="881" y="177"/>
                    </a:lnTo>
                    <a:lnTo>
                      <a:pt x="830" y="227"/>
                    </a:lnTo>
                    <a:lnTo>
                      <a:pt x="705" y="353"/>
                    </a:lnTo>
                    <a:lnTo>
                      <a:pt x="579" y="457"/>
                    </a:lnTo>
                    <a:lnTo>
                      <a:pt x="579" y="457"/>
                    </a:lnTo>
                    <a:lnTo>
                      <a:pt x="579" y="453"/>
                    </a:lnTo>
                    <a:lnTo>
                      <a:pt x="529" y="478"/>
                    </a:lnTo>
                    <a:lnTo>
                      <a:pt x="478" y="529"/>
                    </a:lnTo>
                    <a:lnTo>
                      <a:pt x="453" y="554"/>
                    </a:lnTo>
                    <a:lnTo>
                      <a:pt x="428" y="604"/>
                    </a:lnTo>
                    <a:lnTo>
                      <a:pt x="378" y="654"/>
                    </a:lnTo>
                    <a:lnTo>
                      <a:pt x="302" y="730"/>
                    </a:lnTo>
                    <a:lnTo>
                      <a:pt x="176" y="906"/>
                    </a:lnTo>
                    <a:lnTo>
                      <a:pt x="51" y="1082"/>
                    </a:lnTo>
                    <a:lnTo>
                      <a:pt x="0" y="1258"/>
                    </a:lnTo>
                    <a:lnTo>
                      <a:pt x="26" y="1346"/>
                    </a:lnTo>
                    <a:lnTo>
                      <a:pt x="26" y="1346"/>
                    </a:lnTo>
                    <a:lnTo>
                      <a:pt x="26" y="1459"/>
                    </a:lnTo>
                    <a:lnTo>
                      <a:pt x="151" y="1585"/>
                    </a:lnTo>
                    <a:lnTo>
                      <a:pt x="227" y="1610"/>
                    </a:lnTo>
                    <a:lnTo>
                      <a:pt x="327" y="1610"/>
                    </a:lnTo>
                    <a:lnTo>
                      <a:pt x="344" y="1605"/>
                    </a:lnTo>
                    <a:lnTo>
                      <a:pt x="344" y="1605"/>
                    </a:lnTo>
                    <a:lnTo>
                      <a:pt x="378" y="1610"/>
                    </a:lnTo>
                    <a:lnTo>
                      <a:pt x="529" y="1535"/>
                    </a:lnTo>
                    <a:lnTo>
                      <a:pt x="579" y="1510"/>
                    </a:lnTo>
                    <a:lnTo>
                      <a:pt x="629" y="1459"/>
                    </a:lnTo>
                    <a:lnTo>
                      <a:pt x="679" y="1384"/>
                    </a:lnTo>
                    <a:lnTo>
                      <a:pt x="755" y="1333"/>
                    </a:lnTo>
                    <a:lnTo>
                      <a:pt x="855" y="1208"/>
                    </a:lnTo>
                    <a:lnTo>
                      <a:pt x="956" y="1057"/>
                    </a:lnTo>
                    <a:lnTo>
                      <a:pt x="1006" y="1007"/>
                    </a:lnTo>
                    <a:lnTo>
                      <a:pt x="1057" y="956"/>
                    </a:lnTo>
                    <a:lnTo>
                      <a:pt x="1057" y="931"/>
                    </a:lnTo>
                    <a:lnTo>
                      <a:pt x="1107" y="856"/>
                    </a:lnTo>
                    <a:lnTo>
                      <a:pt x="1182" y="805"/>
                    </a:lnTo>
                    <a:lnTo>
                      <a:pt x="1233" y="730"/>
                    </a:lnTo>
                    <a:lnTo>
                      <a:pt x="1283" y="680"/>
                    </a:lnTo>
                    <a:lnTo>
                      <a:pt x="1409" y="554"/>
                    </a:lnTo>
                    <a:lnTo>
                      <a:pt x="1424" y="448"/>
                    </a:lnTo>
                    <a:lnTo>
                      <a:pt x="1434" y="428"/>
                    </a:lnTo>
                    <a:lnTo>
                      <a:pt x="1509" y="353"/>
                    </a:lnTo>
                    <a:lnTo>
                      <a:pt x="1560" y="202"/>
                    </a:lnTo>
                    <a:lnTo>
                      <a:pt x="1459" y="76"/>
                    </a:lnTo>
                    <a:lnTo>
                      <a:pt x="133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34"/>
              <p:cNvSpPr/>
              <p:nvPr/>
            </p:nvSpPr>
            <p:spPr>
              <a:xfrm rot="125325">
                <a:off x="1020608" y="2902858"/>
                <a:ext cx="33171" cy="71593"/>
              </a:xfrm>
              <a:custGeom>
                <a:avLst/>
                <a:gdLst/>
                <a:ahLst/>
                <a:cxnLst/>
                <a:rect l="l" t="t" r="r" b="b"/>
                <a:pathLst>
                  <a:path w="1435" h="1610" extrusionOk="0">
                    <a:moveTo>
                      <a:pt x="894" y="1057"/>
                    </a:moveTo>
                    <a:lnTo>
                      <a:pt x="881" y="1073"/>
                    </a:lnTo>
                    <a:lnTo>
                      <a:pt x="881" y="1073"/>
                    </a:lnTo>
                    <a:lnTo>
                      <a:pt x="869" y="1094"/>
                    </a:lnTo>
                    <a:lnTo>
                      <a:pt x="869" y="1094"/>
                    </a:lnTo>
                    <a:lnTo>
                      <a:pt x="881" y="1082"/>
                    </a:lnTo>
                    <a:lnTo>
                      <a:pt x="894" y="1057"/>
                    </a:lnTo>
                    <a:close/>
                    <a:moveTo>
                      <a:pt x="1057" y="0"/>
                    </a:moveTo>
                    <a:lnTo>
                      <a:pt x="931" y="51"/>
                    </a:lnTo>
                    <a:lnTo>
                      <a:pt x="630" y="277"/>
                    </a:lnTo>
                    <a:lnTo>
                      <a:pt x="378" y="528"/>
                    </a:lnTo>
                    <a:lnTo>
                      <a:pt x="252" y="704"/>
                    </a:lnTo>
                    <a:lnTo>
                      <a:pt x="127" y="855"/>
                    </a:lnTo>
                    <a:lnTo>
                      <a:pt x="76" y="956"/>
                    </a:lnTo>
                    <a:lnTo>
                      <a:pt x="26" y="1082"/>
                    </a:lnTo>
                    <a:lnTo>
                      <a:pt x="1" y="1182"/>
                    </a:lnTo>
                    <a:lnTo>
                      <a:pt x="1" y="1308"/>
                    </a:lnTo>
                    <a:lnTo>
                      <a:pt x="26" y="1459"/>
                    </a:lnTo>
                    <a:lnTo>
                      <a:pt x="278" y="1610"/>
                    </a:lnTo>
                    <a:lnTo>
                      <a:pt x="428" y="1560"/>
                    </a:lnTo>
                    <a:lnTo>
                      <a:pt x="479" y="1509"/>
                    </a:lnTo>
                    <a:lnTo>
                      <a:pt x="529" y="1484"/>
                    </a:lnTo>
                    <a:lnTo>
                      <a:pt x="604" y="1434"/>
                    </a:lnTo>
                    <a:lnTo>
                      <a:pt x="655" y="1383"/>
                    </a:lnTo>
                    <a:lnTo>
                      <a:pt x="705" y="1333"/>
                    </a:lnTo>
                    <a:lnTo>
                      <a:pt x="755" y="1283"/>
                    </a:lnTo>
                    <a:lnTo>
                      <a:pt x="831" y="1157"/>
                    </a:lnTo>
                    <a:lnTo>
                      <a:pt x="869" y="1094"/>
                    </a:lnTo>
                    <a:lnTo>
                      <a:pt x="869" y="1094"/>
                    </a:lnTo>
                    <a:lnTo>
                      <a:pt x="856" y="1107"/>
                    </a:lnTo>
                    <a:lnTo>
                      <a:pt x="856" y="1107"/>
                    </a:lnTo>
                    <a:lnTo>
                      <a:pt x="881" y="1073"/>
                    </a:lnTo>
                    <a:lnTo>
                      <a:pt x="881" y="1073"/>
                    </a:lnTo>
                    <a:lnTo>
                      <a:pt x="906" y="1031"/>
                    </a:lnTo>
                    <a:lnTo>
                      <a:pt x="894" y="1057"/>
                    </a:lnTo>
                    <a:lnTo>
                      <a:pt x="894" y="1057"/>
                    </a:lnTo>
                    <a:lnTo>
                      <a:pt x="931" y="1006"/>
                    </a:lnTo>
                    <a:lnTo>
                      <a:pt x="1007" y="906"/>
                    </a:lnTo>
                    <a:lnTo>
                      <a:pt x="957" y="981"/>
                    </a:lnTo>
                    <a:lnTo>
                      <a:pt x="1133" y="755"/>
                    </a:lnTo>
                    <a:lnTo>
                      <a:pt x="1334" y="554"/>
                    </a:lnTo>
                    <a:lnTo>
                      <a:pt x="1409" y="478"/>
                    </a:lnTo>
                    <a:lnTo>
                      <a:pt x="1434" y="227"/>
                    </a:lnTo>
                    <a:lnTo>
                      <a:pt x="1359" y="126"/>
                    </a:lnTo>
                    <a:lnTo>
                      <a:pt x="1284" y="51"/>
                    </a:lnTo>
                    <a:lnTo>
                      <a:pt x="118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34"/>
              <p:cNvSpPr/>
              <p:nvPr/>
            </p:nvSpPr>
            <p:spPr>
              <a:xfrm rot="125325">
                <a:off x="1078273" y="2906028"/>
                <a:ext cx="30258" cy="61543"/>
              </a:xfrm>
              <a:custGeom>
                <a:avLst/>
                <a:gdLst/>
                <a:ahLst/>
                <a:cxnLst/>
                <a:rect l="l" t="t" r="r" b="b"/>
                <a:pathLst>
                  <a:path w="1309" h="1384" extrusionOk="0">
                    <a:moveTo>
                      <a:pt x="1057" y="0"/>
                    </a:moveTo>
                    <a:lnTo>
                      <a:pt x="831" y="26"/>
                    </a:lnTo>
                    <a:lnTo>
                      <a:pt x="755" y="76"/>
                    </a:lnTo>
                    <a:lnTo>
                      <a:pt x="554" y="252"/>
                    </a:lnTo>
                    <a:lnTo>
                      <a:pt x="403" y="453"/>
                    </a:lnTo>
                    <a:lnTo>
                      <a:pt x="227" y="629"/>
                    </a:lnTo>
                    <a:lnTo>
                      <a:pt x="202" y="679"/>
                    </a:lnTo>
                    <a:lnTo>
                      <a:pt x="152" y="730"/>
                    </a:lnTo>
                    <a:lnTo>
                      <a:pt x="76" y="805"/>
                    </a:lnTo>
                    <a:lnTo>
                      <a:pt x="51" y="906"/>
                    </a:lnTo>
                    <a:lnTo>
                      <a:pt x="26" y="956"/>
                    </a:lnTo>
                    <a:lnTo>
                      <a:pt x="26" y="981"/>
                    </a:lnTo>
                    <a:lnTo>
                      <a:pt x="1" y="1182"/>
                    </a:lnTo>
                    <a:lnTo>
                      <a:pt x="152" y="1308"/>
                    </a:lnTo>
                    <a:lnTo>
                      <a:pt x="202" y="1358"/>
                    </a:lnTo>
                    <a:lnTo>
                      <a:pt x="303" y="1384"/>
                    </a:lnTo>
                    <a:lnTo>
                      <a:pt x="403" y="1384"/>
                    </a:lnTo>
                    <a:lnTo>
                      <a:pt x="504" y="1333"/>
                    </a:lnTo>
                    <a:lnTo>
                      <a:pt x="604" y="1308"/>
                    </a:lnTo>
                    <a:lnTo>
                      <a:pt x="680" y="1233"/>
                    </a:lnTo>
                    <a:lnTo>
                      <a:pt x="705" y="1182"/>
                    </a:lnTo>
                    <a:lnTo>
                      <a:pt x="755" y="1132"/>
                    </a:lnTo>
                    <a:lnTo>
                      <a:pt x="831" y="1032"/>
                    </a:lnTo>
                    <a:lnTo>
                      <a:pt x="906" y="931"/>
                    </a:lnTo>
                    <a:lnTo>
                      <a:pt x="1082" y="705"/>
                    </a:lnTo>
                    <a:lnTo>
                      <a:pt x="1258" y="478"/>
                    </a:lnTo>
                    <a:lnTo>
                      <a:pt x="1309" y="352"/>
                    </a:lnTo>
                    <a:lnTo>
                      <a:pt x="1283" y="227"/>
                    </a:lnTo>
                    <a:lnTo>
                      <a:pt x="1233" y="126"/>
                    </a:lnTo>
                    <a:lnTo>
                      <a:pt x="1158" y="51"/>
                    </a:lnTo>
                    <a:lnTo>
                      <a:pt x="105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5" name="Google Shape;1205;p34"/>
              <p:cNvSpPr/>
              <p:nvPr/>
            </p:nvSpPr>
            <p:spPr>
              <a:xfrm rot="125325">
                <a:off x="1136204" y="2895775"/>
                <a:ext cx="27345" cy="63811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1435" extrusionOk="0">
                    <a:moveTo>
                      <a:pt x="906" y="1"/>
                    </a:moveTo>
                    <a:lnTo>
                      <a:pt x="755" y="76"/>
                    </a:lnTo>
                    <a:lnTo>
                      <a:pt x="654" y="152"/>
                    </a:lnTo>
                    <a:lnTo>
                      <a:pt x="579" y="252"/>
                    </a:lnTo>
                    <a:lnTo>
                      <a:pt x="504" y="353"/>
                    </a:lnTo>
                    <a:lnTo>
                      <a:pt x="403" y="453"/>
                    </a:lnTo>
                    <a:lnTo>
                      <a:pt x="302" y="579"/>
                    </a:lnTo>
                    <a:lnTo>
                      <a:pt x="227" y="705"/>
                    </a:lnTo>
                    <a:lnTo>
                      <a:pt x="177" y="755"/>
                    </a:lnTo>
                    <a:lnTo>
                      <a:pt x="126" y="806"/>
                    </a:lnTo>
                    <a:lnTo>
                      <a:pt x="76" y="906"/>
                    </a:lnTo>
                    <a:lnTo>
                      <a:pt x="51" y="1007"/>
                    </a:lnTo>
                    <a:lnTo>
                      <a:pt x="1" y="1208"/>
                    </a:lnTo>
                    <a:lnTo>
                      <a:pt x="76" y="1384"/>
                    </a:lnTo>
                    <a:lnTo>
                      <a:pt x="177" y="1434"/>
                    </a:lnTo>
                    <a:lnTo>
                      <a:pt x="378" y="1409"/>
                    </a:lnTo>
                    <a:lnTo>
                      <a:pt x="478" y="1384"/>
                    </a:lnTo>
                    <a:lnTo>
                      <a:pt x="554" y="1334"/>
                    </a:lnTo>
                    <a:lnTo>
                      <a:pt x="629" y="1258"/>
                    </a:lnTo>
                    <a:lnTo>
                      <a:pt x="705" y="1183"/>
                    </a:lnTo>
                    <a:lnTo>
                      <a:pt x="755" y="1107"/>
                    </a:lnTo>
                    <a:lnTo>
                      <a:pt x="831" y="1007"/>
                    </a:lnTo>
                    <a:lnTo>
                      <a:pt x="906" y="906"/>
                    </a:lnTo>
                    <a:lnTo>
                      <a:pt x="981" y="780"/>
                    </a:lnTo>
                    <a:lnTo>
                      <a:pt x="1057" y="655"/>
                    </a:lnTo>
                    <a:lnTo>
                      <a:pt x="1107" y="554"/>
                    </a:lnTo>
                    <a:lnTo>
                      <a:pt x="1132" y="479"/>
                    </a:lnTo>
                    <a:lnTo>
                      <a:pt x="1157" y="403"/>
                    </a:lnTo>
                    <a:lnTo>
                      <a:pt x="1183" y="328"/>
                    </a:lnTo>
                    <a:lnTo>
                      <a:pt x="1183" y="152"/>
                    </a:lnTo>
                    <a:lnTo>
                      <a:pt x="1082" y="26"/>
                    </a:lnTo>
                    <a:lnTo>
                      <a:pt x="90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" name="Google Shape;1206;p34"/>
              <p:cNvSpPr/>
              <p:nvPr/>
            </p:nvSpPr>
            <p:spPr>
              <a:xfrm rot="125325">
                <a:off x="1179648" y="2901893"/>
                <a:ext cx="29102" cy="61543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1384" extrusionOk="0">
                    <a:moveTo>
                      <a:pt x="579" y="1233"/>
                    </a:moveTo>
                    <a:lnTo>
                      <a:pt x="563" y="1241"/>
                    </a:lnTo>
                    <a:lnTo>
                      <a:pt x="554" y="1258"/>
                    </a:lnTo>
                    <a:lnTo>
                      <a:pt x="554" y="1258"/>
                    </a:lnTo>
                    <a:lnTo>
                      <a:pt x="579" y="1233"/>
                    </a:lnTo>
                    <a:close/>
                    <a:moveTo>
                      <a:pt x="906" y="0"/>
                    </a:moveTo>
                    <a:lnTo>
                      <a:pt x="831" y="51"/>
                    </a:lnTo>
                    <a:lnTo>
                      <a:pt x="755" y="76"/>
                    </a:lnTo>
                    <a:lnTo>
                      <a:pt x="680" y="126"/>
                    </a:lnTo>
                    <a:lnTo>
                      <a:pt x="604" y="176"/>
                    </a:lnTo>
                    <a:lnTo>
                      <a:pt x="529" y="252"/>
                    </a:lnTo>
                    <a:lnTo>
                      <a:pt x="428" y="352"/>
                    </a:lnTo>
                    <a:lnTo>
                      <a:pt x="303" y="453"/>
                    </a:lnTo>
                    <a:lnTo>
                      <a:pt x="277" y="503"/>
                    </a:lnTo>
                    <a:lnTo>
                      <a:pt x="227" y="579"/>
                    </a:lnTo>
                    <a:lnTo>
                      <a:pt x="177" y="629"/>
                    </a:lnTo>
                    <a:lnTo>
                      <a:pt x="127" y="679"/>
                    </a:lnTo>
                    <a:lnTo>
                      <a:pt x="101" y="755"/>
                    </a:lnTo>
                    <a:lnTo>
                      <a:pt x="76" y="780"/>
                    </a:lnTo>
                    <a:lnTo>
                      <a:pt x="76" y="830"/>
                    </a:lnTo>
                    <a:lnTo>
                      <a:pt x="51" y="881"/>
                    </a:lnTo>
                    <a:lnTo>
                      <a:pt x="26" y="956"/>
                    </a:lnTo>
                    <a:lnTo>
                      <a:pt x="1" y="1057"/>
                    </a:lnTo>
                    <a:lnTo>
                      <a:pt x="1" y="1157"/>
                    </a:lnTo>
                    <a:lnTo>
                      <a:pt x="26" y="1258"/>
                    </a:lnTo>
                    <a:lnTo>
                      <a:pt x="101" y="1333"/>
                    </a:lnTo>
                    <a:lnTo>
                      <a:pt x="202" y="1384"/>
                    </a:lnTo>
                    <a:lnTo>
                      <a:pt x="303" y="1358"/>
                    </a:lnTo>
                    <a:lnTo>
                      <a:pt x="328" y="1358"/>
                    </a:lnTo>
                    <a:lnTo>
                      <a:pt x="378" y="1333"/>
                    </a:lnTo>
                    <a:lnTo>
                      <a:pt x="479" y="1283"/>
                    </a:lnTo>
                    <a:lnTo>
                      <a:pt x="563" y="1241"/>
                    </a:lnTo>
                    <a:lnTo>
                      <a:pt x="579" y="1208"/>
                    </a:lnTo>
                    <a:lnTo>
                      <a:pt x="630" y="1182"/>
                    </a:lnTo>
                    <a:lnTo>
                      <a:pt x="680" y="1157"/>
                    </a:lnTo>
                    <a:lnTo>
                      <a:pt x="705" y="1107"/>
                    </a:lnTo>
                    <a:lnTo>
                      <a:pt x="730" y="1082"/>
                    </a:lnTo>
                    <a:lnTo>
                      <a:pt x="705" y="1132"/>
                    </a:lnTo>
                    <a:lnTo>
                      <a:pt x="831" y="956"/>
                    </a:lnTo>
                    <a:lnTo>
                      <a:pt x="957" y="805"/>
                    </a:lnTo>
                    <a:lnTo>
                      <a:pt x="1007" y="755"/>
                    </a:lnTo>
                    <a:lnTo>
                      <a:pt x="1082" y="679"/>
                    </a:lnTo>
                    <a:lnTo>
                      <a:pt x="1158" y="554"/>
                    </a:lnTo>
                    <a:lnTo>
                      <a:pt x="1233" y="453"/>
                    </a:lnTo>
                    <a:lnTo>
                      <a:pt x="1258" y="352"/>
                    </a:lnTo>
                    <a:lnTo>
                      <a:pt x="1233" y="176"/>
                    </a:lnTo>
                    <a:lnTo>
                      <a:pt x="1183" y="101"/>
                    </a:lnTo>
                    <a:lnTo>
                      <a:pt x="1107" y="25"/>
                    </a:lnTo>
                    <a:lnTo>
                      <a:pt x="90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" name="Google Shape;1207;p34"/>
              <p:cNvSpPr/>
              <p:nvPr/>
            </p:nvSpPr>
            <p:spPr>
              <a:xfrm rot="125325">
                <a:off x="1228833" y="2912648"/>
                <a:ext cx="29680" cy="54828"/>
              </a:xfrm>
              <a:custGeom>
                <a:avLst/>
                <a:gdLst/>
                <a:ahLst/>
                <a:cxnLst/>
                <a:rect l="l" t="t" r="r" b="b"/>
                <a:pathLst>
                  <a:path w="1284" h="1233" extrusionOk="0">
                    <a:moveTo>
                      <a:pt x="956" y="1"/>
                    </a:moveTo>
                    <a:lnTo>
                      <a:pt x="906" y="21"/>
                    </a:lnTo>
                    <a:lnTo>
                      <a:pt x="906" y="21"/>
                    </a:lnTo>
                    <a:lnTo>
                      <a:pt x="881" y="26"/>
                    </a:lnTo>
                    <a:lnTo>
                      <a:pt x="875" y="33"/>
                    </a:lnTo>
                    <a:lnTo>
                      <a:pt x="875" y="33"/>
                    </a:lnTo>
                    <a:lnTo>
                      <a:pt x="831" y="51"/>
                    </a:lnTo>
                    <a:lnTo>
                      <a:pt x="768" y="76"/>
                    </a:lnTo>
                    <a:lnTo>
                      <a:pt x="755" y="76"/>
                    </a:lnTo>
                    <a:lnTo>
                      <a:pt x="736" y="89"/>
                    </a:lnTo>
                    <a:lnTo>
                      <a:pt x="736" y="89"/>
                    </a:lnTo>
                    <a:lnTo>
                      <a:pt x="705" y="101"/>
                    </a:lnTo>
                    <a:lnTo>
                      <a:pt x="717" y="101"/>
                    </a:lnTo>
                    <a:lnTo>
                      <a:pt x="680" y="126"/>
                    </a:lnTo>
                    <a:lnTo>
                      <a:pt x="654" y="126"/>
                    </a:lnTo>
                    <a:lnTo>
                      <a:pt x="629" y="151"/>
                    </a:lnTo>
                    <a:lnTo>
                      <a:pt x="554" y="202"/>
                    </a:lnTo>
                    <a:lnTo>
                      <a:pt x="478" y="252"/>
                    </a:lnTo>
                    <a:lnTo>
                      <a:pt x="403" y="327"/>
                    </a:lnTo>
                    <a:lnTo>
                      <a:pt x="328" y="403"/>
                    </a:lnTo>
                    <a:lnTo>
                      <a:pt x="227" y="504"/>
                    </a:lnTo>
                    <a:lnTo>
                      <a:pt x="126" y="629"/>
                    </a:lnTo>
                    <a:lnTo>
                      <a:pt x="101" y="654"/>
                    </a:lnTo>
                    <a:lnTo>
                      <a:pt x="76" y="705"/>
                    </a:lnTo>
                    <a:lnTo>
                      <a:pt x="1" y="856"/>
                    </a:lnTo>
                    <a:lnTo>
                      <a:pt x="26" y="1032"/>
                    </a:lnTo>
                    <a:lnTo>
                      <a:pt x="76" y="1107"/>
                    </a:lnTo>
                    <a:lnTo>
                      <a:pt x="151" y="1183"/>
                    </a:lnTo>
                    <a:lnTo>
                      <a:pt x="227" y="1233"/>
                    </a:lnTo>
                    <a:lnTo>
                      <a:pt x="428" y="1233"/>
                    </a:lnTo>
                    <a:lnTo>
                      <a:pt x="554" y="1183"/>
                    </a:lnTo>
                    <a:lnTo>
                      <a:pt x="604" y="1132"/>
                    </a:lnTo>
                    <a:lnTo>
                      <a:pt x="654" y="1082"/>
                    </a:lnTo>
                    <a:lnTo>
                      <a:pt x="730" y="1007"/>
                    </a:lnTo>
                    <a:lnTo>
                      <a:pt x="805" y="956"/>
                    </a:lnTo>
                    <a:lnTo>
                      <a:pt x="856" y="881"/>
                    </a:lnTo>
                    <a:lnTo>
                      <a:pt x="906" y="805"/>
                    </a:lnTo>
                    <a:lnTo>
                      <a:pt x="1007" y="705"/>
                    </a:lnTo>
                    <a:lnTo>
                      <a:pt x="1082" y="604"/>
                    </a:lnTo>
                    <a:lnTo>
                      <a:pt x="1032" y="680"/>
                    </a:lnTo>
                    <a:lnTo>
                      <a:pt x="1107" y="579"/>
                    </a:lnTo>
                    <a:lnTo>
                      <a:pt x="1132" y="516"/>
                    </a:lnTo>
                    <a:lnTo>
                      <a:pt x="1132" y="529"/>
                    </a:lnTo>
                    <a:lnTo>
                      <a:pt x="1183" y="453"/>
                    </a:lnTo>
                    <a:lnTo>
                      <a:pt x="1233" y="378"/>
                    </a:lnTo>
                    <a:lnTo>
                      <a:pt x="1283" y="252"/>
                    </a:lnTo>
                    <a:lnTo>
                      <a:pt x="1157" y="26"/>
                    </a:lnTo>
                    <a:lnTo>
                      <a:pt x="1007" y="1"/>
                    </a:lnTo>
                    <a:lnTo>
                      <a:pt x="955" y="11"/>
                    </a:lnTo>
                    <a:lnTo>
                      <a:pt x="955" y="11"/>
                    </a:lnTo>
                    <a:lnTo>
                      <a:pt x="95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" name="Google Shape;1208;p34"/>
              <p:cNvSpPr/>
              <p:nvPr/>
            </p:nvSpPr>
            <p:spPr>
              <a:xfrm rot="125325">
                <a:off x="1302677" y="2908630"/>
                <a:ext cx="29102" cy="64923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1460" extrusionOk="0">
                    <a:moveTo>
                      <a:pt x="1032" y="1"/>
                    </a:moveTo>
                    <a:lnTo>
                      <a:pt x="881" y="51"/>
                    </a:lnTo>
                    <a:lnTo>
                      <a:pt x="730" y="152"/>
                    </a:lnTo>
                    <a:lnTo>
                      <a:pt x="604" y="252"/>
                    </a:lnTo>
                    <a:lnTo>
                      <a:pt x="478" y="378"/>
                    </a:lnTo>
                    <a:lnTo>
                      <a:pt x="378" y="504"/>
                    </a:lnTo>
                    <a:lnTo>
                      <a:pt x="252" y="629"/>
                    </a:lnTo>
                    <a:lnTo>
                      <a:pt x="152" y="805"/>
                    </a:lnTo>
                    <a:lnTo>
                      <a:pt x="101" y="856"/>
                    </a:lnTo>
                    <a:lnTo>
                      <a:pt x="76" y="931"/>
                    </a:lnTo>
                    <a:lnTo>
                      <a:pt x="26" y="981"/>
                    </a:lnTo>
                    <a:lnTo>
                      <a:pt x="1" y="1057"/>
                    </a:lnTo>
                    <a:lnTo>
                      <a:pt x="1" y="1208"/>
                    </a:lnTo>
                    <a:lnTo>
                      <a:pt x="51" y="1334"/>
                    </a:lnTo>
                    <a:lnTo>
                      <a:pt x="202" y="1434"/>
                    </a:lnTo>
                    <a:lnTo>
                      <a:pt x="328" y="1459"/>
                    </a:lnTo>
                    <a:lnTo>
                      <a:pt x="478" y="1409"/>
                    </a:lnTo>
                    <a:lnTo>
                      <a:pt x="529" y="1359"/>
                    </a:lnTo>
                    <a:lnTo>
                      <a:pt x="579" y="1334"/>
                    </a:lnTo>
                    <a:lnTo>
                      <a:pt x="629" y="1258"/>
                    </a:lnTo>
                    <a:lnTo>
                      <a:pt x="680" y="1208"/>
                    </a:lnTo>
                    <a:lnTo>
                      <a:pt x="831" y="1082"/>
                    </a:lnTo>
                    <a:lnTo>
                      <a:pt x="931" y="906"/>
                    </a:lnTo>
                    <a:lnTo>
                      <a:pt x="1032" y="780"/>
                    </a:lnTo>
                    <a:lnTo>
                      <a:pt x="1107" y="655"/>
                    </a:lnTo>
                    <a:lnTo>
                      <a:pt x="1208" y="504"/>
                    </a:lnTo>
                    <a:lnTo>
                      <a:pt x="1258" y="328"/>
                    </a:lnTo>
                    <a:lnTo>
                      <a:pt x="1258" y="177"/>
                    </a:lnTo>
                    <a:lnTo>
                      <a:pt x="1158" y="76"/>
                    </a:lnTo>
                    <a:lnTo>
                      <a:pt x="103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" name="Google Shape;1209;p34"/>
              <p:cNvSpPr/>
              <p:nvPr/>
            </p:nvSpPr>
            <p:spPr>
              <a:xfrm rot="125325">
                <a:off x="1363395" y="2906383"/>
                <a:ext cx="27923" cy="58163"/>
              </a:xfrm>
              <a:custGeom>
                <a:avLst/>
                <a:gdLst/>
                <a:ahLst/>
                <a:cxnLst/>
                <a:rect l="l" t="t" r="r" b="b"/>
                <a:pathLst>
                  <a:path w="1208" h="1308" extrusionOk="0">
                    <a:moveTo>
                      <a:pt x="629" y="75"/>
                    </a:moveTo>
                    <a:lnTo>
                      <a:pt x="604" y="88"/>
                    </a:lnTo>
                    <a:lnTo>
                      <a:pt x="604" y="88"/>
                    </a:lnTo>
                    <a:lnTo>
                      <a:pt x="621" y="84"/>
                    </a:lnTo>
                    <a:lnTo>
                      <a:pt x="621" y="84"/>
                    </a:lnTo>
                    <a:lnTo>
                      <a:pt x="642" y="75"/>
                    </a:lnTo>
                    <a:close/>
                    <a:moveTo>
                      <a:pt x="1082" y="503"/>
                    </a:moveTo>
                    <a:lnTo>
                      <a:pt x="1082" y="528"/>
                    </a:lnTo>
                    <a:lnTo>
                      <a:pt x="1069" y="553"/>
                    </a:lnTo>
                    <a:lnTo>
                      <a:pt x="1069" y="553"/>
                    </a:lnTo>
                    <a:lnTo>
                      <a:pt x="1082" y="503"/>
                    </a:lnTo>
                    <a:close/>
                    <a:moveTo>
                      <a:pt x="830" y="0"/>
                    </a:moveTo>
                    <a:lnTo>
                      <a:pt x="704" y="50"/>
                    </a:lnTo>
                    <a:lnTo>
                      <a:pt x="642" y="75"/>
                    </a:lnTo>
                    <a:lnTo>
                      <a:pt x="654" y="75"/>
                    </a:lnTo>
                    <a:lnTo>
                      <a:pt x="621" y="84"/>
                    </a:lnTo>
                    <a:lnTo>
                      <a:pt x="621" y="84"/>
                    </a:lnTo>
                    <a:lnTo>
                      <a:pt x="579" y="101"/>
                    </a:lnTo>
                    <a:lnTo>
                      <a:pt x="604" y="88"/>
                    </a:lnTo>
                    <a:lnTo>
                      <a:pt x="604" y="88"/>
                    </a:lnTo>
                    <a:lnTo>
                      <a:pt x="554" y="101"/>
                    </a:lnTo>
                    <a:lnTo>
                      <a:pt x="403" y="226"/>
                    </a:lnTo>
                    <a:lnTo>
                      <a:pt x="327" y="277"/>
                    </a:lnTo>
                    <a:lnTo>
                      <a:pt x="277" y="327"/>
                    </a:lnTo>
                    <a:lnTo>
                      <a:pt x="126" y="503"/>
                    </a:lnTo>
                    <a:lnTo>
                      <a:pt x="51" y="704"/>
                    </a:lnTo>
                    <a:lnTo>
                      <a:pt x="0" y="855"/>
                    </a:lnTo>
                    <a:lnTo>
                      <a:pt x="25" y="1132"/>
                    </a:lnTo>
                    <a:lnTo>
                      <a:pt x="126" y="1232"/>
                    </a:lnTo>
                    <a:lnTo>
                      <a:pt x="227" y="1308"/>
                    </a:lnTo>
                    <a:lnTo>
                      <a:pt x="352" y="1308"/>
                    </a:lnTo>
                    <a:lnTo>
                      <a:pt x="503" y="1283"/>
                    </a:lnTo>
                    <a:lnTo>
                      <a:pt x="604" y="1207"/>
                    </a:lnTo>
                    <a:lnTo>
                      <a:pt x="654" y="1157"/>
                    </a:lnTo>
                    <a:lnTo>
                      <a:pt x="679" y="1107"/>
                    </a:lnTo>
                    <a:lnTo>
                      <a:pt x="780" y="981"/>
                    </a:lnTo>
                    <a:lnTo>
                      <a:pt x="855" y="830"/>
                    </a:lnTo>
                    <a:lnTo>
                      <a:pt x="916" y="749"/>
                    </a:lnTo>
                    <a:lnTo>
                      <a:pt x="956" y="729"/>
                    </a:lnTo>
                    <a:lnTo>
                      <a:pt x="956" y="704"/>
                    </a:lnTo>
                    <a:lnTo>
                      <a:pt x="981" y="679"/>
                    </a:lnTo>
                    <a:lnTo>
                      <a:pt x="1057" y="604"/>
                    </a:lnTo>
                    <a:lnTo>
                      <a:pt x="1064" y="573"/>
                    </a:lnTo>
                    <a:lnTo>
                      <a:pt x="1064" y="573"/>
                    </a:lnTo>
                    <a:lnTo>
                      <a:pt x="1132" y="528"/>
                    </a:lnTo>
                    <a:lnTo>
                      <a:pt x="1182" y="453"/>
                    </a:lnTo>
                    <a:lnTo>
                      <a:pt x="1207" y="252"/>
                    </a:lnTo>
                    <a:lnTo>
                      <a:pt x="1157" y="151"/>
                    </a:lnTo>
                    <a:lnTo>
                      <a:pt x="1107" y="75"/>
                    </a:lnTo>
                    <a:lnTo>
                      <a:pt x="93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" name="Google Shape;1210;p34"/>
              <p:cNvSpPr/>
              <p:nvPr/>
            </p:nvSpPr>
            <p:spPr>
              <a:xfrm rot="125325">
                <a:off x="1434574" y="2897836"/>
                <a:ext cx="30836" cy="63811"/>
              </a:xfrm>
              <a:custGeom>
                <a:avLst/>
                <a:gdLst/>
                <a:ahLst/>
                <a:cxnLst/>
                <a:rect l="l" t="t" r="r" b="b"/>
                <a:pathLst>
                  <a:path w="1334" h="1435" extrusionOk="0">
                    <a:moveTo>
                      <a:pt x="789" y="241"/>
                    </a:moveTo>
                    <a:lnTo>
                      <a:pt x="787" y="260"/>
                    </a:lnTo>
                    <a:lnTo>
                      <a:pt x="784" y="247"/>
                    </a:lnTo>
                    <a:lnTo>
                      <a:pt x="784" y="247"/>
                    </a:lnTo>
                    <a:lnTo>
                      <a:pt x="789" y="241"/>
                    </a:lnTo>
                    <a:close/>
                    <a:moveTo>
                      <a:pt x="804" y="345"/>
                    </a:moveTo>
                    <a:lnTo>
                      <a:pt x="881" y="403"/>
                    </a:lnTo>
                    <a:lnTo>
                      <a:pt x="906" y="428"/>
                    </a:lnTo>
                    <a:lnTo>
                      <a:pt x="805" y="353"/>
                    </a:lnTo>
                    <a:lnTo>
                      <a:pt x="804" y="345"/>
                    </a:lnTo>
                    <a:close/>
                    <a:moveTo>
                      <a:pt x="931" y="1"/>
                    </a:moveTo>
                    <a:lnTo>
                      <a:pt x="805" y="76"/>
                    </a:lnTo>
                    <a:lnTo>
                      <a:pt x="800" y="132"/>
                    </a:lnTo>
                    <a:lnTo>
                      <a:pt x="800" y="132"/>
                    </a:lnTo>
                    <a:lnTo>
                      <a:pt x="780" y="151"/>
                    </a:lnTo>
                    <a:lnTo>
                      <a:pt x="780" y="151"/>
                    </a:lnTo>
                    <a:lnTo>
                      <a:pt x="799" y="142"/>
                    </a:lnTo>
                    <a:lnTo>
                      <a:pt x="799" y="142"/>
                    </a:lnTo>
                    <a:lnTo>
                      <a:pt x="798" y="148"/>
                    </a:lnTo>
                    <a:lnTo>
                      <a:pt x="798" y="148"/>
                    </a:lnTo>
                    <a:lnTo>
                      <a:pt x="680" y="227"/>
                    </a:lnTo>
                    <a:lnTo>
                      <a:pt x="554" y="327"/>
                    </a:lnTo>
                    <a:lnTo>
                      <a:pt x="453" y="403"/>
                    </a:lnTo>
                    <a:lnTo>
                      <a:pt x="353" y="504"/>
                    </a:lnTo>
                    <a:lnTo>
                      <a:pt x="277" y="579"/>
                    </a:lnTo>
                    <a:lnTo>
                      <a:pt x="177" y="680"/>
                    </a:lnTo>
                    <a:lnTo>
                      <a:pt x="126" y="730"/>
                    </a:lnTo>
                    <a:lnTo>
                      <a:pt x="101" y="780"/>
                    </a:lnTo>
                    <a:lnTo>
                      <a:pt x="76" y="830"/>
                    </a:lnTo>
                    <a:lnTo>
                      <a:pt x="51" y="881"/>
                    </a:lnTo>
                    <a:lnTo>
                      <a:pt x="51" y="906"/>
                    </a:lnTo>
                    <a:lnTo>
                      <a:pt x="26" y="931"/>
                    </a:lnTo>
                    <a:lnTo>
                      <a:pt x="1" y="1032"/>
                    </a:lnTo>
                    <a:lnTo>
                      <a:pt x="1" y="1132"/>
                    </a:lnTo>
                    <a:lnTo>
                      <a:pt x="26" y="1258"/>
                    </a:lnTo>
                    <a:lnTo>
                      <a:pt x="126" y="1359"/>
                    </a:lnTo>
                    <a:lnTo>
                      <a:pt x="227" y="1434"/>
                    </a:lnTo>
                    <a:lnTo>
                      <a:pt x="378" y="1434"/>
                    </a:lnTo>
                    <a:lnTo>
                      <a:pt x="604" y="1384"/>
                    </a:lnTo>
                    <a:lnTo>
                      <a:pt x="755" y="1233"/>
                    </a:lnTo>
                    <a:lnTo>
                      <a:pt x="931" y="1032"/>
                    </a:lnTo>
                    <a:lnTo>
                      <a:pt x="1107" y="830"/>
                    </a:lnTo>
                    <a:lnTo>
                      <a:pt x="1233" y="654"/>
                    </a:lnTo>
                    <a:lnTo>
                      <a:pt x="1308" y="478"/>
                    </a:lnTo>
                    <a:lnTo>
                      <a:pt x="1333" y="403"/>
                    </a:lnTo>
                    <a:lnTo>
                      <a:pt x="1333" y="327"/>
                    </a:lnTo>
                    <a:lnTo>
                      <a:pt x="1333" y="227"/>
                    </a:lnTo>
                    <a:lnTo>
                      <a:pt x="1208" y="51"/>
                    </a:lnTo>
                    <a:lnTo>
                      <a:pt x="1136" y="33"/>
                    </a:lnTo>
                    <a:lnTo>
                      <a:pt x="1136" y="33"/>
                    </a:lnTo>
                    <a:lnTo>
                      <a:pt x="10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" name="Google Shape;1211;p34"/>
              <p:cNvSpPr/>
              <p:nvPr/>
            </p:nvSpPr>
            <p:spPr>
              <a:xfrm rot="125325">
                <a:off x="1498374" y="2908955"/>
                <a:ext cx="22098" cy="5260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1183" extrusionOk="0">
                    <a:moveTo>
                      <a:pt x="704" y="1"/>
                    </a:moveTo>
                    <a:lnTo>
                      <a:pt x="654" y="13"/>
                    </a:lnTo>
                    <a:lnTo>
                      <a:pt x="654" y="13"/>
                    </a:lnTo>
                    <a:lnTo>
                      <a:pt x="679" y="1"/>
                    </a:lnTo>
                    <a:lnTo>
                      <a:pt x="679" y="1"/>
                    </a:lnTo>
                    <a:lnTo>
                      <a:pt x="578" y="26"/>
                    </a:lnTo>
                    <a:lnTo>
                      <a:pt x="478" y="76"/>
                    </a:lnTo>
                    <a:lnTo>
                      <a:pt x="428" y="101"/>
                    </a:lnTo>
                    <a:lnTo>
                      <a:pt x="377" y="152"/>
                    </a:lnTo>
                    <a:lnTo>
                      <a:pt x="302" y="227"/>
                    </a:lnTo>
                    <a:lnTo>
                      <a:pt x="226" y="328"/>
                    </a:lnTo>
                    <a:lnTo>
                      <a:pt x="252" y="303"/>
                    </a:lnTo>
                    <a:lnTo>
                      <a:pt x="302" y="252"/>
                    </a:lnTo>
                    <a:lnTo>
                      <a:pt x="252" y="328"/>
                    </a:lnTo>
                    <a:lnTo>
                      <a:pt x="201" y="378"/>
                    </a:lnTo>
                    <a:lnTo>
                      <a:pt x="151" y="428"/>
                    </a:lnTo>
                    <a:lnTo>
                      <a:pt x="101" y="504"/>
                    </a:lnTo>
                    <a:lnTo>
                      <a:pt x="75" y="529"/>
                    </a:lnTo>
                    <a:lnTo>
                      <a:pt x="75" y="554"/>
                    </a:lnTo>
                    <a:lnTo>
                      <a:pt x="25" y="629"/>
                    </a:lnTo>
                    <a:lnTo>
                      <a:pt x="0" y="705"/>
                    </a:lnTo>
                    <a:lnTo>
                      <a:pt x="0" y="806"/>
                    </a:lnTo>
                    <a:lnTo>
                      <a:pt x="0" y="931"/>
                    </a:lnTo>
                    <a:lnTo>
                      <a:pt x="75" y="1057"/>
                    </a:lnTo>
                    <a:lnTo>
                      <a:pt x="302" y="1183"/>
                    </a:lnTo>
                    <a:lnTo>
                      <a:pt x="453" y="1158"/>
                    </a:lnTo>
                    <a:lnTo>
                      <a:pt x="528" y="1132"/>
                    </a:lnTo>
                    <a:lnTo>
                      <a:pt x="578" y="1082"/>
                    </a:lnTo>
                    <a:lnTo>
                      <a:pt x="604" y="1057"/>
                    </a:lnTo>
                    <a:lnTo>
                      <a:pt x="629" y="1032"/>
                    </a:lnTo>
                    <a:lnTo>
                      <a:pt x="654" y="1007"/>
                    </a:lnTo>
                    <a:lnTo>
                      <a:pt x="679" y="982"/>
                    </a:lnTo>
                    <a:lnTo>
                      <a:pt x="755" y="931"/>
                    </a:lnTo>
                    <a:lnTo>
                      <a:pt x="780" y="856"/>
                    </a:lnTo>
                    <a:lnTo>
                      <a:pt x="805" y="831"/>
                    </a:lnTo>
                    <a:lnTo>
                      <a:pt x="805" y="780"/>
                    </a:lnTo>
                    <a:lnTo>
                      <a:pt x="855" y="680"/>
                    </a:lnTo>
                    <a:lnTo>
                      <a:pt x="905" y="579"/>
                    </a:lnTo>
                    <a:lnTo>
                      <a:pt x="905" y="554"/>
                    </a:lnTo>
                    <a:lnTo>
                      <a:pt x="931" y="504"/>
                    </a:lnTo>
                    <a:lnTo>
                      <a:pt x="956" y="403"/>
                    </a:lnTo>
                    <a:lnTo>
                      <a:pt x="931" y="277"/>
                    </a:lnTo>
                    <a:lnTo>
                      <a:pt x="956" y="328"/>
                    </a:lnTo>
                    <a:lnTo>
                      <a:pt x="956" y="303"/>
                    </a:lnTo>
                    <a:lnTo>
                      <a:pt x="931" y="177"/>
                    </a:lnTo>
                    <a:lnTo>
                      <a:pt x="893" y="126"/>
                    </a:lnTo>
                    <a:lnTo>
                      <a:pt x="893" y="126"/>
                    </a:lnTo>
                    <a:lnTo>
                      <a:pt x="880" y="101"/>
                    </a:lnTo>
                    <a:lnTo>
                      <a:pt x="868" y="93"/>
                    </a:lnTo>
                    <a:lnTo>
                      <a:pt x="868" y="93"/>
                    </a:lnTo>
                    <a:lnTo>
                      <a:pt x="855" y="76"/>
                    </a:lnTo>
                    <a:lnTo>
                      <a:pt x="859" y="87"/>
                    </a:lnTo>
                    <a:lnTo>
                      <a:pt x="859" y="87"/>
                    </a:lnTo>
                    <a:lnTo>
                      <a:pt x="805" y="51"/>
                    </a:lnTo>
                    <a:lnTo>
                      <a:pt x="70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" name="Google Shape;1212;p34"/>
              <p:cNvSpPr/>
              <p:nvPr/>
            </p:nvSpPr>
            <p:spPr>
              <a:xfrm rot="125325">
                <a:off x="1565302" y="2907035"/>
                <a:ext cx="26190" cy="54828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1233" extrusionOk="0">
                    <a:moveTo>
                      <a:pt x="730" y="0"/>
                    </a:moveTo>
                    <a:lnTo>
                      <a:pt x="579" y="101"/>
                    </a:lnTo>
                    <a:lnTo>
                      <a:pt x="453" y="176"/>
                    </a:lnTo>
                    <a:lnTo>
                      <a:pt x="352" y="302"/>
                    </a:lnTo>
                    <a:lnTo>
                      <a:pt x="252" y="403"/>
                    </a:lnTo>
                    <a:lnTo>
                      <a:pt x="151" y="528"/>
                    </a:lnTo>
                    <a:lnTo>
                      <a:pt x="126" y="553"/>
                    </a:lnTo>
                    <a:lnTo>
                      <a:pt x="101" y="604"/>
                    </a:lnTo>
                    <a:lnTo>
                      <a:pt x="51" y="704"/>
                    </a:lnTo>
                    <a:lnTo>
                      <a:pt x="25" y="805"/>
                    </a:lnTo>
                    <a:lnTo>
                      <a:pt x="25" y="830"/>
                    </a:lnTo>
                    <a:lnTo>
                      <a:pt x="0" y="880"/>
                    </a:lnTo>
                    <a:lnTo>
                      <a:pt x="25" y="956"/>
                    </a:lnTo>
                    <a:lnTo>
                      <a:pt x="51" y="1031"/>
                    </a:lnTo>
                    <a:lnTo>
                      <a:pt x="101" y="1132"/>
                    </a:lnTo>
                    <a:lnTo>
                      <a:pt x="176" y="1207"/>
                    </a:lnTo>
                    <a:lnTo>
                      <a:pt x="302" y="1232"/>
                    </a:lnTo>
                    <a:lnTo>
                      <a:pt x="528" y="1207"/>
                    </a:lnTo>
                    <a:lnTo>
                      <a:pt x="629" y="1132"/>
                    </a:lnTo>
                    <a:lnTo>
                      <a:pt x="654" y="1107"/>
                    </a:lnTo>
                    <a:lnTo>
                      <a:pt x="679" y="1082"/>
                    </a:lnTo>
                    <a:lnTo>
                      <a:pt x="730" y="1031"/>
                    </a:lnTo>
                    <a:lnTo>
                      <a:pt x="780" y="956"/>
                    </a:lnTo>
                    <a:lnTo>
                      <a:pt x="830" y="880"/>
                    </a:lnTo>
                    <a:lnTo>
                      <a:pt x="881" y="805"/>
                    </a:lnTo>
                    <a:lnTo>
                      <a:pt x="931" y="729"/>
                    </a:lnTo>
                    <a:lnTo>
                      <a:pt x="981" y="654"/>
                    </a:lnTo>
                    <a:lnTo>
                      <a:pt x="1031" y="553"/>
                    </a:lnTo>
                    <a:lnTo>
                      <a:pt x="1082" y="453"/>
                    </a:lnTo>
                    <a:lnTo>
                      <a:pt x="1082" y="453"/>
                    </a:lnTo>
                    <a:lnTo>
                      <a:pt x="1065" y="470"/>
                    </a:lnTo>
                    <a:lnTo>
                      <a:pt x="1065" y="470"/>
                    </a:lnTo>
                    <a:lnTo>
                      <a:pt x="1132" y="352"/>
                    </a:lnTo>
                    <a:lnTo>
                      <a:pt x="1107" y="176"/>
                    </a:lnTo>
                    <a:lnTo>
                      <a:pt x="1107" y="151"/>
                    </a:lnTo>
                    <a:lnTo>
                      <a:pt x="1082" y="25"/>
                    </a:lnTo>
                    <a:lnTo>
                      <a:pt x="93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" name="Google Shape;1213;p34"/>
              <p:cNvSpPr/>
              <p:nvPr/>
            </p:nvSpPr>
            <p:spPr>
              <a:xfrm rot="125325">
                <a:off x="1634625" y="2899533"/>
                <a:ext cx="29079" cy="64923"/>
              </a:xfrm>
              <a:custGeom>
                <a:avLst/>
                <a:gdLst/>
                <a:ahLst/>
                <a:cxnLst/>
                <a:rect l="l" t="t" r="r" b="b"/>
                <a:pathLst>
                  <a:path w="1258" h="1460" extrusionOk="0">
                    <a:moveTo>
                      <a:pt x="981" y="1"/>
                    </a:moveTo>
                    <a:lnTo>
                      <a:pt x="956" y="26"/>
                    </a:lnTo>
                    <a:lnTo>
                      <a:pt x="906" y="26"/>
                    </a:lnTo>
                    <a:lnTo>
                      <a:pt x="906" y="38"/>
                    </a:lnTo>
                    <a:lnTo>
                      <a:pt x="906" y="38"/>
                    </a:lnTo>
                    <a:lnTo>
                      <a:pt x="880" y="51"/>
                    </a:lnTo>
                    <a:lnTo>
                      <a:pt x="830" y="76"/>
                    </a:lnTo>
                    <a:lnTo>
                      <a:pt x="780" y="101"/>
                    </a:lnTo>
                    <a:lnTo>
                      <a:pt x="755" y="127"/>
                    </a:lnTo>
                    <a:lnTo>
                      <a:pt x="604" y="227"/>
                    </a:lnTo>
                    <a:lnTo>
                      <a:pt x="478" y="353"/>
                    </a:lnTo>
                    <a:lnTo>
                      <a:pt x="377" y="479"/>
                    </a:lnTo>
                    <a:lnTo>
                      <a:pt x="252" y="604"/>
                    </a:lnTo>
                    <a:lnTo>
                      <a:pt x="76" y="806"/>
                    </a:lnTo>
                    <a:lnTo>
                      <a:pt x="25" y="1082"/>
                    </a:lnTo>
                    <a:lnTo>
                      <a:pt x="25" y="1032"/>
                    </a:lnTo>
                    <a:lnTo>
                      <a:pt x="25" y="982"/>
                    </a:lnTo>
                    <a:lnTo>
                      <a:pt x="0" y="1082"/>
                    </a:lnTo>
                    <a:lnTo>
                      <a:pt x="0" y="1158"/>
                    </a:lnTo>
                    <a:lnTo>
                      <a:pt x="25" y="1309"/>
                    </a:lnTo>
                    <a:lnTo>
                      <a:pt x="226" y="1459"/>
                    </a:lnTo>
                    <a:lnTo>
                      <a:pt x="352" y="1434"/>
                    </a:lnTo>
                    <a:lnTo>
                      <a:pt x="453" y="1409"/>
                    </a:lnTo>
                    <a:lnTo>
                      <a:pt x="478" y="1409"/>
                    </a:lnTo>
                    <a:lnTo>
                      <a:pt x="579" y="1359"/>
                    </a:lnTo>
                    <a:lnTo>
                      <a:pt x="654" y="1309"/>
                    </a:lnTo>
                    <a:lnTo>
                      <a:pt x="704" y="1233"/>
                    </a:lnTo>
                    <a:lnTo>
                      <a:pt x="755" y="1183"/>
                    </a:lnTo>
                    <a:lnTo>
                      <a:pt x="805" y="1107"/>
                    </a:lnTo>
                    <a:lnTo>
                      <a:pt x="931" y="956"/>
                    </a:lnTo>
                    <a:lnTo>
                      <a:pt x="1056" y="780"/>
                    </a:lnTo>
                    <a:lnTo>
                      <a:pt x="1157" y="604"/>
                    </a:lnTo>
                    <a:lnTo>
                      <a:pt x="1207" y="428"/>
                    </a:lnTo>
                    <a:lnTo>
                      <a:pt x="1232" y="378"/>
                    </a:lnTo>
                    <a:lnTo>
                      <a:pt x="1232" y="353"/>
                    </a:lnTo>
                    <a:lnTo>
                      <a:pt x="1258" y="277"/>
                    </a:lnTo>
                    <a:lnTo>
                      <a:pt x="1258" y="227"/>
                    </a:lnTo>
                    <a:lnTo>
                      <a:pt x="1258" y="152"/>
                    </a:lnTo>
                    <a:lnTo>
                      <a:pt x="1207" y="51"/>
                    </a:lnTo>
                    <a:lnTo>
                      <a:pt x="1157" y="26"/>
                    </a:lnTo>
                    <a:lnTo>
                      <a:pt x="110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" name="Google Shape;1214;p34"/>
              <p:cNvSpPr/>
              <p:nvPr/>
            </p:nvSpPr>
            <p:spPr>
              <a:xfrm rot="125325">
                <a:off x="1699036" y="2903124"/>
                <a:ext cx="35482" cy="66034"/>
              </a:xfrm>
              <a:custGeom>
                <a:avLst/>
                <a:gdLst/>
                <a:ahLst/>
                <a:cxnLst/>
                <a:rect l="l" t="t" r="r" b="b"/>
                <a:pathLst>
                  <a:path w="1535" h="1485" extrusionOk="0">
                    <a:moveTo>
                      <a:pt x="1158" y="1"/>
                    </a:moveTo>
                    <a:lnTo>
                      <a:pt x="1057" y="26"/>
                    </a:lnTo>
                    <a:lnTo>
                      <a:pt x="982" y="76"/>
                    </a:lnTo>
                    <a:lnTo>
                      <a:pt x="906" y="102"/>
                    </a:lnTo>
                    <a:lnTo>
                      <a:pt x="856" y="152"/>
                    </a:lnTo>
                    <a:lnTo>
                      <a:pt x="680" y="252"/>
                    </a:lnTo>
                    <a:lnTo>
                      <a:pt x="529" y="403"/>
                    </a:lnTo>
                    <a:lnTo>
                      <a:pt x="403" y="504"/>
                    </a:lnTo>
                    <a:lnTo>
                      <a:pt x="277" y="605"/>
                    </a:lnTo>
                    <a:lnTo>
                      <a:pt x="202" y="705"/>
                    </a:lnTo>
                    <a:lnTo>
                      <a:pt x="127" y="806"/>
                    </a:lnTo>
                    <a:lnTo>
                      <a:pt x="101" y="831"/>
                    </a:lnTo>
                    <a:lnTo>
                      <a:pt x="76" y="856"/>
                    </a:lnTo>
                    <a:lnTo>
                      <a:pt x="1" y="1082"/>
                    </a:lnTo>
                    <a:lnTo>
                      <a:pt x="76" y="1284"/>
                    </a:lnTo>
                    <a:lnTo>
                      <a:pt x="51" y="1233"/>
                    </a:lnTo>
                    <a:lnTo>
                      <a:pt x="51" y="1284"/>
                    </a:lnTo>
                    <a:lnTo>
                      <a:pt x="127" y="1384"/>
                    </a:lnTo>
                    <a:lnTo>
                      <a:pt x="202" y="1434"/>
                    </a:lnTo>
                    <a:lnTo>
                      <a:pt x="303" y="1460"/>
                    </a:lnTo>
                    <a:lnTo>
                      <a:pt x="252" y="1434"/>
                    </a:lnTo>
                    <a:lnTo>
                      <a:pt x="227" y="1409"/>
                    </a:lnTo>
                    <a:lnTo>
                      <a:pt x="403" y="1485"/>
                    </a:lnTo>
                    <a:lnTo>
                      <a:pt x="579" y="1434"/>
                    </a:lnTo>
                    <a:lnTo>
                      <a:pt x="630" y="1409"/>
                    </a:lnTo>
                    <a:lnTo>
                      <a:pt x="680" y="1384"/>
                    </a:lnTo>
                    <a:lnTo>
                      <a:pt x="780" y="1309"/>
                    </a:lnTo>
                    <a:lnTo>
                      <a:pt x="881" y="1208"/>
                    </a:lnTo>
                    <a:lnTo>
                      <a:pt x="982" y="1108"/>
                    </a:lnTo>
                    <a:lnTo>
                      <a:pt x="1107" y="982"/>
                    </a:lnTo>
                    <a:lnTo>
                      <a:pt x="1233" y="831"/>
                    </a:lnTo>
                    <a:lnTo>
                      <a:pt x="1359" y="680"/>
                    </a:lnTo>
                    <a:lnTo>
                      <a:pt x="1409" y="605"/>
                    </a:lnTo>
                    <a:lnTo>
                      <a:pt x="1434" y="554"/>
                    </a:lnTo>
                    <a:lnTo>
                      <a:pt x="1485" y="479"/>
                    </a:lnTo>
                    <a:lnTo>
                      <a:pt x="1510" y="428"/>
                    </a:lnTo>
                    <a:lnTo>
                      <a:pt x="1535" y="353"/>
                    </a:lnTo>
                    <a:lnTo>
                      <a:pt x="1535" y="278"/>
                    </a:lnTo>
                    <a:lnTo>
                      <a:pt x="1510" y="152"/>
                    </a:lnTo>
                    <a:lnTo>
                      <a:pt x="1409" y="76"/>
                    </a:lnTo>
                    <a:lnTo>
                      <a:pt x="1309" y="1"/>
                    </a:lnTo>
                    <a:lnTo>
                      <a:pt x="1248" y="13"/>
                    </a:lnTo>
                    <a:lnTo>
                      <a:pt x="1248" y="13"/>
                    </a:lnTo>
                    <a:lnTo>
                      <a:pt x="125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" name="Google Shape;1215;p34"/>
              <p:cNvSpPr/>
              <p:nvPr/>
            </p:nvSpPr>
            <p:spPr>
              <a:xfrm rot="125325">
                <a:off x="1759611" y="2901944"/>
                <a:ext cx="31992" cy="64923"/>
              </a:xfrm>
              <a:custGeom>
                <a:avLst/>
                <a:gdLst/>
                <a:ahLst/>
                <a:cxnLst/>
                <a:rect l="l" t="t" r="r" b="b"/>
                <a:pathLst>
                  <a:path w="1384" h="1460" extrusionOk="0">
                    <a:moveTo>
                      <a:pt x="906" y="126"/>
                    </a:moveTo>
                    <a:lnTo>
                      <a:pt x="841" y="154"/>
                    </a:lnTo>
                    <a:lnTo>
                      <a:pt x="841" y="154"/>
                    </a:lnTo>
                    <a:lnTo>
                      <a:pt x="862" y="126"/>
                    </a:lnTo>
                    <a:close/>
                    <a:moveTo>
                      <a:pt x="780" y="453"/>
                    </a:moveTo>
                    <a:lnTo>
                      <a:pt x="780" y="478"/>
                    </a:lnTo>
                    <a:lnTo>
                      <a:pt x="780" y="478"/>
                    </a:lnTo>
                    <a:lnTo>
                      <a:pt x="780" y="478"/>
                    </a:lnTo>
                    <a:lnTo>
                      <a:pt x="767" y="453"/>
                    </a:lnTo>
                    <a:close/>
                    <a:moveTo>
                      <a:pt x="931" y="0"/>
                    </a:moveTo>
                    <a:lnTo>
                      <a:pt x="755" y="26"/>
                    </a:lnTo>
                    <a:lnTo>
                      <a:pt x="654" y="177"/>
                    </a:lnTo>
                    <a:lnTo>
                      <a:pt x="654" y="252"/>
                    </a:lnTo>
                    <a:lnTo>
                      <a:pt x="654" y="265"/>
                    </a:lnTo>
                    <a:lnTo>
                      <a:pt x="654" y="265"/>
                    </a:lnTo>
                    <a:lnTo>
                      <a:pt x="579" y="327"/>
                    </a:lnTo>
                    <a:lnTo>
                      <a:pt x="503" y="378"/>
                    </a:lnTo>
                    <a:lnTo>
                      <a:pt x="428" y="453"/>
                    </a:lnTo>
                    <a:lnTo>
                      <a:pt x="327" y="529"/>
                    </a:lnTo>
                    <a:lnTo>
                      <a:pt x="252" y="604"/>
                    </a:lnTo>
                    <a:lnTo>
                      <a:pt x="227" y="654"/>
                    </a:lnTo>
                    <a:lnTo>
                      <a:pt x="176" y="705"/>
                    </a:lnTo>
                    <a:lnTo>
                      <a:pt x="126" y="755"/>
                    </a:lnTo>
                    <a:lnTo>
                      <a:pt x="76" y="830"/>
                    </a:lnTo>
                    <a:lnTo>
                      <a:pt x="51" y="931"/>
                    </a:lnTo>
                    <a:lnTo>
                      <a:pt x="51" y="956"/>
                    </a:lnTo>
                    <a:lnTo>
                      <a:pt x="0" y="1057"/>
                    </a:lnTo>
                    <a:lnTo>
                      <a:pt x="0" y="1233"/>
                    </a:lnTo>
                    <a:lnTo>
                      <a:pt x="227" y="1459"/>
                    </a:lnTo>
                    <a:lnTo>
                      <a:pt x="378" y="1434"/>
                    </a:lnTo>
                    <a:lnTo>
                      <a:pt x="503" y="1409"/>
                    </a:lnTo>
                    <a:lnTo>
                      <a:pt x="554" y="1384"/>
                    </a:lnTo>
                    <a:lnTo>
                      <a:pt x="654" y="1359"/>
                    </a:lnTo>
                    <a:lnTo>
                      <a:pt x="755" y="1283"/>
                    </a:lnTo>
                    <a:lnTo>
                      <a:pt x="805" y="1233"/>
                    </a:lnTo>
                    <a:lnTo>
                      <a:pt x="830" y="1183"/>
                    </a:lnTo>
                    <a:lnTo>
                      <a:pt x="906" y="1107"/>
                    </a:lnTo>
                    <a:lnTo>
                      <a:pt x="981" y="1032"/>
                    </a:lnTo>
                    <a:lnTo>
                      <a:pt x="1057" y="956"/>
                    </a:lnTo>
                    <a:lnTo>
                      <a:pt x="1132" y="856"/>
                    </a:lnTo>
                    <a:lnTo>
                      <a:pt x="1233" y="705"/>
                    </a:lnTo>
                    <a:lnTo>
                      <a:pt x="1333" y="554"/>
                    </a:lnTo>
                    <a:lnTo>
                      <a:pt x="1384" y="453"/>
                    </a:lnTo>
                    <a:lnTo>
                      <a:pt x="1359" y="227"/>
                    </a:lnTo>
                    <a:lnTo>
                      <a:pt x="1283" y="151"/>
                    </a:lnTo>
                    <a:lnTo>
                      <a:pt x="1233" y="101"/>
                    </a:lnTo>
                    <a:lnTo>
                      <a:pt x="1182" y="76"/>
                    </a:lnTo>
                    <a:lnTo>
                      <a:pt x="1208" y="101"/>
                    </a:lnTo>
                    <a:lnTo>
                      <a:pt x="1233" y="126"/>
                    </a:lnTo>
                    <a:lnTo>
                      <a:pt x="1182" y="101"/>
                    </a:lnTo>
                    <a:lnTo>
                      <a:pt x="1157" y="76"/>
                    </a:lnTo>
                    <a:lnTo>
                      <a:pt x="1132" y="51"/>
                    </a:lnTo>
                    <a:lnTo>
                      <a:pt x="103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" name="Google Shape;1216;p34"/>
              <p:cNvSpPr/>
              <p:nvPr/>
            </p:nvSpPr>
            <p:spPr>
              <a:xfrm rot="125325">
                <a:off x="1819190" y="2893002"/>
                <a:ext cx="36661" cy="69414"/>
              </a:xfrm>
              <a:custGeom>
                <a:avLst/>
                <a:gdLst/>
                <a:ahLst/>
                <a:cxnLst/>
                <a:rect l="l" t="t" r="r" b="b"/>
                <a:pathLst>
                  <a:path w="1586" h="1561" extrusionOk="0">
                    <a:moveTo>
                      <a:pt x="1208" y="1"/>
                    </a:moveTo>
                    <a:lnTo>
                      <a:pt x="1132" y="51"/>
                    </a:lnTo>
                    <a:lnTo>
                      <a:pt x="1057" y="127"/>
                    </a:lnTo>
                    <a:lnTo>
                      <a:pt x="982" y="177"/>
                    </a:lnTo>
                    <a:lnTo>
                      <a:pt x="956" y="177"/>
                    </a:lnTo>
                    <a:lnTo>
                      <a:pt x="956" y="202"/>
                    </a:lnTo>
                    <a:lnTo>
                      <a:pt x="931" y="202"/>
                    </a:lnTo>
                    <a:lnTo>
                      <a:pt x="881" y="227"/>
                    </a:lnTo>
                    <a:lnTo>
                      <a:pt x="730" y="353"/>
                    </a:lnTo>
                    <a:lnTo>
                      <a:pt x="554" y="504"/>
                    </a:lnTo>
                    <a:lnTo>
                      <a:pt x="428" y="630"/>
                    </a:lnTo>
                    <a:lnTo>
                      <a:pt x="303" y="730"/>
                    </a:lnTo>
                    <a:lnTo>
                      <a:pt x="227" y="781"/>
                    </a:lnTo>
                    <a:lnTo>
                      <a:pt x="177" y="856"/>
                    </a:lnTo>
                    <a:lnTo>
                      <a:pt x="126" y="906"/>
                    </a:lnTo>
                    <a:lnTo>
                      <a:pt x="76" y="957"/>
                    </a:lnTo>
                    <a:lnTo>
                      <a:pt x="1" y="1108"/>
                    </a:lnTo>
                    <a:lnTo>
                      <a:pt x="10" y="1181"/>
                    </a:lnTo>
                    <a:lnTo>
                      <a:pt x="1" y="1208"/>
                    </a:lnTo>
                    <a:lnTo>
                      <a:pt x="1" y="1309"/>
                    </a:lnTo>
                    <a:lnTo>
                      <a:pt x="1" y="1409"/>
                    </a:lnTo>
                    <a:lnTo>
                      <a:pt x="126" y="1510"/>
                    </a:lnTo>
                    <a:lnTo>
                      <a:pt x="227" y="1535"/>
                    </a:lnTo>
                    <a:lnTo>
                      <a:pt x="328" y="1535"/>
                    </a:lnTo>
                    <a:lnTo>
                      <a:pt x="333" y="1533"/>
                    </a:lnTo>
                    <a:lnTo>
                      <a:pt x="333" y="1533"/>
                    </a:lnTo>
                    <a:lnTo>
                      <a:pt x="428" y="1560"/>
                    </a:lnTo>
                    <a:lnTo>
                      <a:pt x="705" y="1384"/>
                    </a:lnTo>
                    <a:lnTo>
                      <a:pt x="831" y="1258"/>
                    </a:lnTo>
                    <a:lnTo>
                      <a:pt x="956" y="1133"/>
                    </a:lnTo>
                    <a:lnTo>
                      <a:pt x="1082" y="1007"/>
                    </a:lnTo>
                    <a:lnTo>
                      <a:pt x="1208" y="856"/>
                    </a:lnTo>
                    <a:lnTo>
                      <a:pt x="1334" y="680"/>
                    </a:lnTo>
                    <a:lnTo>
                      <a:pt x="1434" y="529"/>
                    </a:lnTo>
                    <a:lnTo>
                      <a:pt x="1535" y="378"/>
                    </a:lnTo>
                    <a:lnTo>
                      <a:pt x="1585" y="303"/>
                    </a:lnTo>
                    <a:lnTo>
                      <a:pt x="1535" y="102"/>
                    </a:lnTo>
                    <a:lnTo>
                      <a:pt x="1459" y="51"/>
                    </a:lnTo>
                    <a:lnTo>
                      <a:pt x="138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" name="Google Shape;1217;p34"/>
              <p:cNvSpPr/>
              <p:nvPr/>
            </p:nvSpPr>
            <p:spPr>
              <a:xfrm rot="125325">
                <a:off x="1874418" y="2896225"/>
                <a:ext cx="38996" cy="64878"/>
              </a:xfrm>
              <a:custGeom>
                <a:avLst/>
                <a:gdLst/>
                <a:ahLst/>
                <a:cxnLst/>
                <a:rect l="l" t="t" r="r" b="b"/>
                <a:pathLst>
                  <a:path w="1687" h="1459" extrusionOk="0">
                    <a:moveTo>
                      <a:pt x="1409" y="0"/>
                    </a:moveTo>
                    <a:lnTo>
                      <a:pt x="1233" y="25"/>
                    </a:lnTo>
                    <a:lnTo>
                      <a:pt x="1057" y="76"/>
                    </a:lnTo>
                    <a:lnTo>
                      <a:pt x="940" y="134"/>
                    </a:lnTo>
                    <a:lnTo>
                      <a:pt x="940" y="134"/>
                    </a:lnTo>
                    <a:lnTo>
                      <a:pt x="881" y="151"/>
                    </a:lnTo>
                    <a:lnTo>
                      <a:pt x="705" y="252"/>
                    </a:lnTo>
                    <a:lnTo>
                      <a:pt x="554" y="352"/>
                    </a:lnTo>
                    <a:lnTo>
                      <a:pt x="429" y="453"/>
                    </a:lnTo>
                    <a:lnTo>
                      <a:pt x="303" y="553"/>
                    </a:lnTo>
                    <a:lnTo>
                      <a:pt x="202" y="679"/>
                    </a:lnTo>
                    <a:lnTo>
                      <a:pt x="127" y="780"/>
                    </a:lnTo>
                    <a:lnTo>
                      <a:pt x="76" y="880"/>
                    </a:lnTo>
                    <a:lnTo>
                      <a:pt x="1" y="1031"/>
                    </a:lnTo>
                    <a:lnTo>
                      <a:pt x="76" y="1283"/>
                    </a:lnTo>
                    <a:lnTo>
                      <a:pt x="177" y="1383"/>
                    </a:lnTo>
                    <a:lnTo>
                      <a:pt x="303" y="1459"/>
                    </a:lnTo>
                    <a:lnTo>
                      <a:pt x="554" y="1459"/>
                    </a:lnTo>
                    <a:lnTo>
                      <a:pt x="680" y="1358"/>
                    </a:lnTo>
                    <a:lnTo>
                      <a:pt x="755" y="1283"/>
                    </a:lnTo>
                    <a:lnTo>
                      <a:pt x="856" y="1207"/>
                    </a:lnTo>
                    <a:lnTo>
                      <a:pt x="932" y="1132"/>
                    </a:lnTo>
                    <a:lnTo>
                      <a:pt x="1007" y="1031"/>
                    </a:lnTo>
                    <a:lnTo>
                      <a:pt x="1082" y="931"/>
                    </a:lnTo>
                    <a:lnTo>
                      <a:pt x="1183" y="855"/>
                    </a:lnTo>
                    <a:lnTo>
                      <a:pt x="1208" y="830"/>
                    </a:lnTo>
                    <a:lnTo>
                      <a:pt x="1258" y="780"/>
                    </a:lnTo>
                    <a:lnTo>
                      <a:pt x="1284" y="780"/>
                    </a:lnTo>
                    <a:lnTo>
                      <a:pt x="1309" y="755"/>
                    </a:lnTo>
                    <a:lnTo>
                      <a:pt x="1359" y="704"/>
                    </a:lnTo>
                    <a:lnTo>
                      <a:pt x="1364" y="689"/>
                    </a:lnTo>
                    <a:lnTo>
                      <a:pt x="1364" y="689"/>
                    </a:lnTo>
                    <a:lnTo>
                      <a:pt x="1384" y="679"/>
                    </a:lnTo>
                    <a:lnTo>
                      <a:pt x="1435" y="629"/>
                    </a:lnTo>
                    <a:lnTo>
                      <a:pt x="1435" y="604"/>
                    </a:lnTo>
                    <a:lnTo>
                      <a:pt x="1460" y="604"/>
                    </a:lnTo>
                    <a:lnTo>
                      <a:pt x="1560" y="528"/>
                    </a:lnTo>
                    <a:lnTo>
                      <a:pt x="1611" y="453"/>
                    </a:lnTo>
                    <a:lnTo>
                      <a:pt x="1616" y="433"/>
                    </a:lnTo>
                    <a:lnTo>
                      <a:pt x="1616" y="433"/>
                    </a:lnTo>
                    <a:lnTo>
                      <a:pt x="1686" y="327"/>
                    </a:lnTo>
                    <a:lnTo>
                      <a:pt x="1636" y="151"/>
                    </a:lnTo>
                    <a:lnTo>
                      <a:pt x="1585" y="101"/>
                    </a:lnTo>
                    <a:lnTo>
                      <a:pt x="1535" y="50"/>
                    </a:lnTo>
                    <a:lnTo>
                      <a:pt x="1435" y="0"/>
                    </a:lnTo>
                    <a:lnTo>
                      <a:pt x="1415" y="5"/>
                    </a:lnTo>
                    <a:lnTo>
                      <a:pt x="1415" y="5"/>
                    </a:lnTo>
                    <a:lnTo>
                      <a:pt x="140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" name="Google Shape;1218;p34"/>
              <p:cNvSpPr/>
              <p:nvPr/>
            </p:nvSpPr>
            <p:spPr>
              <a:xfrm rot="125325">
                <a:off x="1940608" y="2892305"/>
                <a:ext cx="44798" cy="72749"/>
              </a:xfrm>
              <a:custGeom>
                <a:avLst/>
                <a:gdLst/>
                <a:ahLst/>
                <a:cxnLst/>
                <a:rect l="l" t="t" r="r" b="b"/>
                <a:pathLst>
                  <a:path w="1938" h="1636" extrusionOk="0">
                    <a:moveTo>
                      <a:pt x="1660" y="1"/>
                    </a:moveTo>
                    <a:lnTo>
                      <a:pt x="1560" y="26"/>
                    </a:lnTo>
                    <a:lnTo>
                      <a:pt x="1384" y="101"/>
                    </a:lnTo>
                    <a:lnTo>
                      <a:pt x="1208" y="151"/>
                    </a:lnTo>
                    <a:lnTo>
                      <a:pt x="1258" y="151"/>
                    </a:lnTo>
                    <a:lnTo>
                      <a:pt x="1132" y="177"/>
                    </a:lnTo>
                    <a:lnTo>
                      <a:pt x="881" y="353"/>
                    </a:lnTo>
                    <a:lnTo>
                      <a:pt x="705" y="478"/>
                    </a:lnTo>
                    <a:lnTo>
                      <a:pt x="504" y="629"/>
                    </a:lnTo>
                    <a:lnTo>
                      <a:pt x="403" y="705"/>
                    </a:lnTo>
                    <a:lnTo>
                      <a:pt x="302" y="830"/>
                    </a:lnTo>
                    <a:lnTo>
                      <a:pt x="252" y="906"/>
                    </a:lnTo>
                    <a:lnTo>
                      <a:pt x="202" y="956"/>
                    </a:lnTo>
                    <a:lnTo>
                      <a:pt x="151" y="1057"/>
                    </a:lnTo>
                    <a:lnTo>
                      <a:pt x="101" y="1132"/>
                    </a:lnTo>
                    <a:lnTo>
                      <a:pt x="51" y="1208"/>
                    </a:lnTo>
                    <a:lnTo>
                      <a:pt x="51" y="1283"/>
                    </a:lnTo>
                    <a:lnTo>
                      <a:pt x="51" y="1333"/>
                    </a:lnTo>
                    <a:lnTo>
                      <a:pt x="51" y="1359"/>
                    </a:lnTo>
                    <a:lnTo>
                      <a:pt x="26" y="1434"/>
                    </a:lnTo>
                    <a:lnTo>
                      <a:pt x="1" y="1510"/>
                    </a:lnTo>
                    <a:lnTo>
                      <a:pt x="51" y="1635"/>
                    </a:lnTo>
                    <a:lnTo>
                      <a:pt x="252" y="1635"/>
                    </a:lnTo>
                    <a:lnTo>
                      <a:pt x="302" y="1610"/>
                    </a:lnTo>
                    <a:lnTo>
                      <a:pt x="403" y="1610"/>
                    </a:lnTo>
                    <a:lnTo>
                      <a:pt x="478" y="1585"/>
                    </a:lnTo>
                    <a:lnTo>
                      <a:pt x="529" y="1560"/>
                    </a:lnTo>
                    <a:lnTo>
                      <a:pt x="629" y="1510"/>
                    </a:lnTo>
                    <a:lnTo>
                      <a:pt x="730" y="1434"/>
                    </a:lnTo>
                    <a:lnTo>
                      <a:pt x="856" y="1359"/>
                    </a:lnTo>
                    <a:lnTo>
                      <a:pt x="981" y="1258"/>
                    </a:lnTo>
                    <a:lnTo>
                      <a:pt x="1057" y="1183"/>
                    </a:lnTo>
                    <a:lnTo>
                      <a:pt x="1157" y="1107"/>
                    </a:lnTo>
                    <a:lnTo>
                      <a:pt x="1334" y="956"/>
                    </a:lnTo>
                    <a:lnTo>
                      <a:pt x="1484" y="830"/>
                    </a:lnTo>
                    <a:lnTo>
                      <a:pt x="1535" y="805"/>
                    </a:lnTo>
                    <a:lnTo>
                      <a:pt x="1560" y="780"/>
                    </a:lnTo>
                    <a:lnTo>
                      <a:pt x="1610" y="730"/>
                    </a:lnTo>
                    <a:lnTo>
                      <a:pt x="1635" y="705"/>
                    </a:lnTo>
                    <a:lnTo>
                      <a:pt x="1681" y="659"/>
                    </a:lnTo>
                    <a:lnTo>
                      <a:pt x="1660" y="680"/>
                    </a:lnTo>
                    <a:lnTo>
                      <a:pt x="1660" y="680"/>
                    </a:lnTo>
                    <a:lnTo>
                      <a:pt x="1761" y="604"/>
                    </a:lnTo>
                    <a:lnTo>
                      <a:pt x="1837" y="504"/>
                    </a:lnTo>
                    <a:lnTo>
                      <a:pt x="1912" y="453"/>
                    </a:lnTo>
                    <a:lnTo>
                      <a:pt x="1937" y="252"/>
                    </a:lnTo>
                    <a:lnTo>
                      <a:pt x="1887" y="151"/>
                    </a:lnTo>
                    <a:lnTo>
                      <a:pt x="1837" y="76"/>
                    </a:lnTo>
                    <a:lnTo>
                      <a:pt x="166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" name="Google Shape;1219;p34"/>
              <p:cNvSpPr/>
              <p:nvPr/>
            </p:nvSpPr>
            <p:spPr>
              <a:xfrm>
                <a:off x="1974449" y="2547793"/>
                <a:ext cx="25417" cy="332022"/>
              </a:xfrm>
              <a:custGeom>
                <a:avLst/>
                <a:gdLst/>
                <a:ahLst/>
                <a:cxnLst/>
                <a:rect l="l" t="t" r="r" b="b"/>
                <a:pathLst>
                  <a:path w="1938" h="1636" extrusionOk="0">
                    <a:moveTo>
                      <a:pt x="1660" y="1"/>
                    </a:moveTo>
                    <a:lnTo>
                      <a:pt x="1560" y="26"/>
                    </a:lnTo>
                    <a:lnTo>
                      <a:pt x="1384" y="101"/>
                    </a:lnTo>
                    <a:lnTo>
                      <a:pt x="1208" y="151"/>
                    </a:lnTo>
                    <a:lnTo>
                      <a:pt x="1258" y="151"/>
                    </a:lnTo>
                    <a:lnTo>
                      <a:pt x="1132" y="177"/>
                    </a:lnTo>
                    <a:lnTo>
                      <a:pt x="881" y="353"/>
                    </a:lnTo>
                    <a:lnTo>
                      <a:pt x="705" y="478"/>
                    </a:lnTo>
                    <a:lnTo>
                      <a:pt x="504" y="629"/>
                    </a:lnTo>
                    <a:lnTo>
                      <a:pt x="403" y="705"/>
                    </a:lnTo>
                    <a:lnTo>
                      <a:pt x="302" y="830"/>
                    </a:lnTo>
                    <a:lnTo>
                      <a:pt x="252" y="906"/>
                    </a:lnTo>
                    <a:lnTo>
                      <a:pt x="202" y="956"/>
                    </a:lnTo>
                    <a:lnTo>
                      <a:pt x="151" y="1057"/>
                    </a:lnTo>
                    <a:lnTo>
                      <a:pt x="101" y="1132"/>
                    </a:lnTo>
                    <a:lnTo>
                      <a:pt x="51" y="1208"/>
                    </a:lnTo>
                    <a:lnTo>
                      <a:pt x="51" y="1283"/>
                    </a:lnTo>
                    <a:lnTo>
                      <a:pt x="51" y="1333"/>
                    </a:lnTo>
                    <a:lnTo>
                      <a:pt x="51" y="1359"/>
                    </a:lnTo>
                    <a:lnTo>
                      <a:pt x="26" y="1434"/>
                    </a:lnTo>
                    <a:lnTo>
                      <a:pt x="1" y="1510"/>
                    </a:lnTo>
                    <a:lnTo>
                      <a:pt x="51" y="1635"/>
                    </a:lnTo>
                    <a:lnTo>
                      <a:pt x="252" y="1635"/>
                    </a:lnTo>
                    <a:lnTo>
                      <a:pt x="302" y="1610"/>
                    </a:lnTo>
                    <a:lnTo>
                      <a:pt x="403" y="1610"/>
                    </a:lnTo>
                    <a:lnTo>
                      <a:pt x="478" y="1585"/>
                    </a:lnTo>
                    <a:lnTo>
                      <a:pt x="529" y="1560"/>
                    </a:lnTo>
                    <a:lnTo>
                      <a:pt x="629" y="1510"/>
                    </a:lnTo>
                    <a:lnTo>
                      <a:pt x="730" y="1434"/>
                    </a:lnTo>
                    <a:lnTo>
                      <a:pt x="856" y="1359"/>
                    </a:lnTo>
                    <a:lnTo>
                      <a:pt x="981" y="1258"/>
                    </a:lnTo>
                    <a:lnTo>
                      <a:pt x="1057" y="1183"/>
                    </a:lnTo>
                    <a:lnTo>
                      <a:pt x="1157" y="1107"/>
                    </a:lnTo>
                    <a:lnTo>
                      <a:pt x="1334" y="956"/>
                    </a:lnTo>
                    <a:lnTo>
                      <a:pt x="1484" y="830"/>
                    </a:lnTo>
                    <a:lnTo>
                      <a:pt x="1535" y="805"/>
                    </a:lnTo>
                    <a:lnTo>
                      <a:pt x="1560" y="780"/>
                    </a:lnTo>
                    <a:lnTo>
                      <a:pt x="1610" y="730"/>
                    </a:lnTo>
                    <a:lnTo>
                      <a:pt x="1635" y="705"/>
                    </a:lnTo>
                    <a:lnTo>
                      <a:pt x="1681" y="659"/>
                    </a:lnTo>
                    <a:lnTo>
                      <a:pt x="1660" y="680"/>
                    </a:lnTo>
                    <a:lnTo>
                      <a:pt x="1660" y="680"/>
                    </a:lnTo>
                    <a:lnTo>
                      <a:pt x="1761" y="604"/>
                    </a:lnTo>
                    <a:lnTo>
                      <a:pt x="1837" y="504"/>
                    </a:lnTo>
                    <a:lnTo>
                      <a:pt x="1912" y="453"/>
                    </a:lnTo>
                    <a:lnTo>
                      <a:pt x="1937" y="252"/>
                    </a:lnTo>
                    <a:lnTo>
                      <a:pt x="1887" y="151"/>
                    </a:lnTo>
                    <a:lnTo>
                      <a:pt x="1837" y="76"/>
                    </a:lnTo>
                    <a:lnTo>
                      <a:pt x="166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20" name="Google Shape;1220;p34"/>
            <p:cNvSpPr txBox="1"/>
            <p:nvPr/>
          </p:nvSpPr>
          <p:spPr>
            <a:xfrm>
              <a:off x="7464050" y="3438113"/>
              <a:ext cx="963000" cy="35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Task 03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p35"/>
          <p:cNvSpPr/>
          <p:nvPr/>
        </p:nvSpPr>
        <p:spPr>
          <a:xfrm>
            <a:off x="641875" y="1296075"/>
            <a:ext cx="1887000" cy="3434400"/>
          </a:xfrm>
          <a:prstGeom prst="roundRect">
            <a:avLst>
              <a:gd name="adj" fmla="val 1294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6" name="Google Shape;1226;p35"/>
          <p:cNvSpPr/>
          <p:nvPr/>
        </p:nvSpPr>
        <p:spPr>
          <a:xfrm>
            <a:off x="641875" y="1296075"/>
            <a:ext cx="1887000" cy="4539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Planned</a:t>
            </a:r>
            <a:endParaRPr/>
          </a:p>
        </p:txBody>
      </p:sp>
      <p:sp>
        <p:nvSpPr>
          <p:cNvPr id="1227" name="Google Shape;1227;p35"/>
          <p:cNvSpPr/>
          <p:nvPr/>
        </p:nvSpPr>
        <p:spPr>
          <a:xfrm>
            <a:off x="2632951" y="1296075"/>
            <a:ext cx="1887000" cy="3434400"/>
          </a:xfrm>
          <a:prstGeom prst="roundRect">
            <a:avLst>
              <a:gd name="adj" fmla="val 1294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8" name="Google Shape;1228;p35"/>
          <p:cNvSpPr/>
          <p:nvPr/>
        </p:nvSpPr>
        <p:spPr>
          <a:xfrm>
            <a:off x="2632951" y="1296075"/>
            <a:ext cx="1887000" cy="4539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In progress</a:t>
            </a:r>
            <a:endParaRPr/>
          </a:p>
        </p:txBody>
      </p:sp>
      <p:sp>
        <p:nvSpPr>
          <p:cNvPr id="1229" name="Google Shape;1229;p35"/>
          <p:cNvSpPr/>
          <p:nvPr/>
        </p:nvSpPr>
        <p:spPr>
          <a:xfrm>
            <a:off x="4624028" y="1296075"/>
            <a:ext cx="1887000" cy="3434400"/>
          </a:xfrm>
          <a:prstGeom prst="roundRect">
            <a:avLst>
              <a:gd name="adj" fmla="val 1294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0" name="Google Shape;1230;p35"/>
          <p:cNvSpPr/>
          <p:nvPr/>
        </p:nvSpPr>
        <p:spPr>
          <a:xfrm>
            <a:off x="4624028" y="1296075"/>
            <a:ext cx="1887000" cy="4539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Analysis</a:t>
            </a:r>
            <a:endParaRPr/>
          </a:p>
        </p:txBody>
      </p:sp>
      <p:sp>
        <p:nvSpPr>
          <p:cNvPr id="1231" name="Google Shape;1231;p35"/>
          <p:cNvSpPr/>
          <p:nvPr/>
        </p:nvSpPr>
        <p:spPr>
          <a:xfrm>
            <a:off x="6615130" y="1296075"/>
            <a:ext cx="1887000" cy="3434400"/>
          </a:xfrm>
          <a:prstGeom prst="roundRect">
            <a:avLst>
              <a:gd name="adj" fmla="val 1294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2" name="Google Shape;1232;p35"/>
          <p:cNvSpPr/>
          <p:nvPr/>
        </p:nvSpPr>
        <p:spPr>
          <a:xfrm>
            <a:off x="6615130" y="1296075"/>
            <a:ext cx="1887000" cy="4539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Finished</a:t>
            </a:r>
            <a:endParaRPr/>
          </a:p>
        </p:txBody>
      </p:sp>
      <p:sp>
        <p:nvSpPr>
          <p:cNvPr id="1233" name="Google Shape;1233;p35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Kanban Methodology Infographics        </a:t>
            </a:r>
            <a:endParaRPr/>
          </a:p>
        </p:txBody>
      </p:sp>
      <p:grpSp>
        <p:nvGrpSpPr>
          <p:cNvPr id="1234" name="Google Shape;1234;p35"/>
          <p:cNvGrpSpPr/>
          <p:nvPr/>
        </p:nvGrpSpPr>
        <p:grpSpPr>
          <a:xfrm>
            <a:off x="737626" y="2201580"/>
            <a:ext cx="1713274" cy="890770"/>
            <a:chOff x="737626" y="2201580"/>
            <a:chExt cx="1713274" cy="890770"/>
          </a:xfrm>
        </p:grpSpPr>
        <p:sp>
          <p:nvSpPr>
            <p:cNvPr id="1235" name="Google Shape;1235;p35"/>
            <p:cNvSpPr/>
            <p:nvPr/>
          </p:nvSpPr>
          <p:spPr>
            <a:xfrm>
              <a:off x="955225" y="2358775"/>
              <a:ext cx="1265100" cy="572700"/>
            </a:xfrm>
            <a:prstGeom prst="roundRect">
              <a:avLst>
                <a:gd name="adj" fmla="val 7854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Task 06</a:t>
              </a:r>
              <a:endParaRPr/>
            </a:p>
          </p:txBody>
        </p:sp>
        <p:sp>
          <p:nvSpPr>
            <p:cNvPr id="1236" name="Google Shape;1236;p35"/>
            <p:cNvSpPr/>
            <p:nvPr/>
          </p:nvSpPr>
          <p:spPr>
            <a:xfrm rot="-452647">
              <a:off x="755206" y="2233865"/>
              <a:ext cx="511688" cy="301551"/>
            </a:xfrm>
            <a:custGeom>
              <a:avLst/>
              <a:gdLst/>
              <a:ahLst/>
              <a:cxnLst/>
              <a:rect l="l" t="t" r="r" b="b"/>
              <a:pathLst>
                <a:path w="44052" h="25961" extrusionOk="0">
                  <a:moveTo>
                    <a:pt x="40035" y="0"/>
                  </a:moveTo>
                  <a:lnTo>
                    <a:pt x="0" y="15402"/>
                  </a:lnTo>
                  <a:cubicBezTo>
                    <a:pt x="0" y="15402"/>
                    <a:pt x="1513" y="15761"/>
                    <a:pt x="1873" y="16638"/>
                  </a:cubicBezTo>
                  <a:cubicBezTo>
                    <a:pt x="2237" y="17514"/>
                    <a:pt x="1524" y="18526"/>
                    <a:pt x="1524" y="18526"/>
                  </a:cubicBezTo>
                  <a:cubicBezTo>
                    <a:pt x="1524" y="18526"/>
                    <a:pt x="2999" y="18885"/>
                    <a:pt x="3380" y="19816"/>
                  </a:cubicBezTo>
                  <a:cubicBezTo>
                    <a:pt x="3767" y="20752"/>
                    <a:pt x="2885" y="22439"/>
                    <a:pt x="2885" y="22439"/>
                  </a:cubicBezTo>
                  <a:cubicBezTo>
                    <a:pt x="2885" y="22439"/>
                    <a:pt x="4447" y="23011"/>
                    <a:pt x="4703" y="23631"/>
                  </a:cubicBezTo>
                  <a:cubicBezTo>
                    <a:pt x="4958" y="24252"/>
                    <a:pt x="4327" y="25960"/>
                    <a:pt x="4327" y="25960"/>
                  </a:cubicBezTo>
                  <a:lnTo>
                    <a:pt x="44051" y="10684"/>
                  </a:lnTo>
                  <a:cubicBezTo>
                    <a:pt x="41510" y="9791"/>
                    <a:pt x="42609" y="7168"/>
                    <a:pt x="42609" y="7168"/>
                  </a:cubicBezTo>
                  <a:cubicBezTo>
                    <a:pt x="42609" y="7168"/>
                    <a:pt x="41521" y="6466"/>
                    <a:pt x="41047" y="5753"/>
                  </a:cubicBezTo>
                  <a:cubicBezTo>
                    <a:pt x="40574" y="5040"/>
                    <a:pt x="41434" y="3418"/>
                    <a:pt x="41434" y="3418"/>
                  </a:cubicBezTo>
                  <a:cubicBezTo>
                    <a:pt x="41434" y="3418"/>
                    <a:pt x="39806" y="2993"/>
                    <a:pt x="39491" y="2221"/>
                  </a:cubicBezTo>
                  <a:cubicBezTo>
                    <a:pt x="39175" y="1442"/>
                    <a:pt x="40035" y="0"/>
                    <a:pt x="40035" y="0"/>
                  </a:cubicBezTo>
                  <a:close/>
                </a:path>
              </a:pathLst>
            </a:custGeom>
            <a:solidFill>
              <a:srgbClr val="B8B8B8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35"/>
            <p:cNvSpPr/>
            <p:nvPr/>
          </p:nvSpPr>
          <p:spPr>
            <a:xfrm rot="-452647">
              <a:off x="1921631" y="2758515"/>
              <a:ext cx="511688" cy="301551"/>
            </a:xfrm>
            <a:custGeom>
              <a:avLst/>
              <a:gdLst/>
              <a:ahLst/>
              <a:cxnLst/>
              <a:rect l="l" t="t" r="r" b="b"/>
              <a:pathLst>
                <a:path w="44052" h="25961" extrusionOk="0">
                  <a:moveTo>
                    <a:pt x="40035" y="0"/>
                  </a:moveTo>
                  <a:lnTo>
                    <a:pt x="0" y="15402"/>
                  </a:lnTo>
                  <a:cubicBezTo>
                    <a:pt x="0" y="15402"/>
                    <a:pt x="1513" y="15761"/>
                    <a:pt x="1873" y="16638"/>
                  </a:cubicBezTo>
                  <a:cubicBezTo>
                    <a:pt x="2237" y="17514"/>
                    <a:pt x="1524" y="18526"/>
                    <a:pt x="1524" y="18526"/>
                  </a:cubicBezTo>
                  <a:cubicBezTo>
                    <a:pt x="1524" y="18526"/>
                    <a:pt x="2999" y="18885"/>
                    <a:pt x="3380" y="19816"/>
                  </a:cubicBezTo>
                  <a:cubicBezTo>
                    <a:pt x="3767" y="20752"/>
                    <a:pt x="2885" y="22439"/>
                    <a:pt x="2885" y="22439"/>
                  </a:cubicBezTo>
                  <a:cubicBezTo>
                    <a:pt x="2885" y="22439"/>
                    <a:pt x="4447" y="23011"/>
                    <a:pt x="4703" y="23631"/>
                  </a:cubicBezTo>
                  <a:cubicBezTo>
                    <a:pt x="4958" y="24252"/>
                    <a:pt x="4327" y="25960"/>
                    <a:pt x="4327" y="25960"/>
                  </a:cubicBezTo>
                  <a:lnTo>
                    <a:pt x="44051" y="10684"/>
                  </a:lnTo>
                  <a:cubicBezTo>
                    <a:pt x="41510" y="9791"/>
                    <a:pt x="42609" y="7168"/>
                    <a:pt x="42609" y="7168"/>
                  </a:cubicBezTo>
                  <a:cubicBezTo>
                    <a:pt x="42609" y="7168"/>
                    <a:pt x="41521" y="6466"/>
                    <a:pt x="41047" y="5753"/>
                  </a:cubicBezTo>
                  <a:cubicBezTo>
                    <a:pt x="40574" y="5040"/>
                    <a:pt x="41434" y="3418"/>
                    <a:pt x="41434" y="3418"/>
                  </a:cubicBezTo>
                  <a:cubicBezTo>
                    <a:pt x="41434" y="3418"/>
                    <a:pt x="39806" y="2993"/>
                    <a:pt x="39491" y="2221"/>
                  </a:cubicBezTo>
                  <a:cubicBezTo>
                    <a:pt x="39175" y="1442"/>
                    <a:pt x="40035" y="0"/>
                    <a:pt x="40035" y="0"/>
                  </a:cubicBezTo>
                  <a:close/>
                </a:path>
              </a:pathLst>
            </a:custGeom>
            <a:solidFill>
              <a:srgbClr val="B8B8B8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8" name="Google Shape;1238;p35"/>
          <p:cNvGrpSpPr/>
          <p:nvPr/>
        </p:nvGrpSpPr>
        <p:grpSpPr>
          <a:xfrm>
            <a:off x="2676934" y="2689467"/>
            <a:ext cx="1790982" cy="1111532"/>
            <a:chOff x="2676934" y="2689467"/>
            <a:chExt cx="1790982" cy="1111532"/>
          </a:xfrm>
        </p:grpSpPr>
        <p:sp>
          <p:nvSpPr>
            <p:cNvPr id="1239" name="Google Shape;1239;p35"/>
            <p:cNvSpPr/>
            <p:nvPr/>
          </p:nvSpPr>
          <p:spPr>
            <a:xfrm>
              <a:off x="2946300" y="2957075"/>
              <a:ext cx="1265100" cy="572700"/>
            </a:xfrm>
            <a:prstGeom prst="roundRect">
              <a:avLst>
                <a:gd name="adj" fmla="val 7854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Task 07</a:t>
              </a:r>
              <a:endParaRPr/>
            </a:p>
          </p:txBody>
        </p:sp>
        <p:sp>
          <p:nvSpPr>
            <p:cNvPr id="1240" name="Google Shape;1240;p35"/>
            <p:cNvSpPr/>
            <p:nvPr/>
          </p:nvSpPr>
          <p:spPr>
            <a:xfrm rot="2700000">
              <a:off x="2708610" y="3362750"/>
              <a:ext cx="511630" cy="301517"/>
            </a:xfrm>
            <a:custGeom>
              <a:avLst/>
              <a:gdLst/>
              <a:ahLst/>
              <a:cxnLst/>
              <a:rect l="l" t="t" r="r" b="b"/>
              <a:pathLst>
                <a:path w="44052" h="25961" extrusionOk="0">
                  <a:moveTo>
                    <a:pt x="40035" y="0"/>
                  </a:moveTo>
                  <a:lnTo>
                    <a:pt x="0" y="15402"/>
                  </a:lnTo>
                  <a:cubicBezTo>
                    <a:pt x="0" y="15402"/>
                    <a:pt x="1513" y="15761"/>
                    <a:pt x="1873" y="16638"/>
                  </a:cubicBezTo>
                  <a:cubicBezTo>
                    <a:pt x="2237" y="17514"/>
                    <a:pt x="1524" y="18526"/>
                    <a:pt x="1524" y="18526"/>
                  </a:cubicBezTo>
                  <a:cubicBezTo>
                    <a:pt x="1524" y="18526"/>
                    <a:pt x="2999" y="18885"/>
                    <a:pt x="3380" y="19816"/>
                  </a:cubicBezTo>
                  <a:cubicBezTo>
                    <a:pt x="3767" y="20752"/>
                    <a:pt x="2885" y="22439"/>
                    <a:pt x="2885" y="22439"/>
                  </a:cubicBezTo>
                  <a:cubicBezTo>
                    <a:pt x="2885" y="22439"/>
                    <a:pt x="4447" y="23011"/>
                    <a:pt x="4703" y="23631"/>
                  </a:cubicBezTo>
                  <a:cubicBezTo>
                    <a:pt x="4958" y="24252"/>
                    <a:pt x="4327" y="25960"/>
                    <a:pt x="4327" y="25960"/>
                  </a:cubicBezTo>
                  <a:lnTo>
                    <a:pt x="44051" y="10684"/>
                  </a:lnTo>
                  <a:cubicBezTo>
                    <a:pt x="41510" y="9791"/>
                    <a:pt x="42609" y="7168"/>
                    <a:pt x="42609" y="7168"/>
                  </a:cubicBezTo>
                  <a:cubicBezTo>
                    <a:pt x="42609" y="7168"/>
                    <a:pt x="41521" y="6466"/>
                    <a:pt x="41047" y="5753"/>
                  </a:cubicBezTo>
                  <a:cubicBezTo>
                    <a:pt x="40574" y="5040"/>
                    <a:pt x="41434" y="3418"/>
                    <a:pt x="41434" y="3418"/>
                  </a:cubicBezTo>
                  <a:cubicBezTo>
                    <a:pt x="41434" y="3418"/>
                    <a:pt x="39806" y="2993"/>
                    <a:pt x="39491" y="2221"/>
                  </a:cubicBezTo>
                  <a:cubicBezTo>
                    <a:pt x="39175" y="1442"/>
                    <a:pt x="40035" y="0"/>
                    <a:pt x="40035" y="0"/>
                  </a:cubicBezTo>
                  <a:close/>
                </a:path>
              </a:pathLst>
            </a:custGeom>
            <a:solidFill>
              <a:srgbClr val="B8B8B8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35"/>
            <p:cNvSpPr/>
            <p:nvPr/>
          </p:nvSpPr>
          <p:spPr>
            <a:xfrm rot="2700000">
              <a:off x="3924610" y="2826200"/>
              <a:ext cx="511630" cy="301517"/>
            </a:xfrm>
            <a:custGeom>
              <a:avLst/>
              <a:gdLst/>
              <a:ahLst/>
              <a:cxnLst/>
              <a:rect l="l" t="t" r="r" b="b"/>
              <a:pathLst>
                <a:path w="44052" h="25961" extrusionOk="0">
                  <a:moveTo>
                    <a:pt x="40035" y="0"/>
                  </a:moveTo>
                  <a:lnTo>
                    <a:pt x="0" y="15402"/>
                  </a:lnTo>
                  <a:cubicBezTo>
                    <a:pt x="0" y="15402"/>
                    <a:pt x="1513" y="15761"/>
                    <a:pt x="1873" y="16638"/>
                  </a:cubicBezTo>
                  <a:cubicBezTo>
                    <a:pt x="2237" y="17514"/>
                    <a:pt x="1524" y="18526"/>
                    <a:pt x="1524" y="18526"/>
                  </a:cubicBezTo>
                  <a:cubicBezTo>
                    <a:pt x="1524" y="18526"/>
                    <a:pt x="2999" y="18885"/>
                    <a:pt x="3380" y="19816"/>
                  </a:cubicBezTo>
                  <a:cubicBezTo>
                    <a:pt x="3767" y="20752"/>
                    <a:pt x="2885" y="22439"/>
                    <a:pt x="2885" y="22439"/>
                  </a:cubicBezTo>
                  <a:cubicBezTo>
                    <a:pt x="2885" y="22439"/>
                    <a:pt x="4447" y="23011"/>
                    <a:pt x="4703" y="23631"/>
                  </a:cubicBezTo>
                  <a:cubicBezTo>
                    <a:pt x="4958" y="24252"/>
                    <a:pt x="4327" y="25960"/>
                    <a:pt x="4327" y="25960"/>
                  </a:cubicBezTo>
                  <a:lnTo>
                    <a:pt x="44051" y="10684"/>
                  </a:lnTo>
                  <a:cubicBezTo>
                    <a:pt x="41510" y="9791"/>
                    <a:pt x="42609" y="7168"/>
                    <a:pt x="42609" y="7168"/>
                  </a:cubicBezTo>
                  <a:cubicBezTo>
                    <a:pt x="42609" y="7168"/>
                    <a:pt x="41521" y="6466"/>
                    <a:pt x="41047" y="5753"/>
                  </a:cubicBezTo>
                  <a:cubicBezTo>
                    <a:pt x="40574" y="5040"/>
                    <a:pt x="41434" y="3418"/>
                    <a:pt x="41434" y="3418"/>
                  </a:cubicBezTo>
                  <a:cubicBezTo>
                    <a:pt x="41434" y="3418"/>
                    <a:pt x="39806" y="2993"/>
                    <a:pt x="39491" y="2221"/>
                  </a:cubicBezTo>
                  <a:cubicBezTo>
                    <a:pt x="39175" y="1442"/>
                    <a:pt x="40035" y="0"/>
                    <a:pt x="40035" y="0"/>
                  </a:cubicBezTo>
                  <a:close/>
                </a:path>
              </a:pathLst>
            </a:custGeom>
            <a:solidFill>
              <a:srgbClr val="B8B8B8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2" name="Google Shape;1242;p35"/>
          <p:cNvGrpSpPr/>
          <p:nvPr/>
        </p:nvGrpSpPr>
        <p:grpSpPr>
          <a:xfrm>
            <a:off x="4663176" y="2201567"/>
            <a:ext cx="1780240" cy="849195"/>
            <a:chOff x="4663176" y="2201567"/>
            <a:chExt cx="1780240" cy="849195"/>
          </a:xfrm>
        </p:grpSpPr>
        <p:sp>
          <p:nvSpPr>
            <p:cNvPr id="1243" name="Google Shape;1243;p35"/>
            <p:cNvSpPr/>
            <p:nvPr/>
          </p:nvSpPr>
          <p:spPr>
            <a:xfrm>
              <a:off x="4908987" y="2478063"/>
              <a:ext cx="1265100" cy="572700"/>
            </a:xfrm>
            <a:prstGeom prst="roundRect">
              <a:avLst>
                <a:gd name="adj" fmla="val 7854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Task 05</a:t>
              </a:r>
              <a:endParaRPr/>
            </a:p>
          </p:txBody>
        </p:sp>
        <p:sp>
          <p:nvSpPr>
            <p:cNvPr id="1244" name="Google Shape;1244;p35"/>
            <p:cNvSpPr/>
            <p:nvPr/>
          </p:nvSpPr>
          <p:spPr>
            <a:xfrm rot="-452647">
              <a:off x="4680756" y="2355640"/>
              <a:ext cx="511688" cy="301551"/>
            </a:xfrm>
            <a:custGeom>
              <a:avLst/>
              <a:gdLst/>
              <a:ahLst/>
              <a:cxnLst/>
              <a:rect l="l" t="t" r="r" b="b"/>
              <a:pathLst>
                <a:path w="44052" h="25961" extrusionOk="0">
                  <a:moveTo>
                    <a:pt x="40035" y="0"/>
                  </a:moveTo>
                  <a:lnTo>
                    <a:pt x="0" y="15402"/>
                  </a:lnTo>
                  <a:cubicBezTo>
                    <a:pt x="0" y="15402"/>
                    <a:pt x="1513" y="15761"/>
                    <a:pt x="1873" y="16638"/>
                  </a:cubicBezTo>
                  <a:cubicBezTo>
                    <a:pt x="2237" y="17514"/>
                    <a:pt x="1524" y="18526"/>
                    <a:pt x="1524" y="18526"/>
                  </a:cubicBezTo>
                  <a:cubicBezTo>
                    <a:pt x="1524" y="18526"/>
                    <a:pt x="2999" y="18885"/>
                    <a:pt x="3380" y="19816"/>
                  </a:cubicBezTo>
                  <a:cubicBezTo>
                    <a:pt x="3767" y="20752"/>
                    <a:pt x="2885" y="22439"/>
                    <a:pt x="2885" y="22439"/>
                  </a:cubicBezTo>
                  <a:cubicBezTo>
                    <a:pt x="2885" y="22439"/>
                    <a:pt x="4447" y="23011"/>
                    <a:pt x="4703" y="23631"/>
                  </a:cubicBezTo>
                  <a:cubicBezTo>
                    <a:pt x="4958" y="24252"/>
                    <a:pt x="4327" y="25960"/>
                    <a:pt x="4327" y="25960"/>
                  </a:cubicBezTo>
                  <a:lnTo>
                    <a:pt x="44051" y="10684"/>
                  </a:lnTo>
                  <a:cubicBezTo>
                    <a:pt x="41510" y="9791"/>
                    <a:pt x="42609" y="7168"/>
                    <a:pt x="42609" y="7168"/>
                  </a:cubicBezTo>
                  <a:cubicBezTo>
                    <a:pt x="42609" y="7168"/>
                    <a:pt x="41521" y="6466"/>
                    <a:pt x="41047" y="5753"/>
                  </a:cubicBezTo>
                  <a:cubicBezTo>
                    <a:pt x="40574" y="5040"/>
                    <a:pt x="41434" y="3418"/>
                    <a:pt x="41434" y="3418"/>
                  </a:cubicBezTo>
                  <a:cubicBezTo>
                    <a:pt x="41434" y="3418"/>
                    <a:pt x="39806" y="2993"/>
                    <a:pt x="39491" y="2221"/>
                  </a:cubicBezTo>
                  <a:cubicBezTo>
                    <a:pt x="39175" y="1442"/>
                    <a:pt x="40035" y="0"/>
                    <a:pt x="40035" y="0"/>
                  </a:cubicBezTo>
                  <a:close/>
                </a:path>
              </a:pathLst>
            </a:custGeom>
            <a:solidFill>
              <a:srgbClr val="B8B8B8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35"/>
            <p:cNvSpPr/>
            <p:nvPr/>
          </p:nvSpPr>
          <p:spPr>
            <a:xfrm rot="2700000">
              <a:off x="5900110" y="2338300"/>
              <a:ext cx="511630" cy="301517"/>
            </a:xfrm>
            <a:custGeom>
              <a:avLst/>
              <a:gdLst/>
              <a:ahLst/>
              <a:cxnLst/>
              <a:rect l="l" t="t" r="r" b="b"/>
              <a:pathLst>
                <a:path w="44052" h="25961" extrusionOk="0">
                  <a:moveTo>
                    <a:pt x="40035" y="0"/>
                  </a:moveTo>
                  <a:lnTo>
                    <a:pt x="0" y="15402"/>
                  </a:lnTo>
                  <a:cubicBezTo>
                    <a:pt x="0" y="15402"/>
                    <a:pt x="1513" y="15761"/>
                    <a:pt x="1873" y="16638"/>
                  </a:cubicBezTo>
                  <a:cubicBezTo>
                    <a:pt x="2237" y="17514"/>
                    <a:pt x="1524" y="18526"/>
                    <a:pt x="1524" y="18526"/>
                  </a:cubicBezTo>
                  <a:cubicBezTo>
                    <a:pt x="1524" y="18526"/>
                    <a:pt x="2999" y="18885"/>
                    <a:pt x="3380" y="19816"/>
                  </a:cubicBezTo>
                  <a:cubicBezTo>
                    <a:pt x="3767" y="20752"/>
                    <a:pt x="2885" y="22439"/>
                    <a:pt x="2885" y="22439"/>
                  </a:cubicBezTo>
                  <a:cubicBezTo>
                    <a:pt x="2885" y="22439"/>
                    <a:pt x="4447" y="23011"/>
                    <a:pt x="4703" y="23631"/>
                  </a:cubicBezTo>
                  <a:cubicBezTo>
                    <a:pt x="4958" y="24252"/>
                    <a:pt x="4327" y="25960"/>
                    <a:pt x="4327" y="25960"/>
                  </a:cubicBezTo>
                  <a:lnTo>
                    <a:pt x="44051" y="10684"/>
                  </a:lnTo>
                  <a:cubicBezTo>
                    <a:pt x="41510" y="9791"/>
                    <a:pt x="42609" y="7168"/>
                    <a:pt x="42609" y="7168"/>
                  </a:cubicBezTo>
                  <a:cubicBezTo>
                    <a:pt x="42609" y="7168"/>
                    <a:pt x="41521" y="6466"/>
                    <a:pt x="41047" y="5753"/>
                  </a:cubicBezTo>
                  <a:cubicBezTo>
                    <a:pt x="40574" y="5040"/>
                    <a:pt x="41434" y="3418"/>
                    <a:pt x="41434" y="3418"/>
                  </a:cubicBezTo>
                  <a:cubicBezTo>
                    <a:pt x="41434" y="3418"/>
                    <a:pt x="39806" y="2993"/>
                    <a:pt x="39491" y="2221"/>
                  </a:cubicBezTo>
                  <a:cubicBezTo>
                    <a:pt x="39175" y="1442"/>
                    <a:pt x="40035" y="0"/>
                    <a:pt x="40035" y="0"/>
                  </a:cubicBezTo>
                  <a:close/>
                </a:path>
              </a:pathLst>
            </a:custGeom>
            <a:solidFill>
              <a:srgbClr val="B8B8B8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6" name="Google Shape;1246;p35"/>
          <p:cNvGrpSpPr/>
          <p:nvPr/>
        </p:nvGrpSpPr>
        <p:grpSpPr>
          <a:xfrm>
            <a:off x="6615101" y="2752942"/>
            <a:ext cx="1803815" cy="1099632"/>
            <a:chOff x="6615101" y="2752942"/>
            <a:chExt cx="1803815" cy="1099632"/>
          </a:xfrm>
        </p:grpSpPr>
        <p:sp>
          <p:nvSpPr>
            <p:cNvPr id="1247" name="Google Shape;1247;p35"/>
            <p:cNvSpPr/>
            <p:nvPr/>
          </p:nvSpPr>
          <p:spPr>
            <a:xfrm>
              <a:off x="6871662" y="3030863"/>
              <a:ext cx="1265100" cy="572700"/>
            </a:xfrm>
            <a:prstGeom prst="roundRect">
              <a:avLst>
                <a:gd name="adj" fmla="val 7854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Task 04</a:t>
              </a:r>
              <a:endParaRPr/>
            </a:p>
          </p:txBody>
        </p:sp>
        <p:sp>
          <p:nvSpPr>
            <p:cNvPr id="1248" name="Google Shape;1248;p35"/>
            <p:cNvSpPr/>
            <p:nvPr/>
          </p:nvSpPr>
          <p:spPr>
            <a:xfrm rot="2700000">
              <a:off x="6646785" y="3414325"/>
              <a:ext cx="511630" cy="301517"/>
            </a:xfrm>
            <a:custGeom>
              <a:avLst/>
              <a:gdLst/>
              <a:ahLst/>
              <a:cxnLst/>
              <a:rect l="l" t="t" r="r" b="b"/>
              <a:pathLst>
                <a:path w="44052" h="25961" extrusionOk="0">
                  <a:moveTo>
                    <a:pt x="40035" y="0"/>
                  </a:moveTo>
                  <a:lnTo>
                    <a:pt x="0" y="15402"/>
                  </a:lnTo>
                  <a:cubicBezTo>
                    <a:pt x="0" y="15402"/>
                    <a:pt x="1513" y="15761"/>
                    <a:pt x="1873" y="16638"/>
                  </a:cubicBezTo>
                  <a:cubicBezTo>
                    <a:pt x="2237" y="17514"/>
                    <a:pt x="1524" y="18526"/>
                    <a:pt x="1524" y="18526"/>
                  </a:cubicBezTo>
                  <a:cubicBezTo>
                    <a:pt x="1524" y="18526"/>
                    <a:pt x="2999" y="18885"/>
                    <a:pt x="3380" y="19816"/>
                  </a:cubicBezTo>
                  <a:cubicBezTo>
                    <a:pt x="3767" y="20752"/>
                    <a:pt x="2885" y="22439"/>
                    <a:pt x="2885" y="22439"/>
                  </a:cubicBezTo>
                  <a:cubicBezTo>
                    <a:pt x="2885" y="22439"/>
                    <a:pt x="4447" y="23011"/>
                    <a:pt x="4703" y="23631"/>
                  </a:cubicBezTo>
                  <a:cubicBezTo>
                    <a:pt x="4958" y="24252"/>
                    <a:pt x="4327" y="25960"/>
                    <a:pt x="4327" y="25960"/>
                  </a:cubicBezTo>
                  <a:lnTo>
                    <a:pt x="44051" y="10684"/>
                  </a:lnTo>
                  <a:cubicBezTo>
                    <a:pt x="41510" y="9791"/>
                    <a:pt x="42609" y="7168"/>
                    <a:pt x="42609" y="7168"/>
                  </a:cubicBezTo>
                  <a:cubicBezTo>
                    <a:pt x="42609" y="7168"/>
                    <a:pt x="41521" y="6466"/>
                    <a:pt x="41047" y="5753"/>
                  </a:cubicBezTo>
                  <a:cubicBezTo>
                    <a:pt x="40574" y="5040"/>
                    <a:pt x="41434" y="3418"/>
                    <a:pt x="41434" y="3418"/>
                  </a:cubicBezTo>
                  <a:cubicBezTo>
                    <a:pt x="41434" y="3418"/>
                    <a:pt x="39806" y="2993"/>
                    <a:pt x="39491" y="2221"/>
                  </a:cubicBezTo>
                  <a:cubicBezTo>
                    <a:pt x="39175" y="1442"/>
                    <a:pt x="40035" y="0"/>
                    <a:pt x="40035" y="0"/>
                  </a:cubicBezTo>
                  <a:close/>
                </a:path>
              </a:pathLst>
            </a:custGeom>
            <a:solidFill>
              <a:srgbClr val="B8B8B8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5"/>
            <p:cNvSpPr/>
            <p:nvPr/>
          </p:nvSpPr>
          <p:spPr>
            <a:xfrm rot="2700000">
              <a:off x="7875610" y="2889675"/>
              <a:ext cx="511630" cy="301517"/>
            </a:xfrm>
            <a:custGeom>
              <a:avLst/>
              <a:gdLst/>
              <a:ahLst/>
              <a:cxnLst/>
              <a:rect l="l" t="t" r="r" b="b"/>
              <a:pathLst>
                <a:path w="44052" h="25961" extrusionOk="0">
                  <a:moveTo>
                    <a:pt x="40035" y="0"/>
                  </a:moveTo>
                  <a:lnTo>
                    <a:pt x="0" y="15402"/>
                  </a:lnTo>
                  <a:cubicBezTo>
                    <a:pt x="0" y="15402"/>
                    <a:pt x="1513" y="15761"/>
                    <a:pt x="1873" y="16638"/>
                  </a:cubicBezTo>
                  <a:cubicBezTo>
                    <a:pt x="2237" y="17514"/>
                    <a:pt x="1524" y="18526"/>
                    <a:pt x="1524" y="18526"/>
                  </a:cubicBezTo>
                  <a:cubicBezTo>
                    <a:pt x="1524" y="18526"/>
                    <a:pt x="2999" y="18885"/>
                    <a:pt x="3380" y="19816"/>
                  </a:cubicBezTo>
                  <a:cubicBezTo>
                    <a:pt x="3767" y="20752"/>
                    <a:pt x="2885" y="22439"/>
                    <a:pt x="2885" y="22439"/>
                  </a:cubicBezTo>
                  <a:cubicBezTo>
                    <a:pt x="2885" y="22439"/>
                    <a:pt x="4447" y="23011"/>
                    <a:pt x="4703" y="23631"/>
                  </a:cubicBezTo>
                  <a:cubicBezTo>
                    <a:pt x="4958" y="24252"/>
                    <a:pt x="4327" y="25960"/>
                    <a:pt x="4327" y="25960"/>
                  </a:cubicBezTo>
                  <a:lnTo>
                    <a:pt x="44051" y="10684"/>
                  </a:lnTo>
                  <a:cubicBezTo>
                    <a:pt x="41510" y="9791"/>
                    <a:pt x="42609" y="7168"/>
                    <a:pt x="42609" y="7168"/>
                  </a:cubicBezTo>
                  <a:cubicBezTo>
                    <a:pt x="42609" y="7168"/>
                    <a:pt x="41521" y="6466"/>
                    <a:pt x="41047" y="5753"/>
                  </a:cubicBezTo>
                  <a:cubicBezTo>
                    <a:pt x="40574" y="5040"/>
                    <a:pt x="41434" y="3418"/>
                    <a:pt x="41434" y="3418"/>
                  </a:cubicBezTo>
                  <a:cubicBezTo>
                    <a:pt x="41434" y="3418"/>
                    <a:pt x="39806" y="2993"/>
                    <a:pt x="39491" y="2221"/>
                  </a:cubicBezTo>
                  <a:cubicBezTo>
                    <a:pt x="39175" y="1442"/>
                    <a:pt x="40035" y="0"/>
                    <a:pt x="40035" y="0"/>
                  </a:cubicBezTo>
                  <a:close/>
                </a:path>
              </a:pathLst>
            </a:custGeom>
            <a:solidFill>
              <a:srgbClr val="B8B8B8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5"/>
            <p:cNvSpPr/>
            <p:nvPr/>
          </p:nvSpPr>
          <p:spPr>
            <a:xfrm rot="-452647">
              <a:off x="6632681" y="2889665"/>
              <a:ext cx="511688" cy="301551"/>
            </a:xfrm>
            <a:custGeom>
              <a:avLst/>
              <a:gdLst/>
              <a:ahLst/>
              <a:cxnLst/>
              <a:rect l="l" t="t" r="r" b="b"/>
              <a:pathLst>
                <a:path w="44052" h="25961" extrusionOk="0">
                  <a:moveTo>
                    <a:pt x="40035" y="0"/>
                  </a:moveTo>
                  <a:lnTo>
                    <a:pt x="0" y="15402"/>
                  </a:lnTo>
                  <a:cubicBezTo>
                    <a:pt x="0" y="15402"/>
                    <a:pt x="1513" y="15761"/>
                    <a:pt x="1873" y="16638"/>
                  </a:cubicBezTo>
                  <a:cubicBezTo>
                    <a:pt x="2237" y="17514"/>
                    <a:pt x="1524" y="18526"/>
                    <a:pt x="1524" y="18526"/>
                  </a:cubicBezTo>
                  <a:cubicBezTo>
                    <a:pt x="1524" y="18526"/>
                    <a:pt x="2999" y="18885"/>
                    <a:pt x="3380" y="19816"/>
                  </a:cubicBezTo>
                  <a:cubicBezTo>
                    <a:pt x="3767" y="20752"/>
                    <a:pt x="2885" y="22439"/>
                    <a:pt x="2885" y="22439"/>
                  </a:cubicBezTo>
                  <a:cubicBezTo>
                    <a:pt x="2885" y="22439"/>
                    <a:pt x="4447" y="23011"/>
                    <a:pt x="4703" y="23631"/>
                  </a:cubicBezTo>
                  <a:cubicBezTo>
                    <a:pt x="4958" y="24252"/>
                    <a:pt x="4327" y="25960"/>
                    <a:pt x="4327" y="25960"/>
                  </a:cubicBezTo>
                  <a:lnTo>
                    <a:pt x="44051" y="10684"/>
                  </a:lnTo>
                  <a:cubicBezTo>
                    <a:pt x="41510" y="9791"/>
                    <a:pt x="42609" y="7168"/>
                    <a:pt x="42609" y="7168"/>
                  </a:cubicBezTo>
                  <a:cubicBezTo>
                    <a:pt x="42609" y="7168"/>
                    <a:pt x="41521" y="6466"/>
                    <a:pt x="41047" y="5753"/>
                  </a:cubicBezTo>
                  <a:cubicBezTo>
                    <a:pt x="40574" y="5040"/>
                    <a:pt x="41434" y="3418"/>
                    <a:pt x="41434" y="3418"/>
                  </a:cubicBezTo>
                  <a:cubicBezTo>
                    <a:pt x="41434" y="3418"/>
                    <a:pt x="39806" y="2993"/>
                    <a:pt x="39491" y="2221"/>
                  </a:cubicBezTo>
                  <a:cubicBezTo>
                    <a:pt x="39175" y="1442"/>
                    <a:pt x="40035" y="0"/>
                    <a:pt x="40035" y="0"/>
                  </a:cubicBezTo>
                  <a:close/>
                </a:path>
              </a:pathLst>
            </a:custGeom>
            <a:solidFill>
              <a:srgbClr val="B8B8B8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1" name="Google Shape;1251;p35"/>
          <p:cNvGrpSpPr/>
          <p:nvPr/>
        </p:nvGrpSpPr>
        <p:grpSpPr>
          <a:xfrm>
            <a:off x="6629176" y="3878530"/>
            <a:ext cx="1789749" cy="851945"/>
            <a:chOff x="6629176" y="3878530"/>
            <a:chExt cx="1789749" cy="851945"/>
          </a:xfrm>
        </p:grpSpPr>
        <p:sp>
          <p:nvSpPr>
            <p:cNvPr id="1252" name="Google Shape;1252;p35"/>
            <p:cNvSpPr/>
            <p:nvPr/>
          </p:nvSpPr>
          <p:spPr>
            <a:xfrm>
              <a:off x="6871662" y="4035313"/>
              <a:ext cx="1265100" cy="572700"/>
            </a:xfrm>
            <a:prstGeom prst="roundRect">
              <a:avLst>
                <a:gd name="adj" fmla="val 7854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Task 02</a:t>
              </a:r>
              <a:endParaRPr/>
            </a:p>
          </p:txBody>
        </p:sp>
        <p:sp>
          <p:nvSpPr>
            <p:cNvPr id="1253" name="Google Shape;1253;p35"/>
            <p:cNvSpPr/>
            <p:nvPr/>
          </p:nvSpPr>
          <p:spPr>
            <a:xfrm rot="-452647">
              <a:off x="6646756" y="3910815"/>
              <a:ext cx="511688" cy="301551"/>
            </a:xfrm>
            <a:custGeom>
              <a:avLst/>
              <a:gdLst/>
              <a:ahLst/>
              <a:cxnLst/>
              <a:rect l="l" t="t" r="r" b="b"/>
              <a:pathLst>
                <a:path w="44052" h="25961" extrusionOk="0">
                  <a:moveTo>
                    <a:pt x="40035" y="0"/>
                  </a:moveTo>
                  <a:lnTo>
                    <a:pt x="0" y="15402"/>
                  </a:lnTo>
                  <a:cubicBezTo>
                    <a:pt x="0" y="15402"/>
                    <a:pt x="1513" y="15761"/>
                    <a:pt x="1873" y="16638"/>
                  </a:cubicBezTo>
                  <a:cubicBezTo>
                    <a:pt x="2237" y="17514"/>
                    <a:pt x="1524" y="18526"/>
                    <a:pt x="1524" y="18526"/>
                  </a:cubicBezTo>
                  <a:cubicBezTo>
                    <a:pt x="1524" y="18526"/>
                    <a:pt x="2999" y="18885"/>
                    <a:pt x="3380" y="19816"/>
                  </a:cubicBezTo>
                  <a:cubicBezTo>
                    <a:pt x="3767" y="20752"/>
                    <a:pt x="2885" y="22439"/>
                    <a:pt x="2885" y="22439"/>
                  </a:cubicBezTo>
                  <a:cubicBezTo>
                    <a:pt x="2885" y="22439"/>
                    <a:pt x="4447" y="23011"/>
                    <a:pt x="4703" y="23631"/>
                  </a:cubicBezTo>
                  <a:cubicBezTo>
                    <a:pt x="4958" y="24252"/>
                    <a:pt x="4327" y="25960"/>
                    <a:pt x="4327" y="25960"/>
                  </a:cubicBezTo>
                  <a:lnTo>
                    <a:pt x="44051" y="10684"/>
                  </a:lnTo>
                  <a:cubicBezTo>
                    <a:pt x="41510" y="9791"/>
                    <a:pt x="42609" y="7168"/>
                    <a:pt x="42609" y="7168"/>
                  </a:cubicBezTo>
                  <a:cubicBezTo>
                    <a:pt x="42609" y="7168"/>
                    <a:pt x="41521" y="6466"/>
                    <a:pt x="41047" y="5753"/>
                  </a:cubicBezTo>
                  <a:cubicBezTo>
                    <a:pt x="40574" y="5040"/>
                    <a:pt x="41434" y="3418"/>
                    <a:pt x="41434" y="3418"/>
                  </a:cubicBezTo>
                  <a:cubicBezTo>
                    <a:pt x="41434" y="3418"/>
                    <a:pt x="39806" y="2993"/>
                    <a:pt x="39491" y="2221"/>
                  </a:cubicBezTo>
                  <a:cubicBezTo>
                    <a:pt x="39175" y="1442"/>
                    <a:pt x="40035" y="0"/>
                    <a:pt x="40035" y="0"/>
                  </a:cubicBezTo>
                  <a:close/>
                </a:path>
              </a:pathLst>
            </a:custGeom>
            <a:solidFill>
              <a:srgbClr val="B8B8B8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5"/>
            <p:cNvSpPr/>
            <p:nvPr/>
          </p:nvSpPr>
          <p:spPr>
            <a:xfrm rot="-452647">
              <a:off x="7889656" y="4396640"/>
              <a:ext cx="511688" cy="301551"/>
            </a:xfrm>
            <a:custGeom>
              <a:avLst/>
              <a:gdLst/>
              <a:ahLst/>
              <a:cxnLst/>
              <a:rect l="l" t="t" r="r" b="b"/>
              <a:pathLst>
                <a:path w="44052" h="25961" extrusionOk="0">
                  <a:moveTo>
                    <a:pt x="40035" y="0"/>
                  </a:moveTo>
                  <a:lnTo>
                    <a:pt x="0" y="15402"/>
                  </a:lnTo>
                  <a:cubicBezTo>
                    <a:pt x="0" y="15402"/>
                    <a:pt x="1513" y="15761"/>
                    <a:pt x="1873" y="16638"/>
                  </a:cubicBezTo>
                  <a:cubicBezTo>
                    <a:pt x="2237" y="17514"/>
                    <a:pt x="1524" y="18526"/>
                    <a:pt x="1524" y="18526"/>
                  </a:cubicBezTo>
                  <a:cubicBezTo>
                    <a:pt x="1524" y="18526"/>
                    <a:pt x="2999" y="18885"/>
                    <a:pt x="3380" y="19816"/>
                  </a:cubicBezTo>
                  <a:cubicBezTo>
                    <a:pt x="3767" y="20752"/>
                    <a:pt x="2885" y="22439"/>
                    <a:pt x="2885" y="22439"/>
                  </a:cubicBezTo>
                  <a:cubicBezTo>
                    <a:pt x="2885" y="22439"/>
                    <a:pt x="4447" y="23011"/>
                    <a:pt x="4703" y="23631"/>
                  </a:cubicBezTo>
                  <a:cubicBezTo>
                    <a:pt x="4958" y="24252"/>
                    <a:pt x="4327" y="25960"/>
                    <a:pt x="4327" y="25960"/>
                  </a:cubicBezTo>
                  <a:lnTo>
                    <a:pt x="44051" y="10684"/>
                  </a:lnTo>
                  <a:cubicBezTo>
                    <a:pt x="41510" y="9791"/>
                    <a:pt x="42609" y="7168"/>
                    <a:pt x="42609" y="7168"/>
                  </a:cubicBezTo>
                  <a:cubicBezTo>
                    <a:pt x="42609" y="7168"/>
                    <a:pt x="41521" y="6466"/>
                    <a:pt x="41047" y="5753"/>
                  </a:cubicBezTo>
                  <a:cubicBezTo>
                    <a:pt x="40574" y="5040"/>
                    <a:pt x="41434" y="3418"/>
                    <a:pt x="41434" y="3418"/>
                  </a:cubicBezTo>
                  <a:cubicBezTo>
                    <a:pt x="41434" y="3418"/>
                    <a:pt x="39806" y="2993"/>
                    <a:pt x="39491" y="2221"/>
                  </a:cubicBezTo>
                  <a:cubicBezTo>
                    <a:pt x="39175" y="1442"/>
                    <a:pt x="40035" y="0"/>
                    <a:pt x="40035" y="0"/>
                  </a:cubicBezTo>
                  <a:close/>
                </a:path>
              </a:pathLst>
            </a:custGeom>
            <a:solidFill>
              <a:srgbClr val="B8B8B8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5" name="Google Shape;1255;p35"/>
          <p:cNvGrpSpPr/>
          <p:nvPr/>
        </p:nvGrpSpPr>
        <p:grpSpPr>
          <a:xfrm>
            <a:off x="4660088" y="3330455"/>
            <a:ext cx="1769262" cy="888220"/>
            <a:chOff x="4660088" y="3330455"/>
            <a:chExt cx="1769262" cy="888220"/>
          </a:xfrm>
        </p:grpSpPr>
        <p:sp>
          <p:nvSpPr>
            <p:cNvPr id="1256" name="Google Shape;1256;p35"/>
            <p:cNvSpPr/>
            <p:nvPr/>
          </p:nvSpPr>
          <p:spPr>
            <a:xfrm>
              <a:off x="4908987" y="3498588"/>
              <a:ext cx="1265100" cy="572700"/>
            </a:xfrm>
            <a:prstGeom prst="roundRect">
              <a:avLst>
                <a:gd name="adj" fmla="val 7854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Task 03</a:t>
              </a:r>
              <a:endParaRPr/>
            </a:p>
          </p:txBody>
        </p:sp>
        <p:sp>
          <p:nvSpPr>
            <p:cNvPr id="1257" name="Google Shape;1257;p35"/>
            <p:cNvSpPr/>
            <p:nvPr/>
          </p:nvSpPr>
          <p:spPr>
            <a:xfrm rot="-452647">
              <a:off x="4677669" y="3362740"/>
              <a:ext cx="511688" cy="301551"/>
            </a:xfrm>
            <a:custGeom>
              <a:avLst/>
              <a:gdLst/>
              <a:ahLst/>
              <a:cxnLst/>
              <a:rect l="l" t="t" r="r" b="b"/>
              <a:pathLst>
                <a:path w="44052" h="25961" extrusionOk="0">
                  <a:moveTo>
                    <a:pt x="40035" y="0"/>
                  </a:moveTo>
                  <a:lnTo>
                    <a:pt x="0" y="15402"/>
                  </a:lnTo>
                  <a:cubicBezTo>
                    <a:pt x="0" y="15402"/>
                    <a:pt x="1513" y="15761"/>
                    <a:pt x="1873" y="16638"/>
                  </a:cubicBezTo>
                  <a:cubicBezTo>
                    <a:pt x="2237" y="17514"/>
                    <a:pt x="1524" y="18526"/>
                    <a:pt x="1524" y="18526"/>
                  </a:cubicBezTo>
                  <a:cubicBezTo>
                    <a:pt x="1524" y="18526"/>
                    <a:pt x="2999" y="18885"/>
                    <a:pt x="3380" y="19816"/>
                  </a:cubicBezTo>
                  <a:cubicBezTo>
                    <a:pt x="3767" y="20752"/>
                    <a:pt x="2885" y="22439"/>
                    <a:pt x="2885" y="22439"/>
                  </a:cubicBezTo>
                  <a:cubicBezTo>
                    <a:pt x="2885" y="22439"/>
                    <a:pt x="4447" y="23011"/>
                    <a:pt x="4703" y="23631"/>
                  </a:cubicBezTo>
                  <a:cubicBezTo>
                    <a:pt x="4958" y="24252"/>
                    <a:pt x="4327" y="25960"/>
                    <a:pt x="4327" y="25960"/>
                  </a:cubicBezTo>
                  <a:lnTo>
                    <a:pt x="44051" y="10684"/>
                  </a:lnTo>
                  <a:cubicBezTo>
                    <a:pt x="41510" y="9791"/>
                    <a:pt x="42609" y="7168"/>
                    <a:pt x="42609" y="7168"/>
                  </a:cubicBezTo>
                  <a:cubicBezTo>
                    <a:pt x="42609" y="7168"/>
                    <a:pt x="41521" y="6466"/>
                    <a:pt x="41047" y="5753"/>
                  </a:cubicBezTo>
                  <a:cubicBezTo>
                    <a:pt x="40574" y="5040"/>
                    <a:pt x="41434" y="3418"/>
                    <a:pt x="41434" y="3418"/>
                  </a:cubicBezTo>
                  <a:cubicBezTo>
                    <a:pt x="41434" y="3418"/>
                    <a:pt x="39806" y="2993"/>
                    <a:pt x="39491" y="2221"/>
                  </a:cubicBezTo>
                  <a:cubicBezTo>
                    <a:pt x="39175" y="1442"/>
                    <a:pt x="40035" y="0"/>
                    <a:pt x="40035" y="0"/>
                  </a:cubicBezTo>
                  <a:close/>
                </a:path>
              </a:pathLst>
            </a:custGeom>
            <a:solidFill>
              <a:srgbClr val="B8B8B8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5"/>
            <p:cNvSpPr/>
            <p:nvPr/>
          </p:nvSpPr>
          <p:spPr>
            <a:xfrm rot="-452647">
              <a:off x="5900081" y="3884840"/>
              <a:ext cx="511688" cy="301551"/>
            </a:xfrm>
            <a:custGeom>
              <a:avLst/>
              <a:gdLst/>
              <a:ahLst/>
              <a:cxnLst/>
              <a:rect l="l" t="t" r="r" b="b"/>
              <a:pathLst>
                <a:path w="44052" h="25961" extrusionOk="0">
                  <a:moveTo>
                    <a:pt x="40035" y="0"/>
                  </a:moveTo>
                  <a:lnTo>
                    <a:pt x="0" y="15402"/>
                  </a:lnTo>
                  <a:cubicBezTo>
                    <a:pt x="0" y="15402"/>
                    <a:pt x="1513" y="15761"/>
                    <a:pt x="1873" y="16638"/>
                  </a:cubicBezTo>
                  <a:cubicBezTo>
                    <a:pt x="2237" y="17514"/>
                    <a:pt x="1524" y="18526"/>
                    <a:pt x="1524" y="18526"/>
                  </a:cubicBezTo>
                  <a:cubicBezTo>
                    <a:pt x="1524" y="18526"/>
                    <a:pt x="2999" y="18885"/>
                    <a:pt x="3380" y="19816"/>
                  </a:cubicBezTo>
                  <a:cubicBezTo>
                    <a:pt x="3767" y="20752"/>
                    <a:pt x="2885" y="22439"/>
                    <a:pt x="2885" y="22439"/>
                  </a:cubicBezTo>
                  <a:cubicBezTo>
                    <a:pt x="2885" y="22439"/>
                    <a:pt x="4447" y="23011"/>
                    <a:pt x="4703" y="23631"/>
                  </a:cubicBezTo>
                  <a:cubicBezTo>
                    <a:pt x="4958" y="24252"/>
                    <a:pt x="4327" y="25960"/>
                    <a:pt x="4327" y="25960"/>
                  </a:cubicBezTo>
                  <a:lnTo>
                    <a:pt x="44051" y="10684"/>
                  </a:lnTo>
                  <a:cubicBezTo>
                    <a:pt x="41510" y="9791"/>
                    <a:pt x="42609" y="7168"/>
                    <a:pt x="42609" y="7168"/>
                  </a:cubicBezTo>
                  <a:cubicBezTo>
                    <a:pt x="42609" y="7168"/>
                    <a:pt x="41521" y="6466"/>
                    <a:pt x="41047" y="5753"/>
                  </a:cubicBezTo>
                  <a:cubicBezTo>
                    <a:pt x="40574" y="5040"/>
                    <a:pt x="41434" y="3418"/>
                    <a:pt x="41434" y="3418"/>
                  </a:cubicBezTo>
                  <a:cubicBezTo>
                    <a:pt x="41434" y="3418"/>
                    <a:pt x="39806" y="2993"/>
                    <a:pt x="39491" y="2221"/>
                  </a:cubicBezTo>
                  <a:cubicBezTo>
                    <a:pt x="39175" y="1442"/>
                    <a:pt x="40035" y="0"/>
                    <a:pt x="40035" y="0"/>
                  </a:cubicBezTo>
                  <a:close/>
                </a:path>
              </a:pathLst>
            </a:custGeom>
            <a:solidFill>
              <a:srgbClr val="B8B8B8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9" name="Google Shape;1259;p35"/>
          <p:cNvGrpSpPr/>
          <p:nvPr/>
        </p:nvGrpSpPr>
        <p:grpSpPr>
          <a:xfrm>
            <a:off x="6615109" y="1809392"/>
            <a:ext cx="1803807" cy="1099632"/>
            <a:chOff x="6615109" y="1809392"/>
            <a:chExt cx="1803807" cy="1099632"/>
          </a:xfrm>
        </p:grpSpPr>
        <p:sp>
          <p:nvSpPr>
            <p:cNvPr id="1260" name="Google Shape;1260;p35"/>
            <p:cNvSpPr/>
            <p:nvPr/>
          </p:nvSpPr>
          <p:spPr>
            <a:xfrm>
              <a:off x="6871662" y="2072838"/>
              <a:ext cx="1265100" cy="572700"/>
            </a:xfrm>
            <a:prstGeom prst="roundRect">
              <a:avLst>
                <a:gd name="adj" fmla="val 7854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Task 01</a:t>
              </a:r>
              <a:endParaRPr/>
            </a:p>
          </p:txBody>
        </p:sp>
        <p:sp>
          <p:nvSpPr>
            <p:cNvPr id="1261" name="Google Shape;1261;p35"/>
            <p:cNvSpPr/>
            <p:nvPr/>
          </p:nvSpPr>
          <p:spPr>
            <a:xfrm rot="2700000">
              <a:off x="6646785" y="2470775"/>
              <a:ext cx="511630" cy="301517"/>
            </a:xfrm>
            <a:custGeom>
              <a:avLst/>
              <a:gdLst/>
              <a:ahLst/>
              <a:cxnLst/>
              <a:rect l="l" t="t" r="r" b="b"/>
              <a:pathLst>
                <a:path w="44052" h="25961" extrusionOk="0">
                  <a:moveTo>
                    <a:pt x="40035" y="0"/>
                  </a:moveTo>
                  <a:lnTo>
                    <a:pt x="0" y="15402"/>
                  </a:lnTo>
                  <a:cubicBezTo>
                    <a:pt x="0" y="15402"/>
                    <a:pt x="1513" y="15761"/>
                    <a:pt x="1873" y="16638"/>
                  </a:cubicBezTo>
                  <a:cubicBezTo>
                    <a:pt x="2237" y="17514"/>
                    <a:pt x="1524" y="18526"/>
                    <a:pt x="1524" y="18526"/>
                  </a:cubicBezTo>
                  <a:cubicBezTo>
                    <a:pt x="1524" y="18526"/>
                    <a:pt x="2999" y="18885"/>
                    <a:pt x="3380" y="19816"/>
                  </a:cubicBezTo>
                  <a:cubicBezTo>
                    <a:pt x="3767" y="20752"/>
                    <a:pt x="2885" y="22439"/>
                    <a:pt x="2885" y="22439"/>
                  </a:cubicBezTo>
                  <a:cubicBezTo>
                    <a:pt x="2885" y="22439"/>
                    <a:pt x="4447" y="23011"/>
                    <a:pt x="4703" y="23631"/>
                  </a:cubicBezTo>
                  <a:cubicBezTo>
                    <a:pt x="4958" y="24252"/>
                    <a:pt x="4327" y="25960"/>
                    <a:pt x="4327" y="25960"/>
                  </a:cubicBezTo>
                  <a:lnTo>
                    <a:pt x="44051" y="10684"/>
                  </a:lnTo>
                  <a:cubicBezTo>
                    <a:pt x="41510" y="9791"/>
                    <a:pt x="42609" y="7168"/>
                    <a:pt x="42609" y="7168"/>
                  </a:cubicBezTo>
                  <a:cubicBezTo>
                    <a:pt x="42609" y="7168"/>
                    <a:pt x="41521" y="6466"/>
                    <a:pt x="41047" y="5753"/>
                  </a:cubicBezTo>
                  <a:cubicBezTo>
                    <a:pt x="40574" y="5040"/>
                    <a:pt x="41434" y="3418"/>
                    <a:pt x="41434" y="3418"/>
                  </a:cubicBezTo>
                  <a:cubicBezTo>
                    <a:pt x="41434" y="3418"/>
                    <a:pt x="39806" y="2993"/>
                    <a:pt x="39491" y="2221"/>
                  </a:cubicBezTo>
                  <a:cubicBezTo>
                    <a:pt x="39175" y="1442"/>
                    <a:pt x="40035" y="0"/>
                    <a:pt x="40035" y="0"/>
                  </a:cubicBezTo>
                  <a:close/>
                </a:path>
              </a:pathLst>
            </a:custGeom>
            <a:solidFill>
              <a:srgbClr val="B8B8B8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5"/>
            <p:cNvSpPr/>
            <p:nvPr/>
          </p:nvSpPr>
          <p:spPr>
            <a:xfrm rot="2700000">
              <a:off x="7875610" y="1946125"/>
              <a:ext cx="511630" cy="301517"/>
            </a:xfrm>
            <a:custGeom>
              <a:avLst/>
              <a:gdLst/>
              <a:ahLst/>
              <a:cxnLst/>
              <a:rect l="l" t="t" r="r" b="b"/>
              <a:pathLst>
                <a:path w="44052" h="25961" extrusionOk="0">
                  <a:moveTo>
                    <a:pt x="40035" y="0"/>
                  </a:moveTo>
                  <a:lnTo>
                    <a:pt x="0" y="15402"/>
                  </a:lnTo>
                  <a:cubicBezTo>
                    <a:pt x="0" y="15402"/>
                    <a:pt x="1513" y="15761"/>
                    <a:pt x="1873" y="16638"/>
                  </a:cubicBezTo>
                  <a:cubicBezTo>
                    <a:pt x="2237" y="17514"/>
                    <a:pt x="1524" y="18526"/>
                    <a:pt x="1524" y="18526"/>
                  </a:cubicBezTo>
                  <a:cubicBezTo>
                    <a:pt x="1524" y="18526"/>
                    <a:pt x="2999" y="18885"/>
                    <a:pt x="3380" y="19816"/>
                  </a:cubicBezTo>
                  <a:cubicBezTo>
                    <a:pt x="3767" y="20752"/>
                    <a:pt x="2885" y="22439"/>
                    <a:pt x="2885" y="22439"/>
                  </a:cubicBezTo>
                  <a:cubicBezTo>
                    <a:pt x="2885" y="22439"/>
                    <a:pt x="4447" y="23011"/>
                    <a:pt x="4703" y="23631"/>
                  </a:cubicBezTo>
                  <a:cubicBezTo>
                    <a:pt x="4958" y="24252"/>
                    <a:pt x="4327" y="25960"/>
                    <a:pt x="4327" y="25960"/>
                  </a:cubicBezTo>
                  <a:lnTo>
                    <a:pt x="44051" y="10684"/>
                  </a:lnTo>
                  <a:cubicBezTo>
                    <a:pt x="41510" y="9791"/>
                    <a:pt x="42609" y="7168"/>
                    <a:pt x="42609" y="7168"/>
                  </a:cubicBezTo>
                  <a:cubicBezTo>
                    <a:pt x="42609" y="7168"/>
                    <a:pt x="41521" y="6466"/>
                    <a:pt x="41047" y="5753"/>
                  </a:cubicBezTo>
                  <a:cubicBezTo>
                    <a:pt x="40574" y="5040"/>
                    <a:pt x="41434" y="3418"/>
                    <a:pt x="41434" y="3418"/>
                  </a:cubicBezTo>
                  <a:cubicBezTo>
                    <a:pt x="41434" y="3418"/>
                    <a:pt x="39806" y="2993"/>
                    <a:pt x="39491" y="2221"/>
                  </a:cubicBezTo>
                  <a:cubicBezTo>
                    <a:pt x="39175" y="1442"/>
                    <a:pt x="40035" y="0"/>
                    <a:pt x="40035" y="0"/>
                  </a:cubicBezTo>
                  <a:close/>
                </a:path>
              </a:pathLst>
            </a:custGeom>
            <a:solidFill>
              <a:srgbClr val="B8B8B8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3" name="Google Shape;1263;p35"/>
          <p:cNvGrpSpPr/>
          <p:nvPr/>
        </p:nvGrpSpPr>
        <p:grpSpPr>
          <a:xfrm>
            <a:off x="686101" y="3277567"/>
            <a:ext cx="1778840" cy="1021933"/>
            <a:chOff x="686101" y="3277567"/>
            <a:chExt cx="1778840" cy="1021933"/>
          </a:xfrm>
        </p:grpSpPr>
        <p:sp>
          <p:nvSpPr>
            <p:cNvPr id="1264" name="Google Shape;1264;p35"/>
            <p:cNvSpPr/>
            <p:nvPr/>
          </p:nvSpPr>
          <p:spPr>
            <a:xfrm>
              <a:off x="955225" y="3542600"/>
              <a:ext cx="1265100" cy="572700"/>
            </a:xfrm>
            <a:prstGeom prst="roundRect">
              <a:avLst>
                <a:gd name="adj" fmla="val 7854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Task 08</a:t>
              </a:r>
              <a:endParaRPr/>
            </a:p>
          </p:txBody>
        </p:sp>
        <p:sp>
          <p:nvSpPr>
            <p:cNvPr id="1265" name="Google Shape;1265;p35"/>
            <p:cNvSpPr/>
            <p:nvPr/>
          </p:nvSpPr>
          <p:spPr>
            <a:xfrm rot="-452647">
              <a:off x="703681" y="3414315"/>
              <a:ext cx="511688" cy="301551"/>
            </a:xfrm>
            <a:custGeom>
              <a:avLst/>
              <a:gdLst/>
              <a:ahLst/>
              <a:cxnLst/>
              <a:rect l="l" t="t" r="r" b="b"/>
              <a:pathLst>
                <a:path w="44052" h="25961" extrusionOk="0">
                  <a:moveTo>
                    <a:pt x="40035" y="0"/>
                  </a:moveTo>
                  <a:lnTo>
                    <a:pt x="0" y="15402"/>
                  </a:lnTo>
                  <a:cubicBezTo>
                    <a:pt x="0" y="15402"/>
                    <a:pt x="1513" y="15761"/>
                    <a:pt x="1873" y="16638"/>
                  </a:cubicBezTo>
                  <a:cubicBezTo>
                    <a:pt x="2237" y="17514"/>
                    <a:pt x="1524" y="18526"/>
                    <a:pt x="1524" y="18526"/>
                  </a:cubicBezTo>
                  <a:cubicBezTo>
                    <a:pt x="1524" y="18526"/>
                    <a:pt x="2999" y="18885"/>
                    <a:pt x="3380" y="19816"/>
                  </a:cubicBezTo>
                  <a:cubicBezTo>
                    <a:pt x="3767" y="20752"/>
                    <a:pt x="2885" y="22439"/>
                    <a:pt x="2885" y="22439"/>
                  </a:cubicBezTo>
                  <a:cubicBezTo>
                    <a:pt x="2885" y="22439"/>
                    <a:pt x="4447" y="23011"/>
                    <a:pt x="4703" y="23631"/>
                  </a:cubicBezTo>
                  <a:cubicBezTo>
                    <a:pt x="4958" y="24252"/>
                    <a:pt x="4327" y="25960"/>
                    <a:pt x="4327" y="25960"/>
                  </a:cubicBezTo>
                  <a:lnTo>
                    <a:pt x="44051" y="10684"/>
                  </a:lnTo>
                  <a:cubicBezTo>
                    <a:pt x="41510" y="9791"/>
                    <a:pt x="42609" y="7168"/>
                    <a:pt x="42609" y="7168"/>
                  </a:cubicBezTo>
                  <a:cubicBezTo>
                    <a:pt x="42609" y="7168"/>
                    <a:pt x="41521" y="6466"/>
                    <a:pt x="41047" y="5753"/>
                  </a:cubicBezTo>
                  <a:cubicBezTo>
                    <a:pt x="40574" y="5040"/>
                    <a:pt x="41434" y="3418"/>
                    <a:pt x="41434" y="3418"/>
                  </a:cubicBezTo>
                  <a:cubicBezTo>
                    <a:pt x="41434" y="3418"/>
                    <a:pt x="39806" y="2993"/>
                    <a:pt x="39491" y="2221"/>
                  </a:cubicBezTo>
                  <a:cubicBezTo>
                    <a:pt x="39175" y="1442"/>
                    <a:pt x="40035" y="0"/>
                    <a:pt x="40035" y="0"/>
                  </a:cubicBezTo>
                  <a:close/>
                </a:path>
              </a:pathLst>
            </a:custGeom>
            <a:solidFill>
              <a:srgbClr val="B8B8B8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5"/>
            <p:cNvSpPr/>
            <p:nvPr/>
          </p:nvSpPr>
          <p:spPr>
            <a:xfrm rot="2700000">
              <a:off x="1921635" y="3414300"/>
              <a:ext cx="511630" cy="301517"/>
            </a:xfrm>
            <a:custGeom>
              <a:avLst/>
              <a:gdLst/>
              <a:ahLst/>
              <a:cxnLst/>
              <a:rect l="l" t="t" r="r" b="b"/>
              <a:pathLst>
                <a:path w="44052" h="25961" extrusionOk="0">
                  <a:moveTo>
                    <a:pt x="40035" y="0"/>
                  </a:moveTo>
                  <a:lnTo>
                    <a:pt x="0" y="15402"/>
                  </a:lnTo>
                  <a:cubicBezTo>
                    <a:pt x="0" y="15402"/>
                    <a:pt x="1513" y="15761"/>
                    <a:pt x="1873" y="16638"/>
                  </a:cubicBezTo>
                  <a:cubicBezTo>
                    <a:pt x="2237" y="17514"/>
                    <a:pt x="1524" y="18526"/>
                    <a:pt x="1524" y="18526"/>
                  </a:cubicBezTo>
                  <a:cubicBezTo>
                    <a:pt x="1524" y="18526"/>
                    <a:pt x="2999" y="18885"/>
                    <a:pt x="3380" y="19816"/>
                  </a:cubicBezTo>
                  <a:cubicBezTo>
                    <a:pt x="3767" y="20752"/>
                    <a:pt x="2885" y="22439"/>
                    <a:pt x="2885" y="22439"/>
                  </a:cubicBezTo>
                  <a:cubicBezTo>
                    <a:pt x="2885" y="22439"/>
                    <a:pt x="4447" y="23011"/>
                    <a:pt x="4703" y="23631"/>
                  </a:cubicBezTo>
                  <a:cubicBezTo>
                    <a:pt x="4958" y="24252"/>
                    <a:pt x="4327" y="25960"/>
                    <a:pt x="4327" y="25960"/>
                  </a:cubicBezTo>
                  <a:lnTo>
                    <a:pt x="44051" y="10684"/>
                  </a:lnTo>
                  <a:cubicBezTo>
                    <a:pt x="41510" y="9791"/>
                    <a:pt x="42609" y="7168"/>
                    <a:pt x="42609" y="7168"/>
                  </a:cubicBezTo>
                  <a:cubicBezTo>
                    <a:pt x="42609" y="7168"/>
                    <a:pt x="41521" y="6466"/>
                    <a:pt x="41047" y="5753"/>
                  </a:cubicBezTo>
                  <a:cubicBezTo>
                    <a:pt x="40574" y="5040"/>
                    <a:pt x="41434" y="3418"/>
                    <a:pt x="41434" y="3418"/>
                  </a:cubicBezTo>
                  <a:cubicBezTo>
                    <a:pt x="41434" y="3418"/>
                    <a:pt x="39806" y="2993"/>
                    <a:pt x="39491" y="2221"/>
                  </a:cubicBezTo>
                  <a:cubicBezTo>
                    <a:pt x="39175" y="1442"/>
                    <a:pt x="40035" y="0"/>
                    <a:pt x="40035" y="0"/>
                  </a:cubicBezTo>
                  <a:close/>
                </a:path>
              </a:pathLst>
            </a:custGeom>
            <a:solidFill>
              <a:srgbClr val="B8B8B8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5"/>
            <p:cNvSpPr/>
            <p:nvPr/>
          </p:nvSpPr>
          <p:spPr>
            <a:xfrm rot="-452647">
              <a:off x="1921631" y="3965665"/>
              <a:ext cx="511688" cy="301551"/>
            </a:xfrm>
            <a:custGeom>
              <a:avLst/>
              <a:gdLst/>
              <a:ahLst/>
              <a:cxnLst/>
              <a:rect l="l" t="t" r="r" b="b"/>
              <a:pathLst>
                <a:path w="44052" h="25961" extrusionOk="0">
                  <a:moveTo>
                    <a:pt x="40035" y="0"/>
                  </a:moveTo>
                  <a:lnTo>
                    <a:pt x="0" y="15402"/>
                  </a:lnTo>
                  <a:cubicBezTo>
                    <a:pt x="0" y="15402"/>
                    <a:pt x="1513" y="15761"/>
                    <a:pt x="1873" y="16638"/>
                  </a:cubicBezTo>
                  <a:cubicBezTo>
                    <a:pt x="2237" y="17514"/>
                    <a:pt x="1524" y="18526"/>
                    <a:pt x="1524" y="18526"/>
                  </a:cubicBezTo>
                  <a:cubicBezTo>
                    <a:pt x="1524" y="18526"/>
                    <a:pt x="2999" y="18885"/>
                    <a:pt x="3380" y="19816"/>
                  </a:cubicBezTo>
                  <a:cubicBezTo>
                    <a:pt x="3767" y="20752"/>
                    <a:pt x="2885" y="22439"/>
                    <a:pt x="2885" y="22439"/>
                  </a:cubicBezTo>
                  <a:cubicBezTo>
                    <a:pt x="2885" y="22439"/>
                    <a:pt x="4447" y="23011"/>
                    <a:pt x="4703" y="23631"/>
                  </a:cubicBezTo>
                  <a:cubicBezTo>
                    <a:pt x="4958" y="24252"/>
                    <a:pt x="4327" y="25960"/>
                    <a:pt x="4327" y="25960"/>
                  </a:cubicBezTo>
                  <a:lnTo>
                    <a:pt x="44051" y="10684"/>
                  </a:lnTo>
                  <a:cubicBezTo>
                    <a:pt x="41510" y="9791"/>
                    <a:pt x="42609" y="7168"/>
                    <a:pt x="42609" y="7168"/>
                  </a:cubicBezTo>
                  <a:cubicBezTo>
                    <a:pt x="42609" y="7168"/>
                    <a:pt x="41521" y="6466"/>
                    <a:pt x="41047" y="5753"/>
                  </a:cubicBezTo>
                  <a:cubicBezTo>
                    <a:pt x="40574" y="5040"/>
                    <a:pt x="41434" y="3418"/>
                    <a:pt x="41434" y="3418"/>
                  </a:cubicBezTo>
                  <a:cubicBezTo>
                    <a:pt x="41434" y="3418"/>
                    <a:pt x="39806" y="2993"/>
                    <a:pt x="39491" y="2221"/>
                  </a:cubicBezTo>
                  <a:cubicBezTo>
                    <a:pt x="39175" y="1442"/>
                    <a:pt x="40035" y="0"/>
                    <a:pt x="40035" y="0"/>
                  </a:cubicBezTo>
                  <a:close/>
                </a:path>
              </a:pathLst>
            </a:custGeom>
            <a:solidFill>
              <a:srgbClr val="B8B8B8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" name="Google Shape;1272;p36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Kanban Methodology Infographics</a:t>
            </a:r>
            <a:endParaRPr/>
          </a:p>
        </p:txBody>
      </p:sp>
      <p:graphicFrame>
        <p:nvGraphicFramePr>
          <p:cNvPr id="1273" name="Google Shape;1273;p36"/>
          <p:cNvGraphicFramePr/>
          <p:nvPr/>
        </p:nvGraphicFramePr>
        <p:xfrm>
          <a:off x="444354" y="1238090"/>
          <a:ext cx="8229600" cy="3267025"/>
        </p:xfrm>
        <a:graphic>
          <a:graphicData uri="http://schemas.openxmlformats.org/drawingml/2006/table">
            <a:tbl>
              <a:tblPr firstRow="1" bandRow="1">
                <a:noFill/>
                <a:tableStyleId>{2C667F62-23B2-480C-9B9E-56C62B66F757}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602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Backlog</a:t>
                      </a:r>
                      <a:endParaRPr sz="1800" b="1" i="0" u="none" strike="noStrike" cap="none">
                        <a:solidFill>
                          <a:srgbClr val="FFFFFF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Development</a:t>
                      </a:r>
                      <a:endParaRPr sz="1800"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Ongoing</a:t>
                      </a:r>
                      <a:endParaRPr sz="1800"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Development</a:t>
                      </a:r>
                      <a:endParaRPr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Done</a:t>
                      </a: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Testing</a:t>
                      </a:r>
                      <a:endParaRPr sz="1800"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Ongoing</a:t>
                      </a:r>
                      <a:endParaRPr sz="1800"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Testing</a:t>
                      </a:r>
                      <a:endParaRPr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Done</a:t>
                      </a: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Done</a:t>
                      </a:r>
                      <a:endParaRPr sz="1800" b="1" i="0" u="none" strike="noStrike" cap="none">
                        <a:solidFill>
                          <a:srgbClr val="FFFFFF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3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lt1"/>
                          </a:solidFill>
                          <a:latin typeface="Fira Sans Extra Condensed SemiBold"/>
                          <a:ea typeface="Fira Sans Extra Condensed SemiBold"/>
                          <a:cs typeface="Fira Sans Extra Condensed SemiBold"/>
                          <a:sym typeface="Fira Sans Extra Condensed SemiBold"/>
                        </a:rPr>
                        <a:t>Task 01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3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lt1"/>
                          </a:solidFill>
                          <a:latin typeface="Fira Sans Extra Condensed SemiBold"/>
                          <a:ea typeface="Fira Sans Extra Condensed SemiBold"/>
                          <a:cs typeface="Fira Sans Extra Condensed SemiBold"/>
                          <a:sym typeface="Fira Sans Extra Condensed SemiBold"/>
                        </a:rPr>
                        <a:t>Task 02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13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lt1"/>
                          </a:solidFill>
                          <a:latin typeface="Fira Sans Extra Condensed SemiBold"/>
                          <a:ea typeface="Fira Sans Extra Condensed SemiBold"/>
                          <a:cs typeface="Fira Sans Extra Condensed SemiBold"/>
                          <a:sym typeface="Fira Sans Extra Condensed SemiBold"/>
                        </a:rPr>
                        <a:t>Task 03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13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lt1"/>
                          </a:solidFill>
                          <a:latin typeface="Fira Sans Extra Condensed SemiBold"/>
                          <a:ea typeface="Fira Sans Extra Condensed SemiBold"/>
                          <a:cs typeface="Fira Sans Extra Condensed SemiBold"/>
                          <a:sym typeface="Fira Sans Extra Condensed SemiBold"/>
                        </a:rPr>
                        <a:t>Task 04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13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lt1"/>
                          </a:solidFill>
                          <a:latin typeface="Fira Sans Extra Condensed SemiBold"/>
                          <a:ea typeface="Fira Sans Extra Condensed SemiBold"/>
                          <a:cs typeface="Fira Sans Extra Condensed SemiBold"/>
                          <a:sym typeface="Fira Sans Extra Condensed SemiBold"/>
                        </a:rPr>
                        <a:t>Task 05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74" name="Google Shape;1274;p36"/>
          <p:cNvSpPr/>
          <p:nvPr/>
        </p:nvSpPr>
        <p:spPr>
          <a:xfrm>
            <a:off x="3200400" y="1998375"/>
            <a:ext cx="1371600" cy="501300"/>
          </a:xfrm>
          <a:prstGeom prst="homePlate">
            <a:avLst>
              <a:gd name="adj" fmla="val 50000"/>
            </a:avLst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Task 01</a:t>
            </a:r>
            <a:endParaRPr/>
          </a:p>
        </p:txBody>
      </p:sp>
      <p:sp>
        <p:nvSpPr>
          <p:cNvPr id="1275" name="Google Shape;1275;p36"/>
          <p:cNvSpPr/>
          <p:nvPr/>
        </p:nvSpPr>
        <p:spPr>
          <a:xfrm>
            <a:off x="1815950" y="2499725"/>
            <a:ext cx="1371600" cy="501300"/>
          </a:xfrm>
          <a:prstGeom prst="homePlate">
            <a:avLst>
              <a:gd name="adj" fmla="val 50000"/>
            </a:avLst>
          </a:prstGeom>
          <a:solidFill>
            <a:schemeClr val="accent5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Task 02</a:t>
            </a:r>
            <a:endParaRPr/>
          </a:p>
        </p:txBody>
      </p:sp>
      <p:sp>
        <p:nvSpPr>
          <p:cNvPr id="1276" name="Google Shape;1276;p36"/>
          <p:cNvSpPr/>
          <p:nvPr/>
        </p:nvSpPr>
        <p:spPr>
          <a:xfrm>
            <a:off x="7302350" y="3001025"/>
            <a:ext cx="1371600" cy="501300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Task 03</a:t>
            </a:r>
            <a:endParaRPr/>
          </a:p>
        </p:txBody>
      </p:sp>
      <p:sp>
        <p:nvSpPr>
          <p:cNvPr id="1277" name="Google Shape;1277;p36"/>
          <p:cNvSpPr/>
          <p:nvPr/>
        </p:nvSpPr>
        <p:spPr>
          <a:xfrm>
            <a:off x="5930750" y="3502325"/>
            <a:ext cx="1371600" cy="501300"/>
          </a:xfrm>
          <a:prstGeom prst="homePlate">
            <a:avLst>
              <a:gd name="adj" fmla="val 50000"/>
            </a:avLst>
          </a:prstGeom>
          <a:solidFill>
            <a:schemeClr val="accent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Task 04</a:t>
            </a:r>
            <a:endParaRPr/>
          </a:p>
        </p:txBody>
      </p:sp>
      <p:sp>
        <p:nvSpPr>
          <p:cNvPr id="1278" name="Google Shape;1278;p36"/>
          <p:cNvSpPr/>
          <p:nvPr/>
        </p:nvSpPr>
        <p:spPr>
          <a:xfrm>
            <a:off x="4572000" y="4003775"/>
            <a:ext cx="1371600" cy="501300"/>
          </a:xfrm>
          <a:prstGeom prst="homePlate">
            <a:avLst>
              <a:gd name="adj" fmla="val 50000"/>
            </a:avLst>
          </a:prstGeom>
          <a:solidFill>
            <a:schemeClr val="accent3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Task 05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Google Shape;1283;p37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Kanban Methodology Infographics</a:t>
            </a:r>
            <a:endParaRPr/>
          </a:p>
        </p:txBody>
      </p:sp>
      <p:grpSp>
        <p:nvGrpSpPr>
          <p:cNvPr id="1284" name="Google Shape;1284;p37"/>
          <p:cNvGrpSpPr/>
          <p:nvPr/>
        </p:nvGrpSpPr>
        <p:grpSpPr>
          <a:xfrm>
            <a:off x="564250" y="1814826"/>
            <a:ext cx="1866051" cy="1400742"/>
            <a:chOff x="564250" y="1814826"/>
            <a:chExt cx="1866051" cy="1400742"/>
          </a:xfrm>
        </p:grpSpPr>
        <p:sp>
          <p:nvSpPr>
            <p:cNvPr id="1285" name="Google Shape;1285;p37"/>
            <p:cNvSpPr/>
            <p:nvPr/>
          </p:nvSpPr>
          <p:spPr>
            <a:xfrm>
              <a:off x="564250" y="1814826"/>
              <a:ext cx="1850238" cy="1400742"/>
            </a:xfrm>
            <a:custGeom>
              <a:avLst/>
              <a:gdLst/>
              <a:ahLst/>
              <a:cxnLst/>
              <a:rect l="l" t="t" r="r" b="b"/>
              <a:pathLst>
                <a:path w="12287" h="9302" extrusionOk="0">
                  <a:moveTo>
                    <a:pt x="4669" y="0"/>
                  </a:moveTo>
                  <a:cubicBezTo>
                    <a:pt x="4603" y="0"/>
                    <a:pt x="4537" y="2"/>
                    <a:pt x="4472" y="4"/>
                  </a:cubicBezTo>
                  <a:cubicBezTo>
                    <a:pt x="2014" y="104"/>
                    <a:pt x="53" y="2111"/>
                    <a:pt x="18" y="4580"/>
                  </a:cubicBezTo>
                  <a:cubicBezTo>
                    <a:pt x="1" y="5835"/>
                    <a:pt x="474" y="7020"/>
                    <a:pt x="1355" y="7913"/>
                  </a:cubicBezTo>
                  <a:cubicBezTo>
                    <a:pt x="2236" y="8806"/>
                    <a:pt x="3415" y="9302"/>
                    <a:pt x="4670" y="9302"/>
                  </a:cubicBezTo>
                  <a:cubicBezTo>
                    <a:pt x="6934" y="9302"/>
                    <a:pt x="8860" y="7685"/>
                    <a:pt x="9252" y="5461"/>
                  </a:cubicBezTo>
                  <a:cubicBezTo>
                    <a:pt x="9322" y="5029"/>
                    <a:pt x="9701" y="4720"/>
                    <a:pt x="10139" y="4720"/>
                  </a:cubicBezTo>
                  <a:lnTo>
                    <a:pt x="12286" y="4720"/>
                  </a:lnTo>
                  <a:lnTo>
                    <a:pt x="12286" y="4574"/>
                  </a:lnTo>
                  <a:lnTo>
                    <a:pt x="10139" y="4574"/>
                  </a:lnTo>
                  <a:cubicBezTo>
                    <a:pt x="9631" y="4574"/>
                    <a:pt x="9193" y="4936"/>
                    <a:pt x="9106" y="5432"/>
                  </a:cubicBezTo>
                  <a:cubicBezTo>
                    <a:pt x="8726" y="7586"/>
                    <a:pt x="6859" y="9150"/>
                    <a:pt x="4670" y="9150"/>
                  </a:cubicBezTo>
                  <a:cubicBezTo>
                    <a:pt x="3456" y="9150"/>
                    <a:pt x="2312" y="8677"/>
                    <a:pt x="1460" y="7808"/>
                  </a:cubicBezTo>
                  <a:cubicBezTo>
                    <a:pt x="608" y="6944"/>
                    <a:pt x="147" y="5800"/>
                    <a:pt x="164" y="4580"/>
                  </a:cubicBezTo>
                  <a:cubicBezTo>
                    <a:pt x="199" y="2193"/>
                    <a:pt x="2096" y="244"/>
                    <a:pt x="4477" y="144"/>
                  </a:cubicBezTo>
                  <a:cubicBezTo>
                    <a:pt x="4539" y="142"/>
                    <a:pt x="4600" y="141"/>
                    <a:pt x="4662" y="141"/>
                  </a:cubicBezTo>
                  <a:cubicBezTo>
                    <a:pt x="6729" y="141"/>
                    <a:pt x="8554" y="1564"/>
                    <a:pt x="9047" y="3576"/>
                  </a:cubicBezTo>
                  <a:lnTo>
                    <a:pt x="9187" y="3541"/>
                  </a:lnTo>
                  <a:cubicBezTo>
                    <a:pt x="8683" y="1463"/>
                    <a:pt x="6800" y="0"/>
                    <a:pt x="466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7"/>
            <p:cNvSpPr/>
            <p:nvPr/>
          </p:nvSpPr>
          <p:spPr>
            <a:xfrm>
              <a:off x="2323837" y="2423644"/>
              <a:ext cx="106464" cy="182961"/>
            </a:xfrm>
            <a:custGeom>
              <a:avLst/>
              <a:gdLst/>
              <a:ahLst/>
              <a:cxnLst/>
              <a:rect l="l" t="t" r="r" b="b"/>
              <a:pathLst>
                <a:path w="707" h="1215" extrusionOk="0">
                  <a:moveTo>
                    <a:pt x="99" y="0"/>
                  </a:moveTo>
                  <a:lnTo>
                    <a:pt x="0" y="105"/>
                  </a:lnTo>
                  <a:lnTo>
                    <a:pt x="502" y="607"/>
                  </a:lnTo>
                  <a:lnTo>
                    <a:pt x="0" y="1109"/>
                  </a:lnTo>
                  <a:lnTo>
                    <a:pt x="99" y="1214"/>
                  </a:lnTo>
                  <a:lnTo>
                    <a:pt x="706" y="607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37"/>
            <p:cNvSpPr/>
            <p:nvPr/>
          </p:nvSpPr>
          <p:spPr>
            <a:xfrm>
              <a:off x="1231342" y="2347118"/>
              <a:ext cx="72281" cy="83575"/>
            </a:xfrm>
            <a:custGeom>
              <a:avLst/>
              <a:gdLst/>
              <a:ahLst/>
              <a:cxnLst/>
              <a:rect l="l" t="t" r="r" b="b"/>
              <a:pathLst>
                <a:path w="480" h="555" extrusionOk="0">
                  <a:moveTo>
                    <a:pt x="246" y="111"/>
                  </a:moveTo>
                  <a:cubicBezTo>
                    <a:pt x="316" y="111"/>
                    <a:pt x="368" y="164"/>
                    <a:pt x="368" y="228"/>
                  </a:cubicBezTo>
                  <a:lnTo>
                    <a:pt x="368" y="327"/>
                  </a:lnTo>
                  <a:cubicBezTo>
                    <a:pt x="368" y="391"/>
                    <a:pt x="316" y="444"/>
                    <a:pt x="246" y="444"/>
                  </a:cubicBezTo>
                  <a:lnTo>
                    <a:pt x="228" y="444"/>
                  </a:lnTo>
                  <a:cubicBezTo>
                    <a:pt x="164" y="444"/>
                    <a:pt x="112" y="391"/>
                    <a:pt x="112" y="327"/>
                  </a:cubicBezTo>
                  <a:lnTo>
                    <a:pt x="112" y="228"/>
                  </a:lnTo>
                  <a:cubicBezTo>
                    <a:pt x="112" y="164"/>
                    <a:pt x="164" y="111"/>
                    <a:pt x="228" y="111"/>
                  </a:cubicBezTo>
                  <a:close/>
                  <a:moveTo>
                    <a:pt x="228" y="0"/>
                  </a:moveTo>
                  <a:cubicBezTo>
                    <a:pt x="106" y="0"/>
                    <a:pt x="1" y="99"/>
                    <a:pt x="1" y="228"/>
                  </a:cubicBezTo>
                  <a:lnTo>
                    <a:pt x="1" y="327"/>
                  </a:lnTo>
                  <a:cubicBezTo>
                    <a:pt x="1" y="450"/>
                    <a:pt x="106" y="555"/>
                    <a:pt x="228" y="555"/>
                  </a:cubicBezTo>
                  <a:lnTo>
                    <a:pt x="246" y="555"/>
                  </a:lnTo>
                  <a:cubicBezTo>
                    <a:pt x="374" y="555"/>
                    <a:pt x="479" y="450"/>
                    <a:pt x="479" y="327"/>
                  </a:cubicBezTo>
                  <a:lnTo>
                    <a:pt x="479" y="228"/>
                  </a:lnTo>
                  <a:cubicBezTo>
                    <a:pt x="479" y="99"/>
                    <a:pt x="374" y="0"/>
                    <a:pt x="246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37"/>
            <p:cNvSpPr/>
            <p:nvPr/>
          </p:nvSpPr>
          <p:spPr>
            <a:xfrm>
              <a:off x="1209357" y="2414128"/>
              <a:ext cx="116252" cy="293490"/>
            </a:xfrm>
            <a:custGeom>
              <a:avLst/>
              <a:gdLst/>
              <a:ahLst/>
              <a:cxnLst/>
              <a:rect l="l" t="t" r="r" b="b"/>
              <a:pathLst>
                <a:path w="772" h="1949" extrusionOk="0">
                  <a:moveTo>
                    <a:pt x="386" y="110"/>
                  </a:moveTo>
                  <a:lnTo>
                    <a:pt x="567" y="156"/>
                  </a:lnTo>
                  <a:cubicBezTo>
                    <a:pt x="619" y="168"/>
                    <a:pt x="660" y="215"/>
                    <a:pt x="660" y="261"/>
                  </a:cubicBezTo>
                  <a:lnTo>
                    <a:pt x="660" y="886"/>
                  </a:lnTo>
                  <a:lnTo>
                    <a:pt x="549" y="1014"/>
                  </a:lnTo>
                  <a:cubicBezTo>
                    <a:pt x="538" y="1020"/>
                    <a:pt x="538" y="1032"/>
                    <a:pt x="532" y="1043"/>
                  </a:cubicBezTo>
                  <a:lnTo>
                    <a:pt x="485" y="1837"/>
                  </a:lnTo>
                  <a:lnTo>
                    <a:pt x="287" y="1837"/>
                  </a:lnTo>
                  <a:lnTo>
                    <a:pt x="234" y="1043"/>
                  </a:lnTo>
                  <a:cubicBezTo>
                    <a:pt x="234" y="1032"/>
                    <a:pt x="228" y="1020"/>
                    <a:pt x="223" y="1014"/>
                  </a:cubicBezTo>
                  <a:lnTo>
                    <a:pt x="112" y="886"/>
                  </a:lnTo>
                  <a:lnTo>
                    <a:pt x="112" y="261"/>
                  </a:lnTo>
                  <a:cubicBezTo>
                    <a:pt x="112" y="215"/>
                    <a:pt x="147" y="168"/>
                    <a:pt x="199" y="156"/>
                  </a:cubicBezTo>
                  <a:lnTo>
                    <a:pt x="386" y="110"/>
                  </a:lnTo>
                  <a:close/>
                  <a:moveTo>
                    <a:pt x="386" y="0"/>
                  </a:moveTo>
                  <a:cubicBezTo>
                    <a:pt x="382" y="0"/>
                    <a:pt x="377" y="2"/>
                    <a:pt x="374" y="5"/>
                  </a:cubicBezTo>
                  <a:lnTo>
                    <a:pt x="176" y="51"/>
                  </a:lnTo>
                  <a:cubicBezTo>
                    <a:pt x="71" y="75"/>
                    <a:pt x="1" y="162"/>
                    <a:pt x="1" y="261"/>
                  </a:cubicBezTo>
                  <a:lnTo>
                    <a:pt x="1" y="909"/>
                  </a:lnTo>
                  <a:cubicBezTo>
                    <a:pt x="1" y="921"/>
                    <a:pt x="7" y="933"/>
                    <a:pt x="18" y="944"/>
                  </a:cubicBezTo>
                  <a:lnTo>
                    <a:pt x="129" y="1073"/>
                  </a:lnTo>
                  <a:lnTo>
                    <a:pt x="182" y="1896"/>
                  </a:lnTo>
                  <a:cubicBezTo>
                    <a:pt x="182" y="1925"/>
                    <a:pt x="205" y="1948"/>
                    <a:pt x="234" y="1948"/>
                  </a:cubicBezTo>
                  <a:lnTo>
                    <a:pt x="532" y="1948"/>
                  </a:lnTo>
                  <a:cubicBezTo>
                    <a:pt x="561" y="1948"/>
                    <a:pt x="584" y="1925"/>
                    <a:pt x="590" y="1896"/>
                  </a:cubicBezTo>
                  <a:lnTo>
                    <a:pt x="643" y="1073"/>
                  </a:lnTo>
                  <a:lnTo>
                    <a:pt x="754" y="944"/>
                  </a:lnTo>
                  <a:cubicBezTo>
                    <a:pt x="765" y="933"/>
                    <a:pt x="771" y="921"/>
                    <a:pt x="771" y="909"/>
                  </a:cubicBezTo>
                  <a:lnTo>
                    <a:pt x="771" y="261"/>
                  </a:lnTo>
                  <a:cubicBezTo>
                    <a:pt x="771" y="162"/>
                    <a:pt x="695" y="75"/>
                    <a:pt x="596" y="51"/>
                  </a:cubicBezTo>
                  <a:lnTo>
                    <a:pt x="398" y="5"/>
                  </a:lnTo>
                  <a:cubicBezTo>
                    <a:pt x="395" y="2"/>
                    <a:pt x="390" y="0"/>
                    <a:pt x="386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37"/>
            <p:cNvSpPr/>
            <p:nvPr/>
          </p:nvSpPr>
          <p:spPr>
            <a:xfrm>
              <a:off x="1136473" y="2362929"/>
              <a:ext cx="68667" cy="80111"/>
            </a:xfrm>
            <a:custGeom>
              <a:avLst/>
              <a:gdLst/>
              <a:ahLst/>
              <a:cxnLst/>
              <a:rect l="l" t="t" r="r" b="b"/>
              <a:pathLst>
                <a:path w="456" h="532" extrusionOk="0">
                  <a:moveTo>
                    <a:pt x="240" y="111"/>
                  </a:moveTo>
                  <a:cubicBezTo>
                    <a:pt x="298" y="111"/>
                    <a:pt x="351" y="158"/>
                    <a:pt x="351" y="222"/>
                  </a:cubicBezTo>
                  <a:lnTo>
                    <a:pt x="351" y="310"/>
                  </a:lnTo>
                  <a:cubicBezTo>
                    <a:pt x="351" y="374"/>
                    <a:pt x="298" y="426"/>
                    <a:pt x="240" y="426"/>
                  </a:cubicBezTo>
                  <a:lnTo>
                    <a:pt x="222" y="426"/>
                  </a:lnTo>
                  <a:cubicBezTo>
                    <a:pt x="158" y="426"/>
                    <a:pt x="105" y="374"/>
                    <a:pt x="105" y="310"/>
                  </a:cubicBezTo>
                  <a:lnTo>
                    <a:pt x="105" y="222"/>
                  </a:lnTo>
                  <a:cubicBezTo>
                    <a:pt x="105" y="158"/>
                    <a:pt x="158" y="111"/>
                    <a:pt x="222" y="111"/>
                  </a:cubicBezTo>
                  <a:close/>
                  <a:moveTo>
                    <a:pt x="222" y="0"/>
                  </a:moveTo>
                  <a:cubicBezTo>
                    <a:pt x="100" y="0"/>
                    <a:pt x="0" y="99"/>
                    <a:pt x="0" y="222"/>
                  </a:cubicBezTo>
                  <a:lnTo>
                    <a:pt x="0" y="310"/>
                  </a:lnTo>
                  <a:cubicBezTo>
                    <a:pt x="0" y="432"/>
                    <a:pt x="100" y="531"/>
                    <a:pt x="222" y="531"/>
                  </a:cubicBezTo>
                  <a:lnTo>
                    <a:pt x="234" y="531"/>
                  </a:lnTo>
                  <a:cubicBezTo>
                    <a:pt x="356" y="531"/>
                    <a:pt x="456" y="432"/>
                    <a:pt x="456" y="310"/>
                  </a:cubicBezTo>
                  <a:lnTo>
                    <a:pt x="456" y="222"/>
                  </a:lnTo>
                  <a:cubicBezTo>
                    <a:pt x="456" y="99"/>
                    <a:pt x="356" y="0"/>
                    <a:pt x="234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37"/>
            <p:cNvSpPr/>
            <p:nvPr/>
          </p:nvSpPr>
          <p:spPr>
            <a:xfrm>
              <a:off x="1115391" y="2427079"/>
              <a:ext cx="111734" cy="279636"/>
            </a:xfrm>
            <a:custGeom>
              <a:avLst/>
              <a:gdLst/>
              <a:ahLst/>
              <a:cxnLst/>
              <a:rect l="l" t="t" r="r" b="b"/>
              <a:pathLst>
                <a:path w="742" h="1857" extrusionOk="0">
                  <a:moveTo>
                    <a:pt x="356" y="0"/>
                  </a:moveTo>
                  <a:lnTo>
                    <a:pt x="170" y="47"/>
                  </a:lnTo>
                  <a:cubicBezTo>
                    <a:pt x="70" y="70"/>
                    <a:pt x="0" y="158"/>
                    <a:pt x="0" y="251"/>
                  </a:cubicBezTo>
                  <a:lnTo>
                    <a:pt x="0" y="864"/>
                  </a:lnTo>
                  <a:cubicBezTo>
                    <a:pt x="0" y="882"/>
                    <a:pt x="6" y="893"/>
                    <a:pt x="18" y="905"/>
                  </a:cubicBezTo>
                  <a:lnTo>
                    <a:pt x="123" y="1022"/>
                  </a:lnTo>
                  <a:lnTo>
                    <a:pt x="170" y="1810"/>
                  </a:lnTo>
                  <a:cubicBezTo>
                    <a:pt x="175" y="1833"/>
                    <a:pt x="199" y="1856"/>
                    <a:pt x="228" y="1856"/>
                  </a:cubicBezTo>
                  <a:lnTo>
                    <a:pt x="508" y="1856"/>
                  </a:lnTo>
                  <a:cubicBezTo>
                    <a:pt x="537" y="1856"/>
                    <a:pt x="561" y="1833"/>
                    <a:pt x="566" y="1804"/>
                  </a:cubicBezTo>
                  <a:lnTo>
                    <a:pt x="619" y="1022"/>
                  </a:lnTo>
                  <a:lnTo>
                    <a:pt x="724" y="899"/>
                  </a:lnTo>
                  <a:cubicBezTo>
                    <a:pt x="741" y="882"/>
                    <a:pt x="741" y="847"/>
                    <a:pt x="718" y="823"/>
                  </a:cubicBezTo>
                  <a:cubicBezTo>
                    <a:pt x="707" y="815"/>
                    <a:pt x="694" y="811"/>
                    <a:pt x="681" y="811"/>
                  </a:cubicBezTo>
                  <a:cubicBezTo>
                    <a:pt x="666" y="811"/>
                    <a:pt x="652" y="817"/>
                    <a:pt x="642" y="829"/>
                  </a:cubicBezTo>
                  <a:lnTo>
                    <a:pt x="520" y="963"/>
                  </a:lnTo>
                  <a:cubicBezTo>
                    <a:pt x="514" y="969"/>
                    <a:pt x="508" y="981"/>
                    <a:pt x="508" y="993"/>
                  </a:cubicBezTo>
                  <a:lnTo>
                    <a:pt x="461" y="1745"/>
                  </a:lnTo>
                  <a:lnTo>
                    <a:pt x="280" y="1745"/>
                  </a:lnTo>
                  <a:lnTo>
                    <a:pt x="228" y="993"/>
                  </a:lnTo>
                  <a:cubicBezTo>
                    <a:pt x="228" y="981"/>
                    <a:pt x="222" y="969"/>
                    <a:pt x="216" y="963"/>
                  </a:cubicBezTo>
                  <a:lnTo>
                    <a:pt x="111" y="847"/>
                  </a:lnTo>
                  <a:lnTo>
                    <a:pt x="111" y="251"/>
                  </a:lnTo>
                  <a:cubicBezTo>
                    <a:pt x="111" y="205"/>
                    <a:pt x="146" y="164"/>
                    <a:pt x="193" y="152"/>
                  </a:cubicBezTo>
                  <a:lnTo>
                    <a:pt x="368" y="111"/>
                  </a:lnTo>
                  <a:lnTo>
                    <a:pt x="666" y="193"/>
                  </a:lnTo>
                  <a:cubicBezTo>
                    <a:pt x="669" y="194"/>
                    <a:pt x="673" y="194"/>
                    <a:pt x="677" y="194"/>
                  </a:cubicBezTo>
                  <a:cubicBezTo>
                    <a:pt x="702" y="194"/>
                    <a:pt x="725" y="177"/>
                    <a:pt x="736" y="152"/>
                  </a:cubicBezTo>
                  <a:cubicBezTo>
                    <a:pt x="741" y="123"/>
                    <a:pt x="724" y="94"/>
                    <a:pt x="695" y="88"/>
                  </a:cubicBezTo>
                  <a:lnTo>
                    <a:pt x="385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37"/>
            <p:cNvSpPr/>
            <p:nvPr/>
          </p:nvSpPr>
          <p:spPr>
            <a:xfrm>
              <a:off x="1328921" y="2362929"/>
              <a:ext cx="69570" cy="80111"/>
            </a:xfrm>
            <a:custGeom>
              <a:avLst/>
              <a:gdLst/>
              <a:ahLst/>
              <a:cxnLst/>
              <a:rect l="l" t="t" r="r" b="b"/>
              <a:pathLst>
                <a:path w="462" h="532" extrusionOk="0">
                  <a:moveTo>
                    <a:pt x="240" y="111"/>
                  </a:moveTo>
                  <a:cubicBezTo>
                    <a:pt x="304" y="111"/>
                    <a:pt x="351" y="158"/>
                    <a:pt x="351" y="222"/>
                  </a:cubicBezTo>
                  <a:lnTo>
                    <a:pt x="351" y="310"/>
                  </a:lnTo>
                  <a:cubicBezTo>
                    <a:pt x="351" y="374"/>
                    <a:pt x="304" y="426"/>
                    <a:pt x="240" y="426"/>
                  </a:cubicBezTo>
                  <a:lnTo>
                    <a:pt x="222" y="426"/>
                  </a:lnTo>
                  <a:cubicBezTo>
                    <a:pt x="164" y="426"/>
                    <a:pt x="111" y="374"/>
                    <a:pt x="111" y="310"/>
                  </a:cubicBezTo>
                  <a:lnTo>
                    <a:pt x="111" y="222"/>
                  </a:lnTo>
                  <a:cubicBezTo>
                    <a:pt x="111" y="158"/>
                    <a:pt x="164" y="111"/>
                    <a:pt x="222" y="111"/>
                  </a:cubicBezTo>
                  <a:close/>
                  <a:moveTo>
                    <a:pt x="222" y="0"/>
                  </a:moveTo>
                  <a:cubicBezTo>
                    <a:pt x="100" y="0"/>
                    <a:pt x="1" y="99"/>
                    <a:pt x="1" y="222"/>
                  </a:cubicBezTo>
                  <a:lnTo>
                    <a:pt x="1" y="310"/>
                  </a:lnTo>
                  <a:cubicBezTo>
                    <a:pt x="1" y="432"/>
                    <a:pt x="100" y="531"/>
                    <a:pt x="222" y="531"/>
                  </a:cubicBezTo>
                  <a:lnTo>
                    <a:pt x="240" y="531"/>
                  </a:lnTo>
                  <a:cubicBezTo>
                    <a:pt x="362" y="531"/>
                    <a:pt x="462" y="432"/>
                    <a:pt x="462" y="310"/>
                  </a:cubicBezTo>
                  <a:lnTo>
                    <a:pt x="462" y="222"/>
                  </a:lnTo>
                  <a:cubicBezTo>
                    <a:pt x="462" y="99"/>
                    <a:pt x="362" y="0"/>
                    <a:pt x="240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37"/>
            <p:cNvSpPr/>
            <p:nvPr/>
          </p:nvSpPr>
          <p:spPr>
            <a:xfrm>
              <a:off x="1307839" y="2427079"/>
              <a:ext cx="111734" cy="279636"/>
            </a:xfrm>
            <a:custGeom>
              <a:avLst/>
              <a:gdLst/>
              <a:ahLst/>
              <a:cxnLst/>
              <a:rect l="l" t="t" r="r" b="b"/>
              <a:pathLst>
                <a:path w="742" h="1857" extrusionOk="0">
                  <a:moveTo>
                    <a:pt x="356" y="0"/>
                  </a:moveTo>
                  <a:lnTo>
                    <a:pt x="47" y="88"/>
                  </a:lnTo>
                  <a:cubicBezTo>
                    <a:pt x="18" y="94"/>
                    <a:pt x="0" y="123"/>
                    <a:pt x="6" y="152"/>
                  </a:cubicBezTo>
                  <a:cubicBezTo>
                    <a:pt x="16" y="177"/>
                    <a:pt x="40" y="194"/>
                    <a:pt x="65" y="194"/>
                  </a:cubicBezTo>
                  <a:cubicBezTo>
                    <a:pt x="69" y="194"/>
                    <a:pt x="73" y="194"/>
                    <a:pt x="76" y="193"/>
                  </a:cubicBezTo>
                  <a:lnTo>
                    <a:pt x="374" y="111"/>
                  </a:lnTo>
                  <a:lnTo>
                    <a:pt x="549" y="152"/>
                  </a:lnTo>
                  <a:cubicBezTo>
                    <a:pt x="596" y="164"/>
                    <a:pt x="631" y="205"/>
                    <a:pt x="631" y="251"/>
                  </a:cubicBezTo>
                  <a:lnTo>
                    <a:pt x="631" y="847"/>
                  </a:lnTo>
                  <a:lnTo>
                    <a:pt x="526" y="963"/>
                  </a:lnTo>
                  <a:cubicBezTo>
                    <a:pt x="520" y="969"/>
                    <a:pt x="514" y="981"/>
                    <a:pt x="514" y="998"/>
                  </a:cubicBezTo>
                  <a:lnTo>
                    <a:pt x="462" y="1751"/>
                  </a:lnTo>
                  <a:lnTo>
                    <a:pt x="281" y="1751"/>
                  </a:lnTo>
                  <a:lnTo>
                    <a:pt x="234" y="998"/>
                  </a:lnTo>
                  <a:cubicBezTo>
                    <a:pt x="234" y="981"/>
                    <a:pt x="228" y="969"/>
                    <a:pt x="222" y="963"/>
                  </a:cubicBezTo>
                  <a:lnTo>
                    <a:pt x="100" y="829"/>
                  </a:lnTo>
                  <a:cubicBezTo>
                    <a:pt x="90" y="817"/>
                    <a:pt x="76" y="811"/>
                    <a:pt x="61" y="811"/>
                  </a:cubicBezTo>
                  <a:cubicBezTo>
                    <a:pt x="48" y="811"/>
                    <a:pt x="35" y="815"/>
                    <a:pt x="24" y="823"/>
                  </a:cubicBezTo>
                  <a:cubicBezTo>
                    <a:pt x="0" y="847"/>
                    <a:pt x="0" y="882"/>
                    <a:pt x="18" y="905"/>
                  </a:cubicBezTo>
                  <a:lnTo>
                    <a:pt x="123" y="1022"/>
                  </a:lnTo>
                  <a:lnTo>
                    <a:pt x="176" y="1810"/>
                  </a:lnTo>
                  <a:cubicBezTo>
                    <a:pt x="176" y="1833"/>
                    <a:pt x="199" y="1856"/>
                    <a:pt x="228" y="1856"/>
                  </a:cubicBezTo>
                  <a:lnTo>
                    <a:pt x="514" y="1856"/>
                  </a:lnTo>
                  <a:cubicBezTo>
                    <a:pt x="543" y="1856"/>
                    <a:pt x="567" y="1833"/>
                    <a:pt x="572" y="1810"/>
                  </a:cubicBezTo>
                  <a:lnTo>
                    <a:pt x="619" y="1022"/>
                  </a:lnTo>
                  <a:lnTo>
                    <a:pt x="730" y="905"/>
                  </a:lnTo>
                  <a:cubicBezTo>
                    <a:pt x="736" y="893"/>
                    <a:pt x="742" y="882"/>
                    <a:pt x="742" y="864"/>
                  </a:cubicBezTo>
                  <a:lnTo>
                    <a:pt x="742" y="251"/>
                  </a:lnTo>
                  <a:cubicBezTo>
                    <a:pt x="742" y="158"/>
                    <a:pt x="672" y="70"/>
                    <a:pt x="572" y="47"/>
                  </a:cubicBezTo>
                  <a:lnTo>
                    <a:pt x="386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3" name="Google Shape;1293;p37"/>
          <p:cNvSpPr/>
          <p:nvPr/>
        </p:nvSpPr>
        <p:spPr>
          <a:xfrm>
            <a:off x="7282305" y="2423644"/>
            <a:ext cx="106614" cy="182961"/>
          </a:xfrm>
          <a:custGeom>
            <a:avLst/>
            <a:gdLst/>
            <a:ahLst/>
            <a:cxnLst/>
            <a:rect l="l" t="t" r="r" b="b"/>
            <a:pathLst>
              <a:path w="708" h="1215" extrusionOk="0">
                <a:moveTo>
                  <a:pt x="100" y="0"/>
                </a:moveTo>
                <a:lnTo>
                  <a:pt x="1" y="105"/>
                </a:lnTo>
                <a:lnTo>
                  <a:pt x="503" y="607"/>
                </a:lnTo>
                <a:lnTo>
                  <a:pt x="1" y="1109"/>
                </a:lnTo>
                <a:lnTo>
                  <a:pt x="100" y="1214"/>
                </a:lnTo>
                <a:lnTo>
                  <a:pt x="707" y="607"/>
                </a:lnTo>
                <a:lnTo>
                  <a:pt x="100" y="0"/>
                </a:lnTo>
                <a:close/>
              </a:path>
            </a:pathLst>
          </a:custGeom>
          <a:solidFill>
            <a:srgbClr val="02020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4" name="Google Shape;1294;p37"/>
          <p:cNvGrpSpPr/>
          <p:nvPr/>
        </p:nvGrpSpPr>
        <p:grpSpPr>
          <a:xfrm>
            <a:off x="5530849" y="1814826"/>
            <a:ext cx="1858070" cy="1400745"/>
            <a:chOff x="5530849" y="1814826"/>
            <a:chExt cx="1858070" cy="1400745"/>
          </a:xfrm>
        </p:grpSpPr>
        <p:sp>
          <p:nvSpPr>
            <p:cNvPr id="1295" name="Google Shape;1295;p37"/>
            <p:cNvSpPr/>
            <p:nvPr/>
          </p:nvSpPr>
          <p:spPr>
            <a:xfrm>
              <a:off x="5530849" y="2503605"/>
              <a:ext cx="1843010" cy="711966"/>
            </a:xfrm>
            <a:custGeom>
              <a:avLst/>
              <a:gdLst/>
              <a:ahLst/>
              <a:cxnLst/>
              <a:rect l="l" t="t" r="r" b="b"/>
              <a:pathLst>
                <a:path w="12239" h="4728" extrusionOk="0">
                  <a:moveTo>
                    <a:pt x="10085" y="0"/>
                  </a:moveTo>
                  <a:cubicBezTo>
                    <a:pt x="9578" y="0"/>
                    <a:pt x="9140" y="362"/>
                    <a:pt x="9052" y="858"/>
                  </a:cubicBezTo>
                  <a:cubicBezTo>
                    <a:pt x="8673" y="3018"/>
                    <a:pt x="6811" y="4582"/>
                    <a:pt x="4617" y="4582"/>
                  </a:cubicBezTo>
                  <a:cubicBezTo>
                    <a:pt x="2341" y="4582"/>
                    <a:pt x="420" y="2878"/>
                    <a:pt x="146" y="619"/>
                  </a:cubicBezTo>
                  <a:lnTo>
                    <a:pt x="0" y="636"/>
                  </a:lnTo>
                  <a:cubicBezTo>
                    <a:pt x="280" y="2965"/>
                    <a:pt x="2265" y="4728"/>
                    <a:pt x="4617" y="4728"/>
                  </a:cubicBezTo>
                  <a:cubicBezTo>
                    <a:pt x="6881" y="4728"/>
                    <a:pt x="8807" y="3111"/>
                    <a:pt x="9198" y="887"/>
                  </a:cubicBezTo>
                  <a:cubicBezTo>
                    <a:pt x="9274" y="455"/>
                    <a:pt x="9648" y="146"/>
                    <a:pt x="10085" y="146"/>
                  </a:cubicBezTo>
                  <a:lnTo>
                    <a:pt x="12239" y="146"/>
                  </a:lnTo>
                  <a:lnTo>
                    <a:pt x="12239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37"/>
            <p:cNvSpPr/>
            <p:nvPr/>
          </p:nvSpPr>
          <p:spPr>
            <a:xfrm>
              <a:off x="5530849" y="1814826"/>
              <a:ext cx="1375594" cy="617700"/>
            </a:xfrm>
            <a:custGeom>
              <a:avLst/>
              <a:gdLst/>
              <a:ahLst/>
              <a:cxnLst/>
              <a:rect l="l" t="t" r="r" b="b"/>
              <a:pathLst>
                <a:path w="9135" h="4102" extrusionOk="0">
                  <a:moveTo>
                    <a:pt x="4621" y="0"/>
                  </a:moveTo>
                  <a:cubicBezTo>
                    <a:pt x="4555" y="0"/>
                    <a:pt x="4490" y="2"/>
                    <a:pt x="4424" y="4"/>
                  </a:cubicBezTo>
                  <a:cubicBezTo>
                    <a:pt x="2177" y="92"/>
                    <a:pt x="274" y="1849"/>
                    <a:pt x="0" y="4084"/>
                  </a:cubicBezTo>
                  <a:lnTo>
                    <a:pt x="146" y="4102"/>
                  </a:lnTo>
                  <a:cubicBezTo>
                    <a:pt x="409" y="1936"/>
                    <a:pt x="2253" y="238"/>
                    <a:pt x="4430" y="150"/>
                  </a:cubicBezTo>
                  <a:cubicBezTo>
                    <a:pt x="4495" y="147"/>
                    <a:pt x="4560" y="146"/>
                    <a:pt x="4625" y="146"/>
                  </a:cubicBezTo>
                  <a:cubicBezTo>
                    <a:pt x="6682" y="146"/>
                    <a:pt x="8502" y="1568"/>
                    <a:pt x="8994" y="3576"/>
                  </a:cubicBezTo>
                  <a:lnTo>
                    <a:pt x="9134" y="3541"/>
                  </a:lnTo>
                  <a:cubicBezTo>
                    <a:pt x="8630" y="1463"/>
                    <a:pt x="6747" y="0"/>
                    <a:pt x="462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37"/>
            <p:cNvSpPr/>
            <p:nvPr/>
          </p:nvSpPr>
          <p:spPr>
            <a:xfrm>
              <a:off x="7282305" y="2423644"/>
              <a:ext cx="106614" cy="182961"/>
            </a:xfrm>
            <a:custGeom>
              <a:avLst/>
              <a:gdLst/>
              <a:ahLst/>
              <a:cxnLst/>
              <a:rect l="l" t="t" r="r" b="b"/>
              <a:pathLst>
                <a:path w="708" h="1215" extrusionOk="0">
                  <a:moveTo>
                    <a:pt x="100" y="0"/>
                  </a:moveTo>
                  <a:lnTo>
                    <a:pt x="1" y="105"/>
                  </a:lnTo>
                  <a:lnTo>
                    <a:pt x="503" y="607"/>
                  </a:lnTo>
                  <a:lnTo>
                    <a:pt x="1" y="1109"/>
                  </a:lnTo>
                  <a:lnTo>
                    <a:pt x="100" y="1214"/>
                  </a:lnTo>
                  <a:lnTo>
                    <a:pt x="707" y="607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37"/>
            <p:cNvSpPr/>
            <p:nvPr/>
          </p:nvSpPr>
          <p:spPr>
            <a:xfrm>
              <a:off x="6054584" y="2330553"/>
              <a:ext cx="342882" cy="392876"/>
            </a:xfrm>
            <a:custGeom>
              <a:avLst/>
              <a:gdLst/>
              <a:ahLst/>
              <a:cxnLst/>
              <a:rect l="l" t="t" r="r" b="b"/>
              <a:pathLst>
                <a:path w="2277" h="2609" extrusionOk="0">
                  <a:moveTo>
                    <a:pt x="1139" y="116"/>
                  </a:moveTo>
                  <a:lnTo>
                    <a:pt x="2166" y="711"/>
                  </a:lnTo>
                  <a:lnTo>
                    <a:pt x="2166" y="1896"/>
                  </a:lnTo>
                  <a:lnTo>
                    <a:pt x="1139" y="2491"/>
                  </a:lnTo>
                  <a:lnTo>
                    <a:pt x="111" y="1896"/>
                  </a:lnTo>
                  <a:lnTo>
                    <a:pt x="111" y="711"/>
                  </a:lnTo>
                  <a:lnTo>
                    <a:pt x="1139" y="116"/>
                  </a:lnTo>
                  <a:close/>
                  <a:moveTo>
                    <a:pt x="1142" y="1"/>
                  </a:moveTo>
                  <a:cubicBezTo>
                    <a:pt x="1133" y="1"/>
                    <a:pt x="1124" y="2"/>
                    <a:pt x="1115" y="5"/>
                  </a:cubicBezTo>
                  <a:lnTo>
                    <a:pt x="30" y="630"/>
                  </a:lnTo>
                  <a:cubicBezTo>
                    <a:pt x="12" y="641"/>
                    <a:pt x="1" y="659"/>
                    <a:pt x="1" y="682"/>
                  </a:cubicBezTo>
                  <a:lnTo>
                    <a:pt x="1" y="1931"/>
                  </a:lnTo>
                  <a:cubicBezTo>
                    <a:pt x="1" y="1949"/>
                    <a:pt x="12" y="1966"/>
                    <a:pt x="30" y="1978"/>
                  </a:cubicBezTo>
                  <a:lnTo>
                    <a:pt x="1115" y="2602"/>
                  </a:lnTo>
                  <a:cubicBezTo>
                    <a:pt x="1121" y="2608"/>
                    <a:pt x="1133" y="2608"/>
                    <a:pt x="1139" y="2608"/>
                  </a:cubicBezTo>
                  <a:cubicBezTo>
                    <a:pt x="1150" y="2608"/>
                    <a:pt x="1162" y="2608"/>
                    <a:pt x="1168" y="2602"/>
                  </a:cubicBezTo>
                  <a:lnTo>
                    <a:pt x="2253" y="1978"/>
                  </a:lnTo>
                  <a:cubicBezTo>
                    <a:pt x="2271" y="1966"/>
                    <a:pt x="2277" y="1949"/>
                    <a:pt x="2277" y="1931"/>
                  </a:cubicBezTo>
                  <a:lnTo>
                    <a:pt x="2277" y="682"/>
                  </a:lnTo>
                  <a:cubicBezTo>
                    <a:pt x="2277" y="659"/>
                    <a:pt x="2265" y="641"/>
                    <a:pt x="2253" y="630"/>
                  </a:cubicBezTo>
                  <a:lnTo>
                    <a:pt x="1168" y="5"/>
                  </a:lnTo>
                  <a:cubicBezTo>
                    <a:pt x="1159" y="2"/>
                    <a:pt x="1150" y="1"/>
                    <a:pt x="1142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37"/>
            <p:cNvSpPr/>
            <p:nvPr/>
          </p:nvSpPr>
          <p:spPr>
            <a:xfrm>
              <a:off x="6218120" y="2518484"/>
              <a:ext cx="16866" cy="204946"/>
            </a:xfrm>
            <a:custGeom>
              <a:avLst/>
              <a:gdLst/>
              <a:ahLst/>
              <a:cxnLst/>
              <a:rect l="l" t="t" r="r" b="b"/>
              <a:pathLst>
                <a:path w="112" h="1361" extrusionOk="0">
                  <a:moveTo>
                    <a:pt x="53" y="0"/>
                  </a:moveTo>
                  <a:cubicBezTo>
                    <a:pt x="24" y="0"/>
                    <a:pt x="0" y="29"/>
                    <a:pt x="0" y="59"/>
                  </a:cubicBezTo>
                  <a:lnTo>
                    <a:pt x="0" y="1308"/>
                  </a:lnTo>
                  <a:cubicBezTo>
                    <a:pt x="0" y="1337"/>
                    <a:pt x="24" y="1360"/>
                    <a:pt x="53" y="1360"/>
                  </a:cubicBezTo>
                  <a:cubicBezTo>
                    <a:pt x="88" y="1360"/>
                    <a:pt x="111" y="1337"/>
                    <a:pt x="111" y="1308"/>
                  </a:cubicBezTo>
                  <a:lnTo>
                    <a:pt x="111" y="59"/>
                  </a:lnTo>
                  <a:cubicBezTo>
                    <a:pt x="111" y="29"/>
                    <a:pt x="88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37"/>
            <p:cNvSpPr/>
            <p:nvPr/>
          </p:nvSpPr>
          <p:spPr>
            <a:xfrm>
              <a:off x="6053681" y="2424519"/>
              <a:ext cx="182057" cy="110831"/>
            </a:xfrm>
            <a:custGeom>
              <a:avLst/>
              <a:gdLst/>
              <a:ahLst/>
              <a:cxnLst/>
              <a:rect l="l" t="t" r="r" b="b"/>
              <a:pathLst>
                <a:path w="1209" h="736" extrusionOk="0">
                  <a:moveTo>
                    <a:pt x="67" y="0"/>
                  </a:moveTo>
                  <a:cubicBezTo>
                    <a:pt x="48" y="0"/>
                    <a:pt x="30" y="9"/>
                    <a:pt x="18" y="29"/>
                  </a:cubicBezTo>
                  <a:cubicBezTo>
                    <a:pt x="1" y="52"/>
                    <a:pt x="12" y="87"/>
                    <a:pt x="36" y="105"/>
                  </a:cubicBezTo>
                  <a:lnTo>
                    <a:pt x="1121" y="729"/>
                  </a:lnTo>
                  <a:cubicBezTo>
                    <a:pt x="1127" y="735"/>
                    <a:pt x="1139" y="735"/>
                    <a:pt x="1145" y="735"/>
                  </a:cubicBezTo>
                  <a:cubicBezTo>
                    <a:pt x="1168" y="735"/>
                    <a:pt x="1186" y="724"/>
                    <a:pt x="1197" y="706"/>
                  </a:cubicBezTo>
                  <a:cubicBezTo>
                    <a:pt x="1209" y="683"/>
                    <a:pt x="1203" y="648"/>
                    <a:pt x="1174" y="636"/>
                  </a:cubicBezTo>
                  <a:lnTo>
                    <a:pt x="94" y="6"/>
                  </a:lnTo>
                  <a:cubicBezTo>
                    <a:pt x="85" y="2"/>
                    <a:pt x="76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37"/>
            <p:cNvSpPr/>
            <p:nvPr/>
          </p:nvSpPr>
          <p:spPr>
            <a:xfrm>
              <a:off x="6217216" y="2424519"/>
              <a:ext cx="182057" cy="110831"/>
            </a:xfrm>
            <a:custGeom>
              <a:avLst/>
              <a:gdLst/>
              <a:ahLst/>
              <a:cxnLst/>
              <a:rect l="l" t="t" r="r" b="b"/>
              <a:pathLst>
                <a:path w="1209" h="736" extrusionOk="0">
                  <a:moveTo>
                    <a:pt x="1142" y="0"/>
                  </a:moveTo>
                  <a:cubicBezTo>
                    <a:pt x="1134" y="0"/>
                    <a:pt x="1124" y="2"/>
                    <a:pt x="1115" y="6"/>
                  </a:cubicBezTo>
                  <a:lnTo>
                    <a:pt x="35" y="630"/>
                  </a:lnTo>
                  <a:cubicBezTo>
                    <a:pt x="6" y="648"/>
                    <a:pt x="0" y="683"/>
                    <a:pt x="12" y="706"/>
                  </a:cubicBezTo>
                  <a:cubicBezTo>
                    <a:pt x="24" y="724"/>
                    <a:pt x="41" y="735"/>
                    <a:pt x="59" y="735"/>
                  </a:cubicBezTo>
                  <a:cubicBezTo>
                    <a:pt x="70" y="735"/>
                    <a:pt x="82" y="735"/>
                    <a:pt x="88" y="729"/>
                  </a:cubicBezTo>
                  <a:lnTo>
                    <a:pt x="1173" y="99"/>
                  </a:lnTo>
                  <a:cubicBezTo>
                    <a:pt x="1197" y="87"/>
                    <a:pt x="1208" y="52"/>
                    <a:pt x="1191" y="29"/>
                  </a:cubicBezTo>
                  <a:cubicBezTo>
                    <a:pt x="1179" y="9"/>
                    <a:pt x="1162" y="0"/>
                    <a:pt x="114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2" name="Google Shape;1302;p37"/>
          <p:cNvGrpSpPr/>
          <p:nvPr/>
        </p:nvGrpSpPr>
        <p:grpSpPr>
          <a:xfrm>
            <a:off x="2225355" y="1814826"/>
            <a:ext cx="1858070" cy="1400745"/>
            <a:chOff x="2225355" y="1814826"/>
            <a:chExt cx="1858070" cy="1400745"/>
          </a:xfrm>
        </p:grpSpPr>
        <p:sp>
          <p:nvSpPr>
            <p:cNvPr id="1303" name="Google Shape;1303;p37"/>
            <p:cNvSpPr/>
            <p:nvPr/>
          </p:nvSpPr>
          <p:spPr>
            <a:xfrm>
              <a:off x="2225355" y="2503605"/>
              <a:ext cx="1842257" cy="711966"/>
            </a:xfrm>
            <a:custGeom>
              <a:avLst/>
              <a:gdLst/>
              <a:ahLst/>
              <a:cxnLst/>
              <a:rect l="l" t="t" r="r" b="b"/>
              <a:pathLst>
                <a:path w="12234" h="4728" extrusionOk="0">
                  <a:moveTo>
                    <a:pt x="10086" y="0"/>
                  </a:moveTo>
                  <a:cubicBezTo>
                    <a:pt x="9572" y="0"/>
                    <a:pt x="9140" y="362"/>
                    <a:pt x="9053" y="858"/>
                  </a:cubicBezTo>
                  <a:cubicBezTo>
                    <a:pt x="8673" y="3018"/>
                    <a:pt x="6806" y="4582"/>
                    <a:pt x="4617" y="4582"/>
                  </a:cubicBezTo>
                  <a:cubicBezTo>
                    <a:pt x="2341" y="4582"/>
                    <a:pt x="415" y="2878"/>
                    <a:pt x="141" y="619"/>
                  </a:cubicBezTo>
                  <a:lnTo>
                    <a:pt x="1" y="636"/>
                  </a:lnTo>
                  <a:cubicBezTo>
                    <a:pt x="281" y="2965"/>
                    <a:pt x="2265" y="4728"/>
                    <a:pt x="4617" y="4728"/>
                  </a:cubicBezTo>
                  <a:cubicBezTo>
                    <a:pt x="6876" y="4728"/>
                    <a:pt x="8802" y="3111"/>
                    <a:pt x="9193" y="887"/>
                  </a:cubicBezTo>
                  <a:cubicBezTo>
                    <a:pt x="9269" y="455"/>
                    <a:pt x="9642" y="146"/>
                    <a:pt x="10086" y="146"/>
                  </a:cubicBezTo>
                  <a:lnTo>
                    <a:pt x="12234" y="146"/>
                  </a:lnTo>
                  <a:lnTo>
                    <a:pt x="12234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37"/>
            <p:cNvSpPr/>
            <p:nvPr/>
          </p:nvSpPr>
          <p:spPr>
            <a:xfrm>
              <a:off x="2225355" y="1814826"/>
              <a:ext cx="1375594" cy="617700"/>
            </a:xfrm>
            <a:custGeom>
              <a:avLst/>
              <a:gdLst/>
              <a:ahLst/>
              <a:cxnLst/>
              <a:rect l="l" t="t" r="r" b="b"/>
              <a:pathLst>
                <a:path w="9135" h="4102" extrusionOk="0">
                  <a:moveTo>
                    <a:pt x="4616" y="0"/>
                  </a:moveTo>
                  <a:cubicBezTo>
                    <a:pt x="4550" y="0"/>
                    <a:pt x="4485" y="2"/>
                    <a:pt x="4419" y="4"/>
                  </a:cubicBezTo>
                  <a:cubicBezTo>
                    <a:pt x="2172" y="92"/>
                    <a:pt x="269" y="1849"/>
                    <a:pt x="1" y="4084"/>
                  </a:cubicBezTo>
                  <a:lnTo>
                    <a:pt x="141" y="4102"/>
                  </a:lnTo>
                  <a:cubicBezTo>
                    <a:pt x="409" y="1936"/>
                    <a:pt x="2248" y="238"/>
                    <a:pt x="4425" y="150"/>
                  </a:cubicBezTo>
                  <a:cubicBezTo>
                    <a:pt x="4486" y="148"/>
                    <a:pt x="4548" y="146"/>
                    <a:pt x="4609" y="146"/>
                  </a:cubicBezTo>
                  <a:cubicBezTo>
                    <a:pt x="6676" y="146"/>
                    <a:pt x="8501" y="1564"/>
                    <a:pt x="8994" y="3576"/>
                  </a:cubicBezTo>
                  <a:lnTo>
                    <a:pt x="9134" y="3541"/>
                  </a:lnTo>
                  <a:cubicBezTo>
                    <a:pt x="8625" y="1463"/>
                    <a:pt x="6747" y="0"/>
                    <a:pt x="461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37"/>
            <p:cNvSpPr/>
            <p:nvPr/>
          </p:nvSpPr>
          <p:spPr>
            <a:xfrm>
              <a:off x="3976058" y="2423644"/>
              <a:ext cx="107367" cy="182961"/>
            </a:xfrm>
            <a:custGeom>
              <a:avLst/>
              <a:gdLst/>
              <a:ahLst/>
              <a:cxnLst/>
              <a:rect l="l" t="t" r="r" b="b"/>
              <a:pathLst>
                <a:path w="713" h="1215" extrusionOk="0">
                  <a:moveTo>
                    <a:pt x="106" y="0"/>
                  </a:moveTo>
                  <a:lnTo>
                    <a:pt x="1" y="105"/>
                  </a:lnTo>
                  <a:lnTo>
                    <a:pt x="503" y="607"/>
                  </a:lnTo>
                  <a:lnTo>
                    <a:pt x="1" y="1109"/>
                  </a:lnTo>
                  <a:lnTo>
                    <a:pt x="106" y="1214"/>
                  </a:lnTo>
                  <a:lnTo>
                    <a:pt x="713" y="607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37"/>
            <p:cNvSpPr/>
            <p:nvPr/>
          </p:nvSpPr>
          <p:spPr>
            <a:xfrm>
              <a:off x="2750897" y="2357659"/>
              <a:ext cx="339419" cy="339419"/>
            </a:xfrm>
            <a:custGeom>
              <a:avLst/>
              <a:gdLst/>
              <a:ahLst/>
              <a:cxnLst/>
              <a:rect l="l" t="t" r="r" b="b"/>
              <a:pathLst>
                <a:path w="2254" h="2254" extrusionOk="0">
                  <a:moveTo>
                    <a:pt x="1127" y="105"/>
                  </a:moveTo>
                  <a:cubicBezTo>
                    <a:pt x="1687" y="105"/>
                    <a:pt x="2143" y="566"/>
                    <a:pt x="2143" y="1127"/>
                  </a:cubicBezTo>
                  <a:cubicBezTo>
                    <a:pt x="2143" y="1687"/>
                    <a:pt x="1687" y="2142"/>
                    <a:pt x="1127" y="2142"/>
                  </a:cubicBezTo>
                  <a:cubicBezTo>
                    <a:pt x="567" y="2142"/>
                    <a:pt x="112" y="1687"/>
                    <a:pt x="112" y="1127"/>
                  </a:cubicBezTo>
                  <a:cubicBezTo>
                    <a:pt x="112" y="561"/>
                    <a:pt x="567" y="105"/>
                    <a:pt x="1127" y="105"/>
                  </a:cubicBezTo>
                  <a:close/>
                  <a:moveTo>
                    <a:pt x="1127" y="0"/>
                  </a:moveTo>
                  <a:cubicBezTo>
                    <a:pt x="503" y="0"/>
                    <a:pt x="1" y="502"/>
                    <a:pt x="1" y="1127"/>
                  </a:cubicBezTo>
                  <a:cubicBezTo>
                    <a:pt x="1" y="1745"/>
                    <a:pt x="503" y="2253"/>
                    <a:pt x="1127" y="2253"/>
                  </a:cubicBezTo>
                  <a:cubicBezTo>
                    <a:pt x="1746" y="2253"/>
                    <a:pt x="2254" y="1745"/>
                    <a:pt x="2254" y="1127"/>
                  </a:cubicBezTo>
                  <a:cubicBezTo>
                    <a:pt x="2254" y="502"/>
                    <a:pt x="1746" y="0"/>
                    <a:pt x="1127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37"/>
            <p:cNvSpPr/>
            <p:nvPr/>
          </p:nvSpPr>
          <p:spPr>
            <a:xfrm>
              <a:off x="2851939" y="2357659"/>
              <a:ext cx="136430" cy="339419"/>
            </a:xfrm>
            <a:custGeom>
              <a:avLst/>
              <a:gdLst/>
              <a:ahLst/>
              <a:cxnLst/>
              <a:rect l="l" t="t" r="r" b="b"/>
              <a:pathLst>
                <a:path w="906" h="2254" extrusionOk="0">
                  <a:moveTo>
                    <a:pt x="456" y="105"/>
                  </a:moveTo>
                  <a:cubicBezTo>
                    <a:pt x="620" y="105"/>
                    <a:pt x="800" y="526"/>
                    <a:pt x="800" y="1127"/>
                  </a:cubicBezTo>
                  <a:cubicBezTo>
                    <a:pt x="800" y="1722"/>
                    <a:pt x="620" y="2142"/>
                    <a:pt x="456" y="2142"/>
                  </a:cubicBezTo>
                  <a:cubicBezTo>
                    <a:pt x="293" y="2142"/>
                    <a:pt x="112" y="1722"/>
                    <a:pt x="112" y="1127"/>
                  </a:cubicBezTo>
                  <a:cubicBezTo>
                    <a:pt x="112" y="526"/>
                    <a:pt x="293" y="105"/>
                    <a:pt x="456" y="105"/>
                  </a:cubicBezTo>
                  <a:close/>
                  <a:moveTo>
                    <a:pt x="456" y="0"/>
                  </a:moveTo>
                  <a:cubicBezTo>
                    <a:pt x="158" y="0"/>
                    <a:pt x="1" y="578"/>
                    <a:pt x="1" y="1127"/>
                  </a:cubicBezTo>
                  <a:cubicBezTo>
                    <a:pt x="1" y="1669"/>
                    <a:pt x="158" y="2253"/>
                    <a:pt x="456" y="2253"/>
                  </a:cubicBezTo>
                  <a:cubicBezTo>
                    <a:pt x="748" y="2253"/>
                    <a:pt x="906" y="1669"/>
                    <a:pt x="906" y="1127"/>
                  </a:cubicBezTo>
                  <a:cubicBezTo>
                    <a:pt x="906" y="578"/>
                    <a:pt x="748" y="0"/>
                    <a:pt x="456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37"/>
            <p:cNvSpPr/>
            <p:nvPr/>
          </p:nvSpPr>
          <p:spPr>
            <a:xfrm>
              <a:off x="2786134" y="2416688"/>
              <a:ext cx="268192" cy="49994"/>
            </a:xfrm>
            <a:custGeom>
              <a:avLst/>
              <a:gdLst/>
              <a:ahLst/>
              <a:cxnLst/>
              <a:rect l="l" t="t" r="r" b="b"/>
              <a:pathLst>
                <a:path w="1781" h="332" extrusionOk="0">
                  <a:moveTo>
                    <a:pt x="62" y="1"/>
                  </a:moveTo>
                  <a:cubicBezTo>
                    <a:pt x="45" y="1"/>
                    <a:pt x="28" y="8"/>
                    <a:pt x="18" y="23"/>
                  </a:cubicBezTo>
                  <a:cubicBezTo>
                    <a:pt x="0" y="46"/>
                    <a:pt x="6" y="81"/>
                    <a:pt x="29" y="99"/>
                  </a:cubicBezTo>
                  <a:cubicBezTo>
                    <a:pt x="245" y="250"/>
                    <a:pt x="560" y="332"/>
                    <a:pt x="893" y="332"/>
                  </a:cubicBezTo>
                  <a:cubicBezTo>
                    <a:pt x="1226" y="332"/>
                    <a:pt x="1535" y="250"/>
                    <a:pt x="1751" y="99"/>
                  </a:cubicBezTo>
                  <a:cubicBezTo>
                    <a:pt x="1774" y="87"/>
                    <a:pt x="1780" y="52"/>
                    <a:pt x="1763" y="23"/>
                  </a:cubicBezTo>
                  <a:cubicBezTo>
                    <a:pt x="1752" y="8"/>
                    <a:pt x="1735" y="1"/>
                    <a:pt x="1718" y="1"/>
                  </a:cubicBezTo>
                  <a:cubicBezTo>
                    <a:pt x="1707" y="1"/>
                    <a:pt x="1696" y="4"/>
                    <a:pt x="1687" y="11"/>
                  </a:cubicBezTo>
                  <a:cubicBezTo>
                    <a:pt x="1494" y="145"/>
                    <a:pt x="1202" y="221"/>
                    <a:pt x="893" y="221"/>
                  </a:cubicBezTo>
                  <a:cubicBezTo>
                    <a:pt x="578" y="221"/>
                    <a:pt x="292" y="145"/>
                    <a:pt x="94" y="11"/>
                  </a:cubicBezTo>
                  <a:cubicBezTo>
                    <a:pt x="84" y="4"/>
                    <a:pt x="73" y="1"/>
                    <a:pt x="62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37"/>
            <p:cNvSpPr/>
            <p:nvPr/>
          </p:nvSpPr>
          <p:spPr>
            <a:xfrm>
              <a:off x="2786134" y="2587001"/>
              <a:ext cx="268192" cy="50295"/>
            </a:xfrm>
            <a:custGeom>
              <a:avLst/>
              <a:gdLst/>
              <a:ahLst/>
              <a:cxnLst/>
              <a:rect l="l" t="t" r="r" b="b"/>
              <a:pathLst>
                <a:path w="1781" h="334" extrusionOk="0">
                  <a:moveTo>
                    <a:pt x="893" y="1"/>
                  </a:moveTo>
                  <a:cubicBezTo>
                    <a:pt x="560" y="1"/>
                    <a:pt x="245" y="88"/>
                    <a:pt x="29" y="234"/>
                  </a:cubicBezTo>
                  <a:cubicBezTo>
                    <a:pt x="6" y="252"/>
                    <a:pt x="0" y="287"/>
                    <a:pt x="18" y="310"/>
                  </a:cubicBezTo>
                  <a:cubicBezTo>
                    <a:pt x="29" y="327"/>
                    <a:pt x="47" y="333"/>
                    <a:pt x="64" y="333"/>
                  </a:cubicBezTo>
                  <a:cubicBezTo>
                    <a:pt x="76" y="333"/>
                    <a:pt x="82" y="333"/>
                    <a:pt x="94" y="327"/>
                  </a:cubicBezTo>
                  <a:cubicBezTo>
                    <a:pt x="286" y="187"/>
                    <a:pt x="578" y="111"/>
                    <a:pt x="893" y="111"/>
                  </a:cubicBezTo>
                  <a:cubicBezTo>
                    <a:pt x="1202" y="111"/>
                    <a:pt x="1494" y="187"/>
                    <a:pt x="1687" y="322"/>
                  </a:cubicBezTo>
                  <a:cubicBezTo>
                    <a:pt x="1696" y="328"/>
                    <a:pt x="1707" y="332"/>
                    <a:pt x="1718" y="332"/>
                  </a:cubicBezTo>
                  <a:cubicBezTo>
                    <a:pt x="1735" y="332"/>
                    <a:pt x="1752" y="324"/>
                    <a:pt x="1763" y="310"/>
                  </a:cubicBezTo>
                  <a:cubicBezTo>
                    <a:pt x="1780" y="287"/>
                    <a:pt x="1774" y="252"/>
                    <a:pt x="1751" y="234"/>
                  </a:cubicBezTo>
                  <a:cubicBezTo>
                    <a:pt x="1535" y="88"/>
                    <a:pt x="1226" y="1"/>
                    <a:pt x="893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37"/>
            <p:cNvSpPr/>
            <p:nvPr/>
          </p:nvSpPr>
          <p:spPr>
            <a:xfrm>
              <a:off x="2750897" y="2518484"/>
              <a:ext cx="339419" cy="16866"/>
            </a:xfrm>
            <a:custGeom>
              <a:avLst/>
              <a:gdLst/>
              <a:ahLst/>
              <a:cxnLst/>
              <a:rect l="l" t="t" r="r" b="b"/>
              <a:pathLst>
                <a:path w="2254" h="112" extrusionOk="0">
                  <a:moveTo>
                    <a:pt x="53" y="0"/>
                  </a:moveTo>
                  <a:cubicBezTo>
                    <a:pt x="24" y="0"/>
                    <a:pt x="1" y="29"/>
                    <a:pt x="1" y="59"/>
                  </a:cubicBezTo>
                  <a:cubicBezTo>
                    <a:pt x="1" y="88"/>
                    <a:pt x="24" y="111"/>
                    <a:pt x="53" y="111"/>
                  </a:cubicBezTo>
                  <a:lnTo>
                    <a:pt x="2195" y="111"/>
                  </a:lnTo>
                  <a:cubicBezTo>
                    <a:pt x="2230" y="111"/>
                    <a:pt x="2254" y="88"/>
                    <a:pt x="2254" y="59"/>
                  </a:cubicBezTo>
                  <a:cubicBezTo>
                    <a:pt x="2254" y="29"/>
                    <a:pt x="2230" y="0"/>
                    <a:pt x="2195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1" name="Google Shape;1311;p37"/>
          <p:cNvGrpSpPr/>
          <p:nvPr/>
        </p:nvGrpSpPr>
        <p:grpSpPr>
          <a:xfrm>
            <a:off x="7183973" y="1814525"/>
            <a:ext cx="1395772" cy="1401043"/>
            <a:chOff x="7183973" y="1814525"/>
            <a:chExt cx="1395772" cy="1401043"/>
          </a:xfrm>
        </p:grpSpPr>
        <p:sp>
          <p:nvSpPr>
            <p:cNvPr id="1312" name="Google Shape;1312;p37"/>
            <p:cNvSpPr/>
            <p:nvPr/>
          </p:nvSpPr>
          <p:spPr>
            <a:xfrm>
              <a:off x="7183973" y="1814525"/>
              <a:ext cx="1395772" cy="1401043"/>
            </a:xfrm>
            <a:custGeom>
              <a:avLst/>
              <a:gdLst/>
              <a:ahLst/>
              <a:cxnLst/>
              <a:rect l="l" t="t" r="r" b="b"/>
              <a:pathLst>
                <a:path w="9269" h="9304" extrusionOk="0">
                  <a:moveTo>
                    <a:pt x="4617" y="1"/>
                  </a:moveTo>
                  <a:cubicBezTo>
                    <a:pt x="2265" y="1"/>
                    <a:pt x="280" y="1757"/>
                    <a:pt x="0" y="4086"/>
                  </a:cubicBezTo>
                  <a:lnTo>
                    <a:pt x="146" y="4104"/>
                  </a:lnTo>
                  <a:cubicBezTo>
                    <a:pt x="421" y="1845"/>
                    <a:pt x="2341" y="146"/>
                    <a:pt x="4617" y="146"/>
                  </a:cubicBezTo>
                  <a:cubicBezTo>
                    <a:pt x="7103" y="146"/>
                    <a:pt x="9123" y="2166"/>
                    <a:pt x="9123" y="4652"/>
                  </a:cubicBezTo>
                  <a:cubicBezTo>
                    <a:pt x="9123" y="7133"/>
                    <a:pt x="7103" y="9158"/>
                    <a:pt x="4617" y="9158"/>
                  </a:cubicBezTo>
                  <a:cubicBezTo>
                    <a:pt x="2341" y="9158"/>
                    <a:pt x="421" y="7454"/>
                    <a:pt x="146" y="5195"/>
                  </a:cubicBezTo>
                  <a:lnTo>
                    <a:pt x="0" y="5212"/>
                  </a:lnTo>
                  <a:cubicBezTo>
                    <a:pt x="280" y="7541"/>
                    <a:pt x="2271" y="9304"/>
                    <a:pt x="4617" y="9304"/>
                  </a:cubicBezTo>
                  <a:cubicBezTo>
                    <a:pt x="7185" y="9304"/>
                    <a:pt x="9268" y="7214"/>
                    <a:pt x="9268" y="4652"/>
                  </a:cubicBezTo>
                  <a:cubicBezTo>
                    <a:pt x="9268" y="2084"/>
                    <a:pt x="7185" y="1"/>
                    <a:pt x="461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37"/>
            <p:cNvSpPr/>
            <p:nvPr/>
          </p:nvSpPr>
          <p:spPr>
            <a:xfrm>
              <a:off x="7733308" y="2336577"/>
              <a:ext cx="291834" cy="291834"/>
            </a:xfrm>
            <a:custGeom>
              <a:avLst/>
              <a:gdLst/>
              <a:ahLst/>
              <a:cxnLst/>
              <a:rect l="l" t="t" r="r" b="b"/>
              <a:pathLst>
                <a:path w="1938" h="1938" extrusionOk="0">
                  <a:moveTo>
                    <a:pt x="969" y="111"/>
                  </a:moveTo>
                  <a:cubicBezTo>
                    <a:pt x="1447" y="111"/>
                    <a:pt x="1833" y="496"/>
                    <a:pt x="1833" y="969"/>
                  </a:cubicBezTo>
                  <a:cubicBezTo>
                    <a:pt x="1833" y="1442"/>
                    <a:pt x="1442" y="1827"/>
                    <a:pt x="969" y="1827"/>
                  </a:cubicBezTo>
                  <a:cubicBezTo>
                    <a:pt x="496" y="1827"/>
                    <a:pt x="111" y="1442"/>
                    <a:pt x="111" y="969"/>
                  </a:cubicBezTo>
                  <a:cubicBezTo>
                    <a:pt x="111" y="496"/>
                    <a:pt x="496" y="111"/>
                    <a:pt x="969" y="111"/>
                  </a:cubicBezTo>
                  <a:close/>
                  <a:moveTo>
                    <a:pt x="969" y="0"/>
                  </a:moveTo>
                  <a:cubicBezTo>
                    <a:pt x="438" y="0"/>
                    <a:pt x="0" y="432"/>
                    <a:pt x="0" y="969"/>
                  </a:cubicBezTo>
                  <a:cubicBezTo>
                    <a:pt x="0" y="1500"/>
                    <a:pt x="438" y="1938"/>
                    <a:pt x="969" y="1938"/>
                  </a:cubicBezTo>
                  <a:cubicBezTo>
                    <a:pt x="1506" y="1938"/>
                    <a:pt x="1938" y="1500"/>
                    <a:pt x="1938" y="969"/>
                  </a:cubicBezTo>
                  <a:cubicBezTo>
                    <a:pt x="1938" y="432"/>
                    <a:pt x="1506" y="0"/>
                    <a:pt x="969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37"/>
            <p:cNvSpPr/>
            <p:nvPr/>
          </p:nvSpPr>
          <p:spPr>
            <a:xfrm>
              <a:off x="7790380" y="2641513"/>
              <a:ext cx="178594" cy="16866"/>
            </a:xfrm>
            <a:custGeom>
              <a:avLst/>
              <a:gdLst/>
              <a:ahLst/>
              <a:cxnLst/>
              <a:rect l="l" t="t" r="r" b="b"/>
              <a:pathLst>
                <a:path w="1186" h="112" extrusionOk="0">
                  <a:moveTo>
                    <a:pt x="53" y="0"/>
                  </a:moveTo>
                  <a:cubicBezTo>
                    <a:pt x="24" y="0"/>
                    <a:pt x="0" y="24"/>
                    <a:pt x="0" y="53"/>
                  </a:cubicBezTo>
                  <a:cubicBezTo>
                    <a:pt x="0" y="88"/>
                    <a:pt x="24" y="111"/>
                    <a:pt x="53" y="111"/>
                  </a:cubicBezTo>
                  <a:lnTo>
                    <a:pt x="1127" y="111"/>
                  </a:lnTo>
                  <a:cubicBezTo>
                    <a:pt x="1162" y="111"/>
                    <a:pt x="1185" y="88"/>
                    <a:pt x="1185" y="53"/>
                  </a:cubicBezTo>
                  <a:cubicBezTo>
                    <a:pt x="1185" y="24"/>
                    <a:pt x="1162" y="0"/>
                    <a:pt x="1127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37"/>
            <p:cNvSpPr/>
            <p:nvPr/>
          </p:nvSpPr>
          <p:spPr>
            <a:xfrm>
              <a:off x="7790380" y="2671329"/>
              <a:ext cx="178594" cy="16866"/>
            </a:xfrm>
            <a:custGeom>
              <a:avLst/>
              <a:gdLst/>
              <a:ahLst/>
              <a:cxnLst/>
              <a:rect l="l" t="t" r="r" b="b"/>
              <a:pathLst>
                <a:path w="1186" h="112" extrusionOk="0">
                  <a:moveTo>
                    <a:pt x="53" y="1"/>
                  </a:moveTo>
                  <a:cubicBezTo>
                    <a:pt x="24" y="1"/>
                    <a:pt x="0" y="24"/>
                    <a:pt x="0" y="53"/>
                  </a:cubicBezTo>
                  <a:cubicBezTo>
                    <a:pt x="0" y="83"/>
                    <a:pt x="24" y="112"/>
                    <a:pt x="53" y="112"/>
                  </a:cubicBezTo>
                  <a:lnTo>
                    <a:pt x="1127" y="112"/>
                  </a:lnTo>
                  <a:cubicBezTo>
                    <a:pt x="1162" y="112"/>
                    <a:pt x="1185" y="83"/>
                    <a:pt x="1185" y="53"/>
                  </a:cubicBezTo>
                  <a:cubicBezTo>
                    <a:pt x="1185" y="24"/>
                    <a:pt x="1162" y="1"/>
                    <a:pt x="1127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37"/>
            <p:cNvSpPr/>
            <p:nvPr/>
          </p:nvSpPr>
          <p:spPr>
            <a:xfrm>
              <a:off x="7835254" y="2701295"/>
              <a:ext cx="88845" cy="15962"/>
            </a:xfrm>
            <a:custGeom>
              <a:avLst/>
              <a:gdLst/>
              <a:ahLst/>
              <a:cxnLst/>
              <a:rect l="l" t="t" r="r" b="b"/>
              <a:pathLst>
                <a:path w="590" h="106" extrusionOk="0">
                  <a:moveTo>
                    <a:pt x="53" y="0"/>
                  </a:moveTo>
                  <a:cubicBezTo>
                    <a:pt x="23" y="0"/>
                    <a:pt x="0" y="24"/>
                    <a:pt x="0" y="53"/>
                  </a:cubicBezTo>
                  <a:cubicBezTo>
                    <a:pt x="0" y="82"/>
                    <a:pt x="23" y="105"/>
                    <a:pt x="53" y="105"/>
                  </a:cubicBezTo>
                  <a:lnTo>
                    <a:pt x="537" y="105"/>
                  </a:lnTo>
                  <a:cubicBezTo>
                    <a:pt x="566" y="105"/>
                    <a:pt x="590" y="82"/>
                    <a:pt x="590" y="53"/>
                  </a:cubicBezTo>
                  <a:cubicBezTo>
                    <a:pt x="590" y="24"/>
                    <a:pt x="566" y="0"/>
                    <a:pt x="537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37"/>
            <p:cNvSpPr/>
            <p:nvPr/>
          </p:nvSpPr>
          <p:spPr>
            <a:xfrm>
              <a:off x="7801824" y="2472706"/>
              <a:ext cx="60686" cy="60836"/>
            </a:xfrm>
            <a:custGeom>
              <a:avLst/>
              <a:gdLst/>
              <a:ahLst/>
              <a:cxnLst/>
              <a:rect l="l" t="t" r="r" b="b"/>
              <a:pathLst>
                <a:path w="403" h="404" extrusionOk="0">
                  <a:moveTo>
                    <a:pt x="199" y="112"/>
                  </a:moveTo>
                  <a:cubicBezTo>
                    <a:pt x="251" y="112"/>
                    <a:pt x="292" y="153"/>
                    <a:pt x="292" y="205"/>
                  </a:cubicBezTo>
                  <a:cubicBezTo>
                    <a:pt x="292" y="252"/>
                    <a:pt x="251" y="293"/>
                    <a:pt x="199" y="293"/>
                  </a:cubicBezTo>
                  <a:cubicBezTo>
                    <a:pt x="152" y="293"/>
                    <a:pt x="111" y="252"/>
                    <a:pt x="111" y="205"/>
                  </a:cubicBezTo>
                  <a:cubicBezTo>
                    <a:pt x="111" y="153"/>
                    <a:pt x="152" y="112"/>
                    <a:pt x="199" y="112"/>
                  </a:cubicBezTo>
                  <a:close/>
                  <a:moveTo>
                    <a:pt x="199" y="1"/>
                  </a:moveTo>
                  <a:cubicBezTo>
                    <a:pt x="88" y="1"/>
                    <a:pt x="0" y="94"/>
                    <a:pt x="0" y="205"/>
                  </a:cubicBezTo>
                  <a:cubicBezTo>
                    <a:pt x="0" y="316"/>
                    <a:pt x="88" y="404"/>
                    <a:pt x="199" y="404"/>
                  </a:cubicBezTo>
                  <a:cubicBezTo>
                    <a:pt x="310" y="404"/>
                    <a:pt x="403" y="316"/>
                    <a:pt x="403" y="205"/>
                  </a:cubicBezTo>
                  <a:cubicBezTo>
                    <a:pt x="403" y="94"/>
                    <a:pt x="310" y="1"/>
                    <a:pt x="199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37"/>
            <p:cNvSpPr/>
            <p:nvPr/>
          </p:nvSpPr>
          <p:spPr>
            <a:xfrm>
              <a:off x="7896693" y="2472706"/>
              <a:ext cx="60836" cy="60836"/>
            </a:xfrm>
            <a:custGeom>
              <a:avLst/>
              <a:gdLst/>
              <a:ahLst/>
              <a:cxnLst/>
              <a:rect l="l" t="t" r="r" b="b"/>
              <a:pathLst>
                <a:path w="404" h="404" extrusionOk="0">
                  <a:moveTo>
                    <a:pt x="199" y="112"/>
                  </a:moveTo>
                  <a:cubicBezTo>
                    <a:pt x="252" y="112"/>
                    <a:pt x="292" y="153"/>
                    <a:pt x="292" y="205"/>
                  </a:cubicBezTo>
                  <a:cubicBezTo>
                    <a:pt x="292" y="252"/>
                    <a:pt x="252" y="293"/>
                    <a:pt x="199" y="293"/>
                  </a:cubicBezTo>
                  <a:cubicBezTo>
                    <a:pt x="152" y="293"/>
                    <a:pt x="112" y="252"/>
                    <a:pt x="112" y="205"/>
                  </a:cubicBezTo>
                  <a:cubicBezTo>
                    <a:pt x="112" y="153"/>
                    <a:pt x="152" y="112"/>
                    <a:pt x="199" y="112"/>
                  </a:cubicBezTo>
                  <a:close/>
                  <a:moveTo>
                    <a:pt x="199" y="1"/>
                  </a:moveTo>
                  <a:cubicBezTo>
                    <a:pt x="88" y="1"/>
                    <a:pt x="1" y="94"/>
                    <a:pt x="1" y="205"/>
                  </a:cubicBezTo>
                  <a:cubicBezTo>
                    <a:pt x="1" y="316"/>
                    <a:pt x="88" y="404"/>
                    <a:pt x="199" y="404"/>
                  </a:cubicBezTo>
                  <a:cubicBezTo>
                    <a:pt x="310" y="404"/>
                    <a:pt x="403" y="316"/>
                    <a:pt x="403" y="205"/>
                  </a:cubicBezTo>
                  <a:cubicBezTo>
                    <a:pt x="403" y="94"/>
                    <a:pt x="310" y="1"/>
                    <a:pt x="199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37"/>
            <p:cNvSpPr/>
            <p:nvPr/>
          </p:nvSpPr>
          <p:spPr>
            <a:xfrm>
              <a:off x="7845795" y="2494692"/>
              <a:ext cx="67763" cy="16866"/>
            </a:xfrm>
            <a:custGeom>
              <a:avLst/>
              <a:gdLst/>
              <a:ahLst/>
              <a:cxnLst/>
              <a:rect l="l" t="t" r="r" b="b"/>
              <a:pathLst>
                <a:path w="450" h="112" extrusionOk="0">
                  <a:moveTo>
                    <a:pt x="53" y="1"/>
                  </a:moveTo>
                  <a:cubicBezTo>
                    <a:pt x="23" y="1"/>
                    <a:pt x="0" y="30"/>
                    <a:pt x="0" y="59"/>
                  </a:cubicBezTo>
                  <a:cubicBezTo>
                    <a:pt x="0" y="88"/>
                    <a:pt x="23" y="112"/>
                    <a:pt x="53" y="112"/>
                  </a:cubicBezTo>
                  <a:lnTo>
                    <a:pt x="391" y="112"/>
                  </a:lnTo>
                  <a:cubicBezTo>
                    <a:pt x="420" y="112"/>
                    <a:pt x="450" y="88"/>
                    <a:pt x="450" y="59"/>
                  </a:cubicBezTo>
                  <a:cubicBezTo>
                    <a:pt x="450" y="30"/>
                    <a:pt x="420" y="1"/>
                    <a:pt x="39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37"/>
            <p:cNvSpPr/>
            <p:nvPr/>
          </p:nvSpPr>
          <p:spPr>
            <a:xfrm>
              <a:off x="7871244" y="2495595"/>
              <a:ext cx="16866" cy="132816"/>
            </a:xfrm>
            <a:custGeom>
              <a:avLst/>
              <a:gdLst/>
              <a:ahLst/>
              <a:cxnLst/>
              <a:rect l="l" t="t" r="r" b="b"/>
              <a:pathLst>
                <a:path w="112" h="882" extrusionOk="0">
                  <a:moveTo>
                    <a:pt x="53" y="1"/>
                  </a:moveTo>
                  <a:cubicBezTo>
                    <a:pt x="24" y="1"/>
                    <a:pt x="0" y="24"/>
                    <a:pt x="0" y="53"/>
                  </a:cubicBezTo>
                  <a:lnTo>
                    <a:pt x="0" y="829"/>
                  </a:lnTo>
                  <a:cubicBezTo>
                    <a:pt x="0" y="859"/>
                    <a:pt x="24" y="882"/>
                    <a:pt x="53" y="882"/>
                  </a:cubicBezTo>
                  <a:cubicBezTo>
                    <a:pt x="82" y="882"/>
                    <a:pt x="111" y="859"/>
                    <a:pt x="111" y="829"/>
                  </a:cubicBezTo>
                  <a:lnTo>
                    <a:pt x="111" y="53"/>
                  </a:lnTo>
                  <a:cubicBezTo>
                    <a:pt x="111" y="24"/>
                    <a:pt x="82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21" name="Google Shape;1321;p37"/>
          <p:cNvSpPr/>
          <p:nvPr/>
        </p:nvSpPr>
        <p:spPr>
          <a:xfrm>
            <a:off x="5629181" y="2423644"/>
            <a:ext cx="107367" cy="182961"/>
          </a:xfrm>
          <a:custGeom>
            <a:avLst/>
            <a:gdLst/>
            <a:ahLst/>
            <a:cxnLst/>
            <a:rect l="l" t="t" r="r" b="b"/>
            <a:pathLst>
              <a:path w="713" h="1215" extrusionOk="0">
                <a:moveTo>
                  <a:pt x="106" y="0"/>
                </a:moveTo>
                <a:lnTo>
                  <a:pt x="1" y="105"/>
                </a:lnTo>
                <a:lnTo>
                  <a:pt x="503" y="607"/>
                </a:lnTo>
                <a:lnTo>
                  <a:pt x="1" y="1109"/>
                </a:lnTo>
                <a:lnTo>
                  <a:pt x="106" y="1214"/>
                </a:lnTo>
                <a:lnTo>
                  <a:pt x="713" y="607"/>
                </a:lnTo>
                <a:lnTo>
                  <a:pt x="106" y="0"/>
                </a:lnTo>
                <a:close/>
              </a:path>
            </a:pathLst>
          </a:custGeom>
          <a:solidFill>
            <a:srgbClr val="02020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22" name="Google Shape;1322;p37"/>
          <p:cNvGrpSpPr/>
          <p:nvPr/>
        </p:nvGrpSpPr>
        <p:grpSpPr>
          <a:xfrm>
            <a:off x="3877575" y="1814826"/>
            <a:ext cx="1858974" cy="1400745"/>
            <a:chOff x="3877575" y="1814826"/>
            <a:chExt cx="1858974" cy="1400745"/>
          </a:xfrm>
        </p:grpSpPr>
        <p:sp>
          <p:nvSpPr>
            <p:cNvPr id="1323" name="Google Shape;1323;p37"/>
            <p:cNvSpPr/>
            <p:nvPr/>
          </p:nvSpPr>
          <p:spPr>
            <a:xfrm>
              <a:off x="3877575" y="2503605"/>
              <a:ext cx="1843160" cy="711966"/>
            </a:xfrm>
            <a:custGeom>
              <a:avLst/>
              <a:gdLst/>
              <a:ahLst/>
              <a:cxnLst/>
              <a:rect l="l" t="t" r="r" b="b"/>
              <a:pathLst>
                <a:path w="12240" h="4728" extrusionOk="0">
                  <a:moveTo>
                    <a:pt x="10092" y="0"/>
                  </a:moveTo>
                  <a:cubicBezTo>
                    <a:pt x="9578" y="0"/>
                    <a:pt x="9147" y="362"/>
                    <a:pt x="9059" y="858"/>
                  </a:cubicBezTo>
                  <a:cubicBezTo>
                    <a:pt x="8680" y="3018"/>
                    <a:pt x="6812" y="4582"/>
                    <a:pt x="4618" y="4582"/>
                  </a:cubicBezTo>
                  <a:cubicBezTo>
                    <a:pt x="2341" y="4582"/>
                    <a:pt x="421" y="2878"/>
                    <a:pt x="147" y="619"/>
                  </a:cubicBezTo>
                  <a:lnTo>
                    <a:pt x="1" y="636"/>
                  </a:lnTo>
                  <a:cubicBezTo>
                    <a:pt x="287" y="2965"/>
                    <a:pt x="2271" y="4728"/>
                    <a:pt x="4618" y="4728"/>
                  </a:cubicBezTo>
                  <a:cubicBezTo>
                    <a:pt x="6882" y="4728"/>
                    <a:pt x="8808" y="3111"/>
                    <a:pt x="9199" y="887"/>
                  </a:cubicBezTo>
                  <a:cubicBezTo>
                    <a:pt x="9275" y="455"/>
                    <a:pt x="9648" y="146"/>
                    <a:pt x="10092" y="146"/>
                  </a:cubicBezTo>
                  <a:lnTo>
                    <a:pt x="12240" y="146"/>
                  </a:lnTo>
                  <a:lnTo>
                    <a:pt x="12240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37"/>
            <p:cNvSpPr/>
            <p:nvPr/>
          </p:nvSpPr>
          <p:spPr>
            <a:xfrm>
              <a:off x="3877575" y="1814826"/>
              <a:ext cx="1376497" cy="617700"/>
            </a:xfrm>
            <a:custGeom>
              <a:avLst/>
              <a:gdLst/>
              <a:ahLst/>
              <a:cxnLst/>
              <a:rect l="l" t="t" r="r" b="b"/>
              <a:pathLst>
                <a:path w="9141" h="4102" extrusionOk="0">
                  <a:moveTo>
                    <a:pt x="4622" y="0"/>
                  </a:moveTo>
                  <a:cubicBezTo>
                    <a:pt x="4556" y="0"/>
                    <a:pt x="4491" y="2"/>
                    <a:pt x="4425" y="4"/>
                  </a:cubicBezTo>
                  <a:cubicBezTo>
                    <a:pt x="2178" y="92"/>
                    <a:pt x="275" y="1849"/>
                    <a:pt x="1" y="4084"/>
                  </a:cubicBezTo>
                  <a:lnTo>
                    <a:pt x="147" y="4102"/>
                  </a:lnTo>
                  <a:cubicBezTo>
                    <a:pt x="415" y="1936"/>
                    <a:pt x="2254" y="238"/>
                    <a:pt x="4431" y="150"/>
                  </a:cubicBezTo>
                  <a:cubicBezTo>
                    <a:pt x="4493" y="148"/>
                    <a:pt x="4554" y="146"/>
                    <a:pt x="4616" y="146"/>
                  </a:cubicBezTo>
                  <a:cubicBezTo>
                    <a:pt x="6682" y="146"/>
                    <a:pt x="8507" y="1564"/>
                    <a:pt x="8995" y="3576"/>
                  </a:cubicBezTo>
                  <a:lnTo>
                    <a:pt x="9141" y="3541"/>
                  </a:lnTo>
                  <a:cubicBezTo>
                    <a:pt x="8631" y="1463"/>
                    <a:pt x="6753" y="0"/>
                    <a:pt x="462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37"/>
            <p:cNvSpPr/>
            <p:nvPr/>
          </p:nvSpPr>
          <p:spPr>
            <a:xfrm>
              <a:off x="5629181" y="2423644"/>
              <a:ext cx="107367" cy="182961"/>
            </a:xfrm>
            <a:custGeom>
              <a:avLst/>
              <a:gdLst/>
              <a:ahLst/>
              <a:cxnLst/>
              <a:rect l="l" t="t" r="r" b="b"/>
              <a:pathLst>
                <a:path w="713" h="1215" extrusionOk="0">
                  <a:moveTo>
                    <a:pt x="106" y="0"/>
                  </a:moveTo>
                  <a:lnTo>
                    <a:pt x="1" y="105"/>
                  </a:lnTo>
                  <a:lnTo>
                    <a:pt x="503" y="607"/>
                  </a:lnTo>
                  <a:lnTo>
                    <a:pt x="1" y="1109"/>
                  </a:lnTo>
                  <a:lnTo>
                    <a:pt x="106" y="1214"/>
                  </a:lnTo>
                  <a:lnTo>
                    <a:pt x="713" y="607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37"/>
            <p:cNvSpPr/>
            <p:nvPr/>
          </p:nvSpPr>
          <p:spPr>
            <a:xfrm>
              <a:off x="4403268" y="2383108"/>
              <a:ext cx="175883" cy="174980"/>
            </a:xfrm>
            <a:custGeom>
              <a:avLst/>
              <a:gdLst/>
              <a:ahLst/>
              <a:cxnLst/>
              <a:rect l="l" t="t" r="r" b="b"/>
              <a:pathLst>
                <a:path w="1168" h="1162" extrusionOk="0">
                  <a:moveTo>
                    <a:pt x="1062" y="111"/>
                  </a:moveTo>
                  <a:lnTo>
                    <a:pt x="1062" y="1057"/>
                  </a:lnTo>
                  <a:lnTo>
                    <a:pt x="111" y="1057"/>
                  </a:lnTo>
                  <a:lnTo>
                    <a:pt x="111" y="111"/>
                  </a:lnTo>
                  <a:close/>
                  <a:moveTo>
                    <a:pt x="58" y="0"/>
                  </a:moveTo>
                  <a:cubicBezTo>
                    <a:pt x="29" y="0"/>
                    <a:pt x="0" y="30"/>
                    <a:pt x="0" y="59"/>
                  </a:cubicBezTo>
                  <a:lnTo>
                    <a:pt x="0" y="1109"/>
                  </a:lnTo>
                  <a:cubicBezTo>
                    <a:pt x="0" y="1139"/>
                    <a:pt x="29" y="1162"/>
                    <a:pt x="58" y="1162"/>
                  </a:cubicBezTo>
                  <a:lnTo>
                    <a:pt x="1115" y="1162"/>
                  </a:lnTo>
                  <a:cubicBezTo>
                    <a:pt x="1144" y="1162"/>
                    <a:pt x="1167" y="1139"/>
                    <a:pt x="1167" y="1109"/>
                  </a:cubicBezTo>
                  <a:lnTo>
                    <a:pt x="1167" y="59"/>
                  </a:lnTo>
                  <a:cubicBezTo>
                    <a:pt x="1167" y="30"/>
                    <a:pt x="1144" y="0"/>
                    <a:pt x="111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37"/>
            <p:cNvSpPr/>
            <p:nvPr/>
          </p:nvSpPr>
          <p:spPr>
            <a:xfrm>
              <a:off x="4562286" y="2336125"/>
              <a:ext cx="100290" cy="270300"/>
            </a:xfrm>
            <a:custGeom>
              <a:avLst/>
              <a:gdLst/>
              <a:ahLst/>
              <a:cxnLst/>
              <a:rect l="l" t="t" r="r" b="b"/>
              <a:pathLst>
                <a:path w="666" h="1795" extrusionOk="0">
                  <a:moveTo>
                    <a:pt x="555" y="149"/>
                  </a:moveTo>
                  <a:lnTo>
                    <a:pt x="555" y="1643"/>
                  </a:lnTo>
                  <a:lnTo>
                    <a:pt x="111" y="1392"/>
                  </a:lnTo>
                  <a:lnTo>
                    <a:pt x="111" y="400"/>
                  </a:lnTo>
                  <a:lnTo>
                    <a:pt x="555" y="149"/>
                  </a:lnTo>
                  <a:close/>
                  <a:moveTo>
                    <a:pt x="608" y="0"/>
                  </a:moveTo>
                  <a:cubicBezTo>
                    <a:pt x="599" y="0"/>
                    <a:pt x="590" y="3"/>
                    <a:pt x="584" y="9"/>
                  </a:cubicBezTo>
                  <a:lnTo>
                    <a:pt x="30" y="324"/>
                  </a:lnTo>
                  <a:cubicBezTo>
                    <a:pt x="12" y="330"/>
                    <a:pt x="0" y="348"/>
                    <a:pt x="0" y="371"/>
                  </a:cubicBezTo>
                  <a:lnTo>
                    <a:pt x="0" y="1421"/>
                  </a:lnTo>
                  <a:cubicBezTo>
                    <a:pt x="0" y="1439"/>
                    <a:pt x="12" y="1462"/>
                    <a:pt x="30" y="1468"/>
                  </a:cubicBezTo>
                  <a:lnTo>
                    <a:pt x="584" y="1783"/>
                  </a:lnTo>
                  <a:cubicBezTo>
                    <a:pt x="590" y="1789"/>
                    <a:pt x="602" y="1795"/>
                    <a:pt x="607" y="1795"/>
                  </a:cubicBezTo>
                  <a:cubicBezTo>
                    <a:pt x="619" y="1795"/>
                    <a:pt x="625" y="1789"/>
                    <a:pt x="637" y="1783"/>
                  </a:cubicBezTo>
                  <a:cubicBezTo>
                    <a:pt x="654" y="1772"/>
                    <a:pt x="666" y="1754"/>
                    <a:pt x="666" y="1737"/>
                  </a:cubicBezTo>
                  <a:lnTo>
                    <a:pt x="666" y="56"/>
                  </a:lnTo>
                  <a:cubicBezTo>
                    <a:pt x="666" y="32"/>
                    <a:pt x="654" y="15"/>
                    <a:pt x="637" y="9"/>
                  </a:cubicBezTo>
                  <a:cubicBezTo>
                    <a:pt x="628" y="3"/>
                    <a:pt x="618" y="0"/>
                    <a:pt x="6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37"/>
            <p:cNvSpPr/>
            <p:nvPr/>
          </p:nvSpPr>
          <p:spPr>
            <a:xfrm>
              <a:off x="4355683" y="2383559"/>
              <a:ext cx="64300" cy="174528"/>
            </a:xfrm>
            <a:custGeom>
              <a:avLst/>
              <a:gdLst/>
              <a:ahLst/>
              <a:cxnLst/>
              <a:rect l="l" t="t" r="r" b="b"/>
              <a:pathLst>
                <a:path w="427" h="1159" extrusionOk="0">
                  <a:moveTo>
                    <a:pt x="316" y="149"/>
                  </a:moveTo>
                  <a:lnTo>
                    <a:pt x="316" y="1007"/>
                  </a:lnTo>
                  <a:lnTo>
                    <a:pt x="112" y="885"/>
                  </a:lnTo>
                  <a:lnTo>
                    <a:pt x="112" y="272"/>
                  </a:lnTo>
                  <a:lnTo>
                    <a:pt x="316" y="149"/>
                  </a:lnTo>
                  <a:close/>
                  <a:moveTo>
                    <a:pt x="372" y="0"/>
                  </a:moveTo>
                  <a:cubicBezTo>
                    <a:pt x="363" y="0"/>
                    <a:pt x="354" y="3"/>
                    <a:pt x="345" y="9"/>
                  </a:cubicBezTo>
                  <a:lnTo>
                    <a:pt x="24" y="196"/>
                  </a:lnTo>
                  <a:cubicBezTo>
                    <a:pt x="13" y="208"/>
                    <a:pt x="1" y="225"/>
                    <a:pt x="1" y="243"/>
                  </a:cubicBezTo>
                  <a:lnTo>
                    <a:pt x="1" y="920"/>
                  </a:lnTo>
                  <a:cubicBezTo>
                    <a:pt x="1" y="937"/>
                    <a:pt x="13" y="955"/>
                    <a:pt x="24" y="966"/>
                  </a:cubicBezTo>
                  <a:lnTo>
                    <a:pt x="345" y="1153"/>
                  </a:lnTo>
                  <a:cubicBezTo>
                    <a:pt x="351" y="1159"/>
                    <a:pt x="363" y="1159"/>
                    <a:pt x="374" y="1159"/>
                  </a:cubicBezTo>
                  <a:cubicBezTo>
                    <a:pt x="380" y="1159"/>
                    <a:pt x="392" y="1159"/>
                    <a:pt x="398" y="1153"/>
                  </a:cubicBezTo>
                  <a:cubicBezTo>
                    <a:pt x="415" y="1141"/>
                    <a:pt x="427" y="1124"/>
                    <a:pt x="427" y="1106"/>
                  </a:cubicBezTo>
                  <a:lnTo>
                    <a:pt x="427" y="56"/>
                  </a:lnTo>
                  <a:cubicBezTo>
                    <a:pt x="427" y="33"/>
                    <a:pt x="415" y="15"/>
                    <a:pt x="398" y="9"/>
                  </a:cubicBezTo>
                  <a:cubicBezTo>
                    <a:pt x="389" y="3"/>
                    <a:pt x="380" y="0"/>
                    <a:pt x="372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37"/>
            <p:cNvSpPr/>
            <p:nvPr/>
          </p:nvSpPr>
          <p:spPr>
            <a:xfrm>
              <a:off x="4403268" y="2542126"/>
              <a:ext cx="124835" cy="176034"/>
            </a:xfrm>
            <a:custGeom>
              <a:avLst/>
              <a:gdLst/>
              <a:ahLst/>
              <a:cxnLst/>
              <a:rect l="l" t="t" r="r" b="b"/>
              <a:pathLst>
                <a:path w="829" h="1169" extrusionOk="0">
                  <a:moveTo>
                    <a:pt x="718" y="106"/>
                  </a:moveTo>
                  <a:lnTo>
                    <a:pt x="718" y="1057"/>
                  </a:lnTo>
                  <a:lnTo>
                    <a:pt x="595" y="1057"/>
                  </a:lnTo>
                  <a:lnTo>
                    <a:pt x="140" y="106"/>
                  </a:lnTo>
                  <a:close/>
                  <a:moveTo>
                    <a:pt x="58" y="1"/>
                  </a:moveTo>
                  <a:cubicBezTo>
                    <a:pt x="35" y="1"/>
                    <a:pt x="18" y="7"/>
                    <a:pt x="12" y="24"/>
                  </a:cubicBezTo>
                  <a:cubicBezTo>
                    <a:pt x="0" y="42"/>
                    <a:pt x="0" y="59"/>
                    <a:pt x="6" y="77"/>
                  </a:cubicBezTo>
                  <a:lnTo>
                    <a:pt x="514" y="1139"/>
                  </a:lnTo>
                  <a:cubicBezTo>
                    <a:pt x="520" y="1156"/>
                    <a:pt x="543" y="1168"/>
                    <a:pt x="560" y="1168"/>
                  </a:cubicBezTo>
                  <a:lnTo>
                    <a:pt x="770" y="1168"/>
                  </a:lnTo>
                  <a:cubicBezTo>
                    <a:pt x="800" y="1168"/>
                    <a:pt x="829" y="1145"/>
                    <a:pt x="823" y="1116"/>
                  </a:cubicBezTo>
                  <a:lnTo>
                    <a:pt x="823" y="53"/>
                  </a:lnTo>
                  <a:cubicBezTo>
                    <a:pt x="823" y="24"/>
                    <a:pt x="800" y="1"/>
                    <a:pt x="770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37"/>
            <p:cNvSpPr/>
            <p:nvPr/>
          </p:nvSpPr>
          <p:spPr>
            <a:xfrm>
              <a:off x="4645710" y="2429639"/>
              <a:ext cx="49392" cy="82822"/>
            </a:xfrm>
            <a:custGeom>
              <a:avLst/>
              <a:gdLst/>
              <a:ahLst/>
              <a:cxnLst/>
              <a:rect l="l" t="t" r="r" b="b"/>
              <a:pathLst>
                <a:path w="328" h="550" extrusionOk="0">
                  <a:moveTo>
                    <a:pt x="53" y="1"/>
                  </a:moveTo>
                  <a:cubicBezTo>
                    <a:pt x="24" y="1"/>
                    <a:pt x="1" y="24"/>
                    <a:pt x="1" y="53"/>
                  </a:cubicBezTo>
                  <a:cubicBezTo>
                    <a:pt x="1" y="83"/>
                    <a:pt x="24" y="106"/>
                    <a:pt x="53" y="106"/>
                  </a:cubicBezTo>
                  <a:cubicBezTo>
                    <a:pt x="147" y="106"/>
                    <a:pt x="223" y="182"/>
                    <a:pt x="223" y="275"/>
                  </a:cubicBezTo>
                  <a:cubicBezTo>
                    <a:pt x="223" y="369"/>
                    <a:pt x="147" y="439"/>
                    <a:pt x="53" y="439"/>
                  </a:cubicBezTo>
                  <a:cubicBezTo>
                    <a:pt x="24" y="439"/>
                    <a:pt x="1" y="468"/>
                    <a:pt x="1" y="497"/>
                  </a:cubicBezTo>
                  <a:cubicBezTo>
                    <a:pt x="1" y="526"/>
                    <a:pt x="24" y="549"/>
                    <a:pt x="53" y="549"/>
                  </a:cubicBezTo>
                  <a:cubicBezTo>
                    <a:pt x="205" y="549"/>
                    <a:pt x="328" y="427"/>
                    <a:pt x="328" y="275"/>
                  </a:cubicBezTo>
                  <a:cubicBezTo>
                    <a:pt x="328" y="123"/>
                    <a:pt x="205" y="1"/>
                    <a:pt x="53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37"/>
            <p:cNvSpPr/>
            <p:nvPr/>
          </p:nvSpPr>
          <p:spPr>
            <a:xfrm>
              <a:off x="4723111" y="2463069"/>
              <a:ext cx="67763" cy="15962"/>
            </a:xfrm>
            <a:custGeom>
              <a:avLst/>
              <a:gdLst/>
              <a:ahLst/>
              <a:cxnLst/>
              <a:rect l="l" t="t" r="r" b="b"/>
              <a:pathLst>
                <a:path w="450" h="106" extrusionOk="0">
                  <a:moveTo>
                    <a:pt x="53" y="1"/>
                  </a:moveTo>
                  <a:cubicBezTo>
                    <a:pt x="24" y="1"/>
                    <a:pt x="1" y="24"/>
                    <a:pt x="1" y="53"/>
                  </a:cubicBezTo>
                  <a:cubicBezTo>
                    <a:pt x="1" y="82"/>
                    <a:pt x="24" y="106"/>
                    <a:pt x="53" y="106"/>
                  </a:cubicBezTo>
                  <a:lnTo>
                    <a:pt x="397" y="106"/>
                  </a:lnTo>
                  <a:cubicBezTo>
                    <a:pt x="427" y="106"/>
                    <a:pt x="450" y="82"/>
                    <a:pt x="450" y="53"/>
                  </a:cubicBezTo>
                  <a:cubicBezTo>
                    <a:pt x="450" y="24"/>
                    <a:pt x="427" y="1"/>
                    <a:pt x="397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37"/>
            <p:cNvSpPr/>
            <p:nvPr/>
          </p:nvSpPr>
          <p:spPr>
            <a:xfrm>
              <a:off x="4702932" y="2377687"/>
              <a:ext cx="57222" cy="50446"/>
            </a:xfrm>
            <a:custGeom>
              <a:avLst/>
              <a:gdLst/>
              <a:ahLst/>
              <a:cxnLst/>
              <a:rect l="l" t="t" r="r" b="b"/>
              <a:pathLst>
                <a:path w="380" h="335" extrusionOk="0">
                  <a:moveTo>
                    <a:pt x="318" y="1"/>
                  </a:moveTo>
                  <a:cubicBezTo>
                    <a:pt x="305" y="1"/>
                    <a:pt x="291" y="5"/>
                    <a:pt x="280" y="13"/>
                  </a:cubicBezTo>
                  <a:lnTo>
                    <a:pt x="24" y="241"/>
                  </a:lnTo>
                  <a:cubicBezTo>
                    <a:pt x="6" y="258"/>
                    <a:pt x="0" y="293"/>
                    <a:pt x="24" y="317"/>
                  </a:cubicBezTo>
                  <a:cubicBezTo>
                    <a:pt x="29" y="328"/>
                    <a:pt x="47" y="334"/>
                    <a:pt x="64" y="334"/>
                  </a:cubicBezTo>
                  <a:cubicBezTo>
                    <a:pt x="76" y="334"/>
                    <a:pt x="88" y="328"/>
                    <a:pt x="100" y="322"/>
                  </a:cubicBezTo>
                  <a:lnTo>
                    <a:pt x="356" y="95"/>
                  </a:lnTo>
                  <a:cubicBezTo>
                    <a:pt x="380" y="77"/>
                    <a:pt x="380" y="42"/>
                    <a:pt x="362" y="19"/>
                  </a:cubicBezTo>
                  <a:cubicBezTo>
                    <a:pt x="350" y="6"/>
                    <a:pt x="334" y="1"/>
                    <a:pt x="318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37"/>
            <p:cNvSpPr/>
            <p:nvPr/>
          </p:nvSpPr>
          <p:spPr>
            <a:xfrm>
              <a:off x="4702932" y="2513967"/>
              <a:ext cx="57222" cy="50295"/>
            </a:xfrm>
            <a:custGeom>
              <a:avLst/>
              <a:gdLst/>
              <a:ahLst/>
              <a:cxnLst/>
              <a:rect l="l" t="t" r="r" b="b"/>
              <a:pathLst>
                <a:path w="380" h="334" extrusionOk="0">
                  <a:moveTo>
                    <a:pt x="62" y="0"/>
                  </a:moveTo>
                  <a:cubicBezTo>
                    <a:pt x="47" y="0"/>
                    <a:pt x="33" y="6"/>
                    <a:pt x="24" y="19"/>
                  </a:cubicBezTo>
                  <a:cubicBezTo>
                    <a:pt x="0" y="42"/>
                    <a:pt x="6" y="77"/>
                    <a:pt x="24" y="95"/>
                  </a:cubicBezTo>
                  <a:lnTo>
                    <a:pt x="280" y="322"/>
                  </a:lnTo>
                  <a:cubicBezTo>
                    <a:pt x="292" y="328"/>
                    <a:pt x="304" y="334"/>
                    <a:pt x="321" y="334"/>
                  </a:cubicBezTo>
                  <a:cubicBezTo>
                    <a:pt x="333" y="334"/>
                    <a:pt x="350" y="328"/>
                    <a:pt x="362" y="316"/>
                  </a:cubicBezTo>
                  <a:cubicBezTo>
                    <a:pt x="380" y="293"/>
                    <a:pt x="380" y="258"/>
                    <a:pt x="356" y="240"/>
                  </a:cubicBezTo>
                  <a:lnTo>
                    <a:pt x="100" y="13"/>
                  </a:lnTo>
                  <a:cubicBezTo>
                    <a:pt x="89" y="5"/>
                    <a:pt x="75" y="0"/>
                    <a:pt x="62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34" name="Google Shape;1334;p37"/>
          <p:cNvSpPr txBox="1"/>
          <p:nvPr/>
        </p:nvSpPr>
        <p:spPr>
          <a:xfrm>
            <a:off x="645525" y="3701275"/>
            <a:ext cx="1236000" cy="7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200">
                <a:solidFill>
                  <a:srgbClr val="272727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</a:t>
            </a:r>
            <a:endParaRPr sz="1200">
              <a:solidFill>
                <a:srgbClr val="27272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5" name="Google Shape;1335;p37"/>
          <p:cNvSpPr txBox="1"/>
          <p:nvPr/>
        </p:nvSpPr>
        <p:spPr>
          <a:xfrm>
            <a:off x="531525" y="3283550"/>
            <a:ext cx="1464000" cy="4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Ideation</a:t>
            </a:r>
            <a:endParaRPr sz="1800" b="1">
              <a:solidFill>
                <a:srgbClr val="F14137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336" name="Google Shape;1336;p37"/>
          <p:cNvSpPr txBox="1"/>
          <p:nvPr/>
        </p:nvSpPr>
        <p:spPr>
          <a:xfrm>
            <a:off x="2300013" y="3694150"/>
            <a:ext cx="1236000" cy="7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72727"/>
                </a:solidFill>
                <a:latin typeface="Roboto"/>
                <a:ea typeface="Roboto"/>
                <a:cs typeface="Roboto"/>
                <a:sym typeface="Roboto"/>
              </a:rPr>
              <a:t>Venus is the second planet from the Sun</a:t>
            </a:r>
            <a:endParaRPr sz="1200">
              <a:solidFill>
                <a:srgbClr val="272727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rgbClr val="27272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7" name="Google Shape;1337;p37"/>
          <p:cNvSpPr txBox="1"/>
          <p:nvPr/>
        </p:nvSpPr>
        <p:spPr>
          <a:xfrm>
            <a:off x="2186113" y="3283550"/>
            <a:ext cx="1464000" cy="4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accent4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Teamwork</a:t>
            </a:r>
            <a:endParaRPr sz="1800" b="1">
              <a:solidFill>
                <a:srgbClr val="F4A35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338" name="Google Shape;1338;p37"/>
          <p:cNvSpPr txBox="1"/>
          <p:nvPr/>
        </p:nvSpPr>
        <p:spPr>
          <a:xfrm>
            <a:off x="3954688" y="3694175"/>
            <a:ext cx="1236000" cy="7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72727"/>
                </a:solidFill>
                <a:latin typeface="Roboto"/>
                <a:ea typeface="Roboto"/>
                <a:cs typeface="Roboto"/>
                <a:sym typeface="Roboto"/>
              </a:rPr>
              <a:t>Jupiter is the biggest planet of them all</a:t>
            </a:r>
            <a:endParaRPr sz="1200">
              <a:solidFill>
                <a:srgbClr val="27272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9" name="Google Shape;1339;p37"/>
          <p:cNvSpPr txBox="1"/>
          <p:nvPr/>
        </p:nvSpPr>
        <p:spPr>
          <a:xfrm>
            <a:off x="3840710" y="3283575"/>
            <a:ext cx="1464000" cy="4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Development</a:t>
            </a:r>
            <a:endParaRPr sz="1800" b="1">
              <a:solidFill>
                <a:srgbClr val="FFCF3C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340" name="Google Shape;1340;p37"/>
          <p:cNvSpPr txBox="1"/>
          <p:nvPr/>
        </p:nvSpPr>
        <p:spPr>
          <a:xfrm>
            <a:off x="5609287" y="3694175"/>
            <a:ext cx="1236000" cy="7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200">
                <a:solidFill>
                  <a:srgbClr val="272727"/>
                </a:solidFill>
                <a:latin typeface="Roboto"/>
                <a:ea typeface="Roboto"/>
                <a:cs typeface="Roboto"/>
                <a:sym typeface="Roboto"/>
              </a:rPr>
              <a:t>It is a ringed planet and a gas giant</a:t>
            </a:r>
            <a:endParaRPr sz="1200">
              <a:solidFill>
                <a:srgbClr val="27272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41" name="Google Shape;1341;p37"/>
          <p:cNvSpPr txBox="1"/>
          <p:nvPr/>
        </p:nvSpPr>
        <p:spPr>
          <a:xfrm>
            <a:off x="5495287" y="3283575"/>
            <a:ext cx="1464000" cy="4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Acceptance</a:t>
            </a:r>
            <a:endParaRPr sz="1800" b="1">
              <a:solidFill>
                <a:srgbClr val="C0E973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342" name="Google Shape;1342;p37"/>
          <p:cNvSpPr txBox="1"/>
          <p:nvPr/>
        </p:nvSpPr>
        <p:spPr>
          <a:xfrm>
            <a:off x="7263875" y="3694150"/>
            <a:ext cx="1236000" cy="7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72727"/>
                </a:solidFill>
                <a:latin typeface="Roboto"/>
                <a:ea typeface="Roboto"/>
                <a:cs typeface="Roboto"/>
                <a:sym typeface="Roboto"/>
              </a:rPr>
              <a:t>Despite being red, Mars is a cold place</a:t>
            </a:r>
            <a:endParaRPr sz="1200">
              <a:solidFill>
                <a:srgbClr val="272727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1200">
              <a:solidFill>
                <a:srgbClr val="27272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43" name="Google Shape;1343;p37"/>
          <p:cNvSpPr txBox="1"/>
          <p:nvPr/>
        </p:nvSpPr>
        <p:spPr>
          <a:xfrm>
            <a:off x="7149875" y="3283550"/>
            <a:ext cx="1464000" cy="4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accen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Production</a:t>
            </a:r>
            <a:endParaRPr sz="1800" b="1">
              <a:solidFill>
                <a:srgbClr val="80CE47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" name="Google Shape;1348;p38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Kanban Methodology Infographics</a:t>
            </a:r>
            <a:endParaRPr/>
          </a:p>
        </p:txBody>
      </p:sp>
      <p:graphicFrame>
        <p:nvGraphicFramePr>
          <p:cNvPr id="1349" name="Google Shape;1349;p38"/>
          <p:cNvGraphicFramePr/>
          <p:nvPr/>
        </p:nvGraphicFramePr>
        <p:xfrm>
          <a:off x="457204" y="1238090"/>
          <a:ext cx="8229600" cy="3293125"/>
        </p:xfrm>
        <a:graphic>
          <a:graphicData uri="http://schemas.openxmlformats.org/drawingml/2006/table">
            <a:tbl>
              <a:tblPr firstRow="1" bandRow="1">
                <a:noFill/>
                <a:tableStyleId>{2C667F62-23B2-480C-9B9E-56C62B66F757}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602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To Do</a:t>
                      </a:r>
                      <a:endParaRPr sz="1800" b="1" i="0" u="none" strike="noStrike" cap="none">
                        <a:solidFill>
                          <a:srgbClr val="FFFFFF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Development</a:t>
                      </a:r>
                      <a:endParaRPr sz="1800"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Ongoing</a:t>
                      </a:r>
                      <a:endParaRPr sz="1800"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0" marR="0" marT="0" marB="0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Development</a:t>
                      </a:r>
                      <a:endParaRPr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Done</a:t>
                      </a:r>
                      <a:endParaRPr/>
                    </a:p>
                  </a:txBody>
                  <a:tcPr marL="0" marR="0" marT="0" marB="0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Testing</a:t>
                      </a:r>
                      <a:endParaRPr sz="1800"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Ongoing</a:t>
                      </a:r>
                      <a:endParaRPr sz="1800"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0" marR="0" marT="0" marB="0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Testing</a:t>
                      </a:r>
                      <a:endParaRPr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Done</a:t>
                      </a:r>
                      <a:endParaRPr/>
                    </a:p>
                  </a:txBody>
                  <a:tcPr marL="0" marR="0" marT="0" marB="0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Done</a:t>
                      </a:r>
                      <a:endParaRPr sz="1800" b="1" i="0" u="none" strike="noStrike" cap="none">
                        <a:solidFill>
                          <a:srgbClr val="FFFFFF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0" marR="0" marT="0" marB="0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4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01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28575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28575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05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11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2857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2857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06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07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13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02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28575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28575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03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04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10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09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13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12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28575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14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2857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2857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08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1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13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p39"/>
          <p:cNvSpPr/>
          <p:nvPr/>
        </p:nvSpPr>
        <p:spPr>
          <a:xfrm rot="1470513">
            <a:off x="1132159" y="1074722"/>
            <a:ext cx="1616790" cy="952817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40035" y="0"/>
                </a:moveTo>
                <a:lnTo>
                  <a:pt x="0" y="15402"/>
                </a:lnTo>
                <a:cubicBezTo>
                  <a:pt x="0" y="15402"/>
                  <a:pt x="1513" y="15761"/>
                  <a:pt x="1873" y="16638"/>
                </a:cubicBezTo>
                <a:cubicBezTo>
                  <a:pt x="2237" y="17514"/>
                  <a:pt x="1524" y="18526"/>
                  <a:pt x="1524" y="18526"/>
                </a:cubicBezTo>
                <a:cubicBezTo>
                  <a:pt x="1524" y="18526"/>
                  <a:pt x="2999" y="18885"/>
                  <a:pt x="3380" y="19816"/>
                </a:cubicBezTo>
                <a:cubicBezTo>
                  <a:pt x="3767" y="20752"/>
                  <a:pt x="2885" y="22439"/>
                  <a:pt x="2885" y="22439"/>
                </a:cubicBezTo>
                <a:cubicBezTo>
                  <a:pt x="2885" y="22439"/>
                  <a:pt x="4447" y="23011"/>
                  <a:pt x="4703" y="23631"/>
                </a:cubicBezTo>
                <a:cubicBezTo>
                  <a:pt x="4958" y="24252"/>
                  <a:pt x="4327" y="25960"/>
                  <a:pt x="4327" y="25960"/>
                </a:cubicBezTo>
                <a:lnTo>
                  <a:pt x="44051" y="10684"/>
                </a:lnTo>
                <a:cubicBezTo>
                  <a:pt x="41510" y="9791"/>
                  <a:pt x="42609" y="7168"/>
                  <a:pt x="42609" y="7168"/>
                </a:cubicBezTo>
                <a:cubicBezTo>
                  <a:pt x="42609" y="7168"/>
                  <a:pt x="41521" y="6466"/>
                  <a:pt x="41047" y="5753"/>
                </a:cubicBezTo>
                <a:cubicBezTo>
                  <a:pt x="40574" y="5040"/>
                  <a:pt x="41434" y="3418"/>
                  <a:pt x="41434" y="3418"/>
                </a:cubicBezTo>
                <a:cubicBezTo>
                  <a:pt x="41434" y="3418"/>
                  <a:pt x="39806" y="2993"/>
                  <a:pt x="39491" y="2221"/>
                </a:cubicBezTo>
                <a:cubicBezTo>
                  <a:pt x="39175" y="1442"/>
                  <a:pt x="40035" y="0"/>
                  <a:pt x="4003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5" name="Google Shape;1355;p39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Kanban Methodology Infographics</a:t>
            </a:r>
            <a:endParaRPr/>
          </a:p>
        </p:txBody>
      </p:sp>
      <p:sp>
        <p:nvSpPr>
          <p:cNvPr id="1356" name="Google Shape;1356;p39"/>
          <p:cNvSpPr/>
          <p:nvPr/>
        </p:nvSpPr>
        <p:spPr>
          <a:xfrm flipH="1">
            <a:off x="637875" y="1824725"/>
            <a:ext cx="2490286" cy="2824857"/>
          </a:xfrm>
          <a:custGeom>
            <a:avLst/>
            <a:gdLst/>
            <a:ahLst/>
            <a:cxnLst/>
            <a:rect l="l" t="t" r="r" b="b"/>
            <a:pathLst>
              <a:path w="47520" h="49015" extrusionOk="0">
                <a:moveTo>
                  <a:pt x="44863" y="698"/>
                </a:moveTo>
                <a:lnTo>
                  <a:pt x="44863" y="698"/>
                </a:lnTo>
                <a:cubicBezTo>
                  <a:pt x="45260" y="745"/>
                  <a:pt x="45657" y="763"/>
                  <a:pt x="46048" y="763"/>
                </a:cubicBezTo>
                <a:cubicBezTo>
                  <a:pt x="46274" y="763"/>
                  <a:pt x="46497" y="757"/>
                  <a:pt x="46717" y="748"/>
                </a:cubicBezTo>
                <a:lnTo>
                  <a:pt x="46717" y="748"/>
                </a:lnTo>
                <a:cubicBezTo>
                  <a:pt x="46667" y="8567"/>
                  <a:pt x="46617" y="16387"/>
                  <a:pt x="46642" y="24207"/>
                </a:cubicBezTo>
                <a:cubicBezTo>
                  <a:pt x="46667" y="32076"/>
                  <a:pt x="46366" y="40046"/>
                  <a:pt x="46868" y="47891"/>
                </a:cubicBezTo>
                <a:cubicBezTo>
                  <a:pt x="46818" y="47891"/>
                  <a:pt x="46792" y="47866"/>
                  <a:pt x="46767" y="47866"/>
                </a:cubicBezTo>
                <a:cubicBezTo>
                  <a:pt x="39987" y="48053"/>
                  <a:pt x="33211" y="48100"/>
                  <a:pt x="26436" y="48100"/>
                </a:cubicBezTo>
                <a:cubicBezTo>
                  <a:pt x="19684" y="48100"/>
                  <a:pt x="12934" y="48054"/>
                  <a:pt x="6180" y="48054"/>
                </a:cubicBezTo>
                <a:cubicBezTo>
                  <a:pt x="4304" y="48054"/>
                  <a:pt x="2428" y="48057"/>
                  <a:pt x="552" y="48066"/>
                </a:cubicBezTo>
                <a:cubicBezTo>
                  <a:pt x="802" y="38116"/>
                  <a:pt x="1203" y="28066"/>
                  <a:pt x="1203" y="18066"/>
                </a:cubicBezTo>
                <a:cubicBezTo>
                  <a:pt x="1203" y="12452"/>
                  <a:pt x="1078" y="6863"/>
                  <a:pt x="727" y="1299"/>
                </a:cubicBezTo>
                <a:lnTo>
                  <a:pt x="752" y="1299"/>
                </a:lnTo>
                <a:cubicBezTo>
                  <a:pt x="1098" y="1362"/>
                  <a:pt x="1492" y="1415"/>
                  <a:pt x="1880" y="1415"/>
                </a:cubicBezTo>
                <a:cubicBezTo>
                  <a:pt x="2112" y="1415"/>
                  <a:pt x="2341" y="1396"/>
                  <a:pt x="2557" y="1349"/>
                </a:cubicBezTo>
                <a:lnTo>
                  <a:pt x="2557" y="1349"/>
                </a:lnTo>
                <a:cubicBezTo>
                  <a:pt x="2406" y="1650"/>
                  <a:pt x="2406" y="2051"/>
                  <a:pt x="2582" y="2377"/>
                </a:cubicBezTo>
                <a:cubicBezTo>
                  <a:pt x="2901" y="2970"/>
                  <a:pt x="3636" y="3314"/>
                  <a:pt x="4314" y="3314"/>
                </a:cubicBezTo>
                <a:cubicBezTo>
                  <a:pt x="4381" y="3314"/>
                  <a:pt x="4447" y="3311"/>
                  <a:pt x="4512" y="3304"/>
                </a:cubicBezTo>
                <a:cubicBezTo>
                  <a:pt x="5740" y="3229"/>
                  <a:pt x="6316" y="1700"/>
                  <a:pt x="5539" y="873"/>
                </a:cubicBezTo>
                <a:lnTo>
                  <a:pt x="5539" y="873"/>
                </a:lnTo>
                <a:cubicBezTo>
                  <a:pt x="5943" y="910"/>
                  <a:pt x="6360" y="933"/>
                  <a:pt x="6771" y="933"/>
                </a:cubicBezTo>
                <a:cubicBezTo>
                  <a:pt x="6921" y="933"/>
                  <a:pt x="7071" y="930"/>
                  <a:pt x="7218" y="923"/>
                </a:cubicBezTo>
                <a:lnTo>
                  <a:pt x="7218" y="923"/>
                </a:lnTo>
                <a:cubicBezTo>
                  <a:pt x="6918" y="1199"/>
                  <a:pt x="6742" y="1700"/>
                  <a:pt x="6792" y="2101"/>
                </a:cubicBezTo>
                <a:cubicBezTo>
                  <a:pt x="6842" y="2778"/>
                  <a:pt x="7344" y="3254"/>
                  <a:pt x="7995" y="3354"/>
                </a:cubicBezTo>
                <a:cubicBezTo>
                  <a:pt x="8078" y="3367"/>
                  <a:pt x="8161" y="3373"/>
                  <a:pt x="8244" y="3373"/>
                </a:cubicBezTo>
                <a:cubicBezTo>
                  <a:pt x="8813" y="3373"/>
                  <a:pt x="9362" y="3077"/>
                  <a:pt x="9624" y="2552"/>
                </a:cubicBezTo>
                <a:cubicBezTo>
                  <a:pt x="9850" y="2076"/>
                  <a:pt x="9850" y="1475"/>
                  <a:pt x="9599" y="998"/>
                </a:cubicBezTo>
                <a:cubicBezTo>
                  <a:pt x="10025" y="998"/>
                  <a:pt x="10451" y="973"/>
                  <a:pt x="10903" y="898"/>
                </a:cubicBezTo>
                <a:lnTo>
                  <a:pt x="10903" y="898"/>
                </a:lnTo>
                <a:cubicBezTo>
                  <a:pt x="10652" y="1149"/>
                  <a:pt x="10527" y="1500"/>
                  <a:pt x="10552" y="1876"/>
                </a:cubicBezTo>
                <a:cubicBezTo>
                  <a:pt x="10627" y="2527"/>
                  <a:pt x="11178" y="3029"/>
                  <a:pt x="11830" y="3104"/>
                </a:cubicBezTo>
                <a:cubicBezTo>
                  <a:pt x="11905" y="3116"/>
                  <a:pt x="11981" y="3122"/>
                  <a:pt x="12056" y="3122"/>
                </a:cubicBezTo>
                <a:cubicBezTo>
                  <a:pt x="12607" y="3122"/>
                  <a:pt x="13138" y="2806"/>
                  <a:pt x="13359" y="2277"/>
                </a:cubicBezTo>
                <a:cubicBezTo>
                  <a:pt x="13559" y="1826"/>
                  <a:pt x="13509" y="1299"/>
                  <a:pt x="13258" y="898"/>
                </a:cubicBezTo>
                <a:cubicBezTo>
                  <a:pt x="13576" y="898"/>
                  <a:pt x="13904" y="909"/>
                  <a:pt x="14237" y="909"/>
                </a:cubicBezTo>
                <a:cubicBezTo>
                  <a:pt x="14403" y="909"/>
                  <a:pt x="14570" y="907"/>
                  <a:pt x="14737" y="898"/>
                </a:cubicBezTo>
                <a:lnTo>
                  <a:pt x="14737" y="898"/>
                </a:lnTo>
                <a:cubicBezTo>
                  <a:pt x="14273" y="1850"/>
                  <a:pt x="14626" y="3103"/>
                  <a:pt x="15816" y="3103"/>
                </a:cubicBezTo>
                <a:cubicBezTo>
                  <a:pt x="15911" y="3103"/>
                  <a:pt x="16010" y="3095"/>
                  <a:pt x="16116" y="3079"/>
                </a:cubicBezTo>
                <a:cubicBezTo>
                  <a:pt x="17268" y="2928"/>
                  <a:pt x="17644" y="1625"/>
                  <a:pt x="17093" y="798"/>
                </a:cubicBezTo>
                <a:lnTo>
                  <a:pt x="17093" y="798"/>
                </a:lnTo>
                <a:cubicBezTo>
                  <a:pt x="17569" y="823"/>
                  <a:pt x="18070" y="823"/>
                  <a:pt x="18572" y="823"/>
                </a:cubicBezTo>
                <a:cubicBezTo>
                  <a:pt x="18183" y="1796"/>
                  <a:pt x="18761" y="2957"/>
                  <a:pt x="19917" y="2957"/>
                </a:cubicBezTo>
                <a:cubicBezTo>
                  <a:pt x="19952" y="2957"/>
                  <a:pt x="19989" y="2956"/>
                  <a:pt x="20025" y="2953"/>
                </a:cubicBezTo>
                <a:cubicBezTo>
                  <a:pt x="21103" y="2878"/>
                  <a:pt x="21604" y="1775"/>
                  <a:pt x="21203" y="898"/>
                </a:cubicBezTo>
                <a:lnTo>
                  <a:pt x="21203" y="898"/>
                </a:lnTo>
                <a:cubicBezTo>
                  <a:pt x="21579" y="923"/>
                  <a:pt x="21930" y="923"/>
                  <a:pt x="22306" y="923"/>
                </a:cubicBezTo>
                <a:cubicBezTo>
                  <a:pt x="21963" y="1782"/>
                  <a:pt x="22460" y="2905"/>
                  <a:pt x="23492" y="2905"/>
                </a:cubicBezTo>
                <a:cubicBezTo>
                  <a:pt x="23514" y="2905"/>
                  <a:pt x="23536" y="2904"/>
                  <a:pt x="23559" y="2903"/>
                </a:cubicBezTo>
                <a:cubicBezTo>
                  <a:pt x="24436" y="2878"/>
                  <a:pt x="25339" y="1775"/>
                  <a:pt x="25013" y="1024"/>
                </a:cubicBezTo>
                <a:cubicBezTo>
                  <a:pt x="25489" y="998"/>
                  <a:pt x="25940" y="998"/>
                  <a:pt x="26391" y="923"/>
                </a:cubicBezTo>
                <a:lnTo>
                  <a:pt x="26391" y="923"/>
                </a:lnTo>
                <a:cubicBezTo>
                  <a:pt x="26141" y="1450"/>
                  <a:pt x="25990" y="2001"/>
                  <a:pt x="26391" y="2502"/>
                </a:cubicBezTo>
                <a:cubicBezTo>
                  <a:pt x="26730" y="2921"/>
                  <a:pt x="27291" y="3117"/>
                  <a:pt x="27809" y="3117"/>
                </a:cubicBezTo>
                <a:cubicBezTo>
                  <a:pt x="27942" y="3117"/>
                  <a:pt x="28073" y="3104"/>
                  <a:pt x="28196" y="3079"/>
                </a:cubicBezTo>
                <a:cubicBezTo>
                  <a:pt x="29173" y="2828"/>
                  <a:pt x="29675" y="1625"/>
                  <a:pt x="29073" y="923"/>
                </a:cubicBezTo>
                <a:lnTo>
                  <a:pt x="30226" y="923"/>
                </a:lnTo>
                <a:cubicBezTo>
                  <a:pt x="29910" y="1969"/>
                  <a:pt x="30584" y="3132"/>
                  <a:pt x="31769" y="3132"/>
                </a:cubicBezTo>
                <a:cubicBezTo>
                  <a:pt x="31806" y="3132"/>
                  <a:pt x="31843" y="3131"/>
                  <a:pt x="31880" y="3129"/>
                </a:cubicBezTo>
                <a:cubicBezTo>
                  <a:pt x="33108" y="3029"/>
                  <a:pt x="33685" y="1750"/>
                  <a:pt x="33208" y="773"/>
                </a:cubicBezTo>
                <a:lnTo>
                  <a:pt x="33208" y="773"/>
                </a:lnTo>
                <a:cubicBezTo>
                  <a:pt x="33559" y="798"/>
                  <a:pt x="33885" y="823"/>
                  <a:pt x="34236" y="848"/>
                </a:cubicBezTo>
                <a:cubicBezTo>
                  <a:pt x="33885" y="1800"/>
                  <a:pt x="34436" y="2928"/>
                  <a:pt x="35589" y="2928"/>
                </a:cubicBezTo>
                <a:cubicBezTo>
                  <a:pt x="35602" y="2929"/>
                  <a:pt x="35614" y="2929"/>
                  <a:pt x="35626" y="2929"/>
                </a:cubicBezTo>
                <a:cubicBezTo>
                  <a:pt x="36682" y="2929"/>
                  <a:pt x="37315" y="1865"/>
                  <a:pt x="37018" y="973"/>
                </a:cubicBezTo>
                <a:cubicBezTo>
                  <a:pt x="37319" y="948"/>
                  <a:pt x="37645" y="923"/>
                  <a:pt x="37945" y="898"/>
                </a:cubicBezTo>
                <a:lnTo>
                  <a:pt x="37945" y="898"/>
                </a:lnTo>
                <a:cubicBezTo>
                  <a:pt x="37695" y="1775"/>
                  <a:pt x="38221" y="2753"/>
                  <a:pt x="39274" y="2803"/>
                </a:cubicBezTo>
                <a:cubicBezTo>
                  <a:pt x="39298" y="2804"/>
                  <a:pt x="39323" y="2805"/>
                  <a:pt x="39347" y="2805"/>
                </a:cubicBezTo>
                <a:cubicBezTo>
                  <a:pt x="40334" y="2805"/>
                  <a:pt x="40996" y="1829"/>
                  <a:pt x="40727" y="948"/>
                </a:cubicBezTo>
                <a:lnTo>
                  <a:pt x="40727" y="948"/>
                </a:lnTo>
                <a:cubicBezTo>
                  <a:pt x="41028" y="1024"/>
                  <a:pt x="41329" y="1049"/>
                  <a:pt x="41630" y="1074"/>
                </a:cubicBezTo>
                <a:cubicBezTo>
                  <a:pt x="41228" y="1800"/>
                  <a:pt x="41880" y="2928"/>
                  <a:pt x="42858" y="3079"/>
                </a:cubicBezTo>
                <a:cubicBezTo>
                  <a:pt x="42948" y="3092"/>
                  <a:pt x="43038" y="3099"/>
                  <a:pt x="43126" y="3099"/>
                </a:cubicBezTo>
                <a:cubicBezTo>
                  <a:pt x="44355" y="3099"/>
                  <a:pt x="45307" y="1844"/>
                  <a:pt x="44863" y="698"/>
                </a:cubicBezTo>
                <a:close/>
                <a:moveTo>
                  <a:pt x="47088" y="0"/>
                </a:moveTo>
                <a:cubicBezTo>
                  <a:pt x="46975" y="0"/>
                  <a:pt x="46861" y="48"/>
                  <a:pt x="46792" y="146"/>
                </a:cubicBezTo>
                <a:cubicBezTo>
                  <a:pt x="46603" y="146"/>
                  <a:pt x="46411" y="145"/>
                  <a:pt x="46218" y="145"/>
                </a:cubicBezTo>
                <a:cubicBezTo>
                  <a:pt x="45543" y="145"/>
                  <a:pt x="44854" y="160"/>
                  <a:pt x="44211" y="297"/>
                </a:cubicBezTo>
                <a:cubicBezTo>
                  <a:pt x="44061" y="347"/>
                  <a:pt x="44061" y="572"/>
                  <a:pt x="44211" y="597"/>
                </a:cubicBezTo>
                <a:lnTo>
                  <a:pt x="44286" y="597"/>
                </a:lnTo>
                <a:cubicBezTo>
                  <a:pt x="44462" y="1199"/>
                  <a:pt x="44512" y="1851"/>
                  <a:pt x="43935" y="2277"/>
                </a:cubicBezTo>
                <a:cubicBezTo>
                  <a:pt x="43706" y="2437"/>
                  <a:pt x="43435" y="2556"/>
                  <a:pt x="43161" y="2556"/>
                </a:cubicBezTo>
                <a:cubicBezTo>
                  <a:pt x="43135" y="2556"/>
                  <a:pt x="43109" y="2555"/>
                  <a:pt x="43083" y="2552"/>
                </a:cubicBezTo>
                <a:cubicBezTo>
                  <a:pt x="42908" y="2502"/>
                  <a:pt x="42757" y="2452"/>
                  <a:pt x="42582" y="2427"/>
                </a:cubicBezTo>
                <a:cubicBezTo>
                  <a:pt x="41980" y="2126"/>
                  <a:pt x="41955" y="1675"/>
                  <a:pt x="42482" y="1099"/>
                </a:cubicBezTo>
                <a:cubicBezTo>
                  <a:pt x="42807" y="998"/>
                  <a:pt x="42732" y="547"/>
                  <a:pt x="42406" y="522"/>
                </a:cubicBezTo>
                <a:cubicBezTo>
                  <a:pt x="42002" y="490"/>
                  <a:pt x="41577" y="437"/>
                  <a:pt x="41158" y="437"/>
                </a:cubicBezTo>
                <a:cubicBezTo>
                  <a:pt x="40927" y="437"/>
                  <a:pt x="40699" y="453"/>
                  <a:pt x="40477" y="497"/>
                </a:cubicBezTo>
                <a:cubicBezTo>
                  <a:pt x="40451" y="489"/>
                  <a:pt x="40422" y="484"/>
                  <a:pt x="40393" y="484"/>
                </a:cubicBezTo>
                <a:cubicBezTo>
                  <a:pt x="40251" y="484"/>
                  <a:pt x="40093" y="582"/>
                  <a:pt x="40176" y="748"/>
                </a:cubicBezTo>
                <a:cubicBezTo>
                  <a:pt x="40426" y="1399"/>
                  <a:pt x="40226" y="2277"/>
                  <a:pt x="39374" y="2302"/>
                </a:cubicBezTo>
                <a:cubicBezTo>
                  <a:pt x="39362" y="2302"/>
                  <a:pt x="39351" y="2302"/>
                  <a:pt x="39340" y="2302"/>
                </a:cubicBezTo>
                <a:cubicBezTo>
                  <a:pt x="38464" y="2302"/>
                  <a:pt x="38177" y="1341"/>
                  <a:pt x="38622" y="698"/>
                </a:cubicBezTo>
                <a:cubicBezTo>
                  <a:pt x="38722" y="547"/>
                  <a:pt x="38597" y="297"/>
                  <a:pt x="38396" y="297"/>
                </a:cubicBezTo>
                <a:cubicBezTo>
                  <a:pt x="37845" y="372"/>
                  <a:pt x="37319" y="447"/>
                  <a:pt x="36792" y="572"/>
                </a:cubicBezTo>
                <a:cubicBezTo>
                  <a:pt x="36767" y="547"/>
                  <a:pt x="36742" y="522"/>
                  <a:pt x="36717" y="472"/>
                </a:cubicBezTo>
                <a:cubicBezTo>
                  <a:pt x="36687" y="435"/>
                  <a:pt x="36647" y="420"/>
                  <a:pt x="36606" y="420"/>
                </a:cubicBezTo>
                <a:cubicBezTo>
                  <a:pt x="36478" y="420"/>
                  <a:pt x="36335" y="571"/>
                  <a:pt x="36391" y="723"/>
                </a:cubicBezTo>
                <a:cubicBezTo>
                  <a:pt x="36341" y="798"/>
                  <a:pt x="36391" y="948"/>
                  <a:pt x="36492" y="973"/>
                </a:cubicBezTo>
                <a:cubicBezTo>
                  <a:pt x="36735" y="1630"/>
                  <a:pt x="36459" y="2429"/>
                  <a:pt x="35662" y="2429"/>
                </a:cubicBezTo>
                <a:cubicBezTo>
                  <a:pt x="35638" y="2429"/>
                  <a:pt x="35614" y="2429"/>
                  <a:pt x="35589" y="2427"/>
                </a:cubicBezTo>
                <a:cubicBezTo>
                  <a:pt x="34687" y="2402"/>
                  <a:pt x="34436" y="1374"/>
                  <a:pt x="34913" y="723"/>
                </a:cubicBezTo>
                <a:cubicBezTo>
                  <a:pt x="35063" y="572"/>
                  <a:pt x="34888" y="322"/>
                  <a:pt x="34687" y="322"/>
                </a:cubicBezTo>
                <a:cubicBezTo>
                  <a:pt x="34086" y="322"/>
                  <a:pt x="33509" y="322"/>
                  <a:pt x="32908" y="347"/>
                </a:cubicBezTo>
                <a:cubicBezTo>
                  <a:pt x="32873" y="312"/>
                  <a:pt x="32831" y="298"/>
                  <a:pt x="32787" y="298"/>
                </a:cubicBezTo>
                <a:cubicBezTo>
                  <a:pt x="32641" y="298"/>
                  <a:pt x="32485" y="462"/>
                  <a:pt x="32582" y="597"/>
                </a:cubicBezTo>
                <a:cubicBezTo>
                  <a:pt x="33098" y="1359"/>
                  <a:pt x="32867" y="2554"/>
                  <a:pt x="31843" y="2554"/>
                </a:cubicBezTo>
                <a:cubicBezTo>
                  <a:pt x="31822" y="2554"/>
                  <a:pt x="31801" y="2553"/>
                  <a:pt x="31780" y="2552"/>
                </a:cubicBezTo>
                <a:cubicBezTo>
                  <a:pt x="30827" y="2527"/>
                  <a:pt x="30477" y="1550"/>
                  <a:pt x="30878" y="798"/>
                </a:cubicBezTo>
                <a:cubicBezTo>
                  <a:pt x="31003" y="623"/>
                  <a:pt x="30853" y="397"/>
                  <a:pt x="30652" y="397"/>
                </a:cubicBezTo>
                <a:cubicBezTo>
                  <a:pt x="29975" y="397"/>
                  <a:pt x="29374" y="497"/>
                  <a:pt x="28722" y="648"/>
                </a:cubicBezTo>
                <a:cubicBezTo>
                  <a:pt x="28697" y="623"/>
                  <a:pt x="28647" y="597"/>
                  <a:pt x="28622" y="572"/>
                </a:cubicBezTo>
                <a:cubicBezTo>
                  <a:pt x="28590" y="561"/>
                  <a:pt x="28559" y="556"/>
                  <a:pt x="28528" y="556"/>
                </a:cubicBezTo>
                <a:cubicBezTo>
                  <a:pt x="28295" y="556"/>
                  <a:pt x="28127" y="863"/>
                  <a:pt x="28371" y="973"/>
                </a:cubicBezTo>
                <a:cubicBezTo>
                  <a:pt x="29098" y="1349"/>
                  <a:pt x="28923" y="2277"/>
                  <a:pt x="28196" y="2552"/>
                </a:cubicBezTo>
                <a:cubicBezTo>
                  <a:pt x="28045" y="2590"/>
                  <a:pt x="27901" y="2609"/>
                  <a:pt x="27760" y="2609"/>
                </a:cubicBezTo>
                <a:cubicBezTo>
                  <a:pt x="27619" y="2609"/>
                  <a:pt x="27482" y="2590"/>
                  <a:pt x="27344" y="2552"/>
                </a:cubicBezTo>
                <a:cubicBezTo>
                  <a:pt x="26517" y="2001"/>
                  <a:pt x="26391" y="1399"/>
                  <a:pt x="26993" y="798"/>
                </a:cubicBezTo>
                <a:cubicBezTo>
                  <a:pt x="27118" y="623"/>
                  <a:pt x="27043" y="372"/>
                  <a:pt x="26817" y="372"/>
                </a:cubicBezTo>
                <a:cubicBezTo>
                  <a:pt x="26091" y="397"/>
                  <a:pt x="25339" y="497"/>
                  <a:pt x="24612" y="572"/>
                </a:cubicBezTo>
                <a:cubicBezTo>
                  <a:pt x="24587" y="572"/>
                  <a:pt x="24562" y="547"/>
                  <a:pt x="24537" y="547"/>
                </a:cubicBezTo>
                <a:cubicBezTo>
                  <a:pt x="24503" y="522"/>
                  <a:pt x="24467" y="511"/>
                  <a:pt x="24432" y="511"/>
                </a:cubicBezTo>
                <a:cubicBezTo>
                  <a:pt x="24361" y="511"/>
                  <a:pt x="24294" y="556"/>
                  <a:pt x="24261" y="623"/>
                </a:cubicBezTo>
                <a:cubicBezTo>
                  <a:pt x="24086" y="698"/>
                  <a:pt x="24111" y="998"/>
                  <a:pt x="24336" y="998"/>
                </a:cubicBezTo>
                <a:lnTo>
                  <a:pt x="24436" y="998"/>
                </a:lnTo>
                <a:cubicBezTo>
                  <a:pt x="24637" y="1299"/>
                  <a:pt x="24512" y="1800"/>
                  <a:pt x="24336" y="2026"/>
                </a:cubicBezTo>
                <a:cubicBezTo>
                  <a:pt x="24134" y="2249"/>
                  <a:pt x="23882" y="2373"/>
                  <a:pt x="23608" y="2373"/>
                </a:cubicBezTo>
                <a:cubicBezTo>
                  <a:pt x="23543" y="2373"/>
                  <a:pt x="23476" y="2366"/>
                  <a:pt x="23409" y="2352"/>
                </a:cubicBezTo>
                <a:cubicBezTo>
                  <a:pt x="22732" y="2252"/>
                  <a:pt x="22381" y="1425"/>
                  <a:pt x="22857" y="823"/>
                </a:cubicBezTo>
                <a:cubicBezTo>
                  <a:pt x="22983" y="673"/>
                  <a:pt x="22908" y="472"/>
                  <a:pt x="22707" y="447"/>
                </a:cubicBezTo>
                <a:cubicBezTo>
                  <a:pt x="22439" y="428"/>
                  <a:pt x="22171" y="420"/>
                  <a:pt x="21903" y="420"/>
                </a:cubicBezTo>
                <a:cubicBezTo>
                  <a:pt x="21469" y="420"/>
                  <a:pt x="21036" y="441"/>
                  <a:pt x="20602" y="472"/>
                </a:cubicBezTo>
                <a:cubicBezTo>
                  <a:pt x="20351" y="497"/>
                  <a:pt x="20351" y="848"/>
                  <a:pt x="20602" y="873"/>
                </a:cubicBezTo>
                <a:lnTo>
                  <a:pt x="20652" y="873"/>
                </a:lnTo>
                <a:cubicBezTo>
                  <a:pt x="21028" y="1525"/>
                  <a:pt x="20777" y="2452"/>
                  <a:pt x="19925" y="2452"/>
                </a:cubicBezTo>
                <a:cubicBezTo>
                  <a:pt x="18998" y="2452"/>
                  <a:pt x="18747" y="1349"/>
                  <a:pt x="19198" y="698"/>
                </a:cubicBezTo>
                <a:cubicBezTo>
                  <a:pt x="19299" y="547"/>
                  <a:pt x="19173" y="322"/>
                  <a:pt x="18973" y="322"/>
                </a:cubicBezTo>
                <a:cubicBezTo>
                  <a:pt x="18529" y="322"/>
                  <a:pt x="18085" y="305"/>
                  <a:pt x="17641" y="305"/>
                </a:cubicBezTo>
                <a:cubicBezTo>
                  <a:pt x="17308" y="305"/>
                  <a:pt x="16975" y="315"/>
                  <a:pt x="16642" y="347"/>
                </a:cubicBezTo>
                <a:lnTo>
                  <a:pt x="16592" y="347"/>
                </a:lnTo>
                <a:cubicBezTo>
                  <a:pt x="16592" y="347"/>
                  <a:pt x="16567" y="322"/>
                  <a:pt x="16542" y="322"/>
                </a:cubicBezTo>
                <a:cubicBezTo>
                  <a:pt x="16503" y="299"/>
                  <a:pt x="16465" y="289"/>
                  <a:pt x="16428" y="289"/>
                </a:cubicBezTo>
                <a:cubicBezTo>
                  <a:pt x="16226" y="289"/>
                  <a:pt x="16083" y="595"/>
                  <a:pt x="16316" y="723"/>
                </a:cubicBezTo>
                <a:cubicBezTo>
                  <a:pt x="17068" y="1224"/>
                  <a:pt x="17118" y="2427"/>
                  <a:pt x="16065" y="2628"/>
                </a:cubicBezTo>
                <a:cubicBezTo>
                  <a:pt x="16001" y="2641"/>
                  <a:pt x="15937" y="2648"/>
                  <a:pt x="15874" y="2648"/>
                </a:cubicBezTo>
                <a:cubicBezTo>
                  <a:pt x="15009" y="2648"/>
                  <a:pt x="14351" y="1430"/>
                  <a:pt x="15238" y="823"/>
                </a:cubicBezTo>
                <a:cubicBezTo>
                  <a:pt x="15414" y="723"/>
                  <a:pt x="15339" y="472"/>
                  <a:pt x="15113" y="447"/>
                </a:cubicBezTo>
                <a:cubicBezTo>
                  <a:pt x="14835" y="428"/>
                  <a:pt x="14558" y="420"/>
                  <a:pt x="14279" y="420"/>
                </a:cubicBezTo>
                <a:cubicBezTo>
                  <a:pt x="13827" y="420"/>
                  <a:pt x="13372" y="441"/>
                  <a:pt x="12908" y="472"/>
                </a:cubicBezTo>
                <a:cubicBezTo>
                  <a:pt x="12882" y="497"/>
                  <a:pt x="12857" y="497"/>
                  <a:pt x="12807" y="522"/>
                </a:cubicBezTo>
                <a:cubicBezTo>
                  <a:pt x="12682" y="522"/>
                  <a:pt x="12582" y="748"/>
                  <a:pt x="12682" y="898"/>
                </a:cubicBezTo>
                <a:cubicBezTo>
                  <a:pt x="13208" y="1525"/>
                  <a:pt x="13008" y="2628"/>
                  <a:pt x="12030" y="2628"/>
                </a:cubicBezTo>
                <a:cubicBezTo>
                  <a:pt x="11103" y="2628"/>
                  <a:pt x="10627" y="1274"/>
                  <a:pt x="11604" y="923"/>
                </a:cubicBezTo>
                <a:cubicBezTo>
                  <a:pt x="11730" y="873"/>
                  <a:pt x="11730" y="698"/>
                  <a:pt x="11629" y="673"/>
                </a:cubicBezTo>
                <a:cubicBezTo>
                  <a:pt x="11604" y="572"/>
                  <a:pt x="11554" y="472"/>
                  <a:pt x="11429" y="472"/>
                </a:cubicBezTo>
                <a:cubicBezTo>
                  <a:pt x="11209" y="457"/>
                  <a:pt x="10984" y="449"/>
                  <a:pt x="10758" y="449"/>
                </a:cubicBezTo>
                <a:cubicBezTo>
                  <a:pt x="10236" y="449"/>
                  <a:pt x="9705" y="493"/>
                  <a:pt x="9198" y="597"/>
                </a:cubicBezTo>
                <a:cubicBezTo>
                  <a:pt x="9187" y="596"/>
                  <a:pt x="9176" y="595"/>
                  <a:pt x="9164" y="595"/>
                </a:cubicBezTo>
                <a:cubicBezTo>
                  <a:pt x="9020" y="595"/>
                  <a:pt x="8857" y="736"/>
                  <a:pt x="8973" y="898"/>
                </a:cubicBezTo>
                <a:cubicBezTo>
                  <a:pt x="9248" y="1299"/>
                  <a:pt x="9424" y="1750"/>
                  <a:pt x="9223" y="2227"/>
                </a:cubicBezTo>
                <a:cubicBezTo>
                  <a:pt x="9070" y="2620"/>
                  <a:pt x="8688" y="2842"/>
                  <a:pt x="8276" y="2842"/>
                </a:cubicBezTo>
                <a:cubicBezTo>
                  <a:pt x="8216" y="2842"/>
                  <a:pt x="8156" y="2838"/>
                  <a:pt x="8095" y="2828"/>
                </a:cubicBezTo>
                <a:cubicBezTo>
                  <a:pt x="7669" y="2778"/>
                  <a:pt x="7344" y="2452"/>
                  <a:pt x="7344" y="2001"/>
                </a:cubicBezTo>
                <a:cubicBezTo>
                  <a:pt x="7319" y="1600"/>
                  <a:pt x="7544" y="1299"/>
                  <a:pt x="7845" y="1024"/>
                </a:cubicBezTo>
                <a:cubicBezTo>
                  <a:pt x="7920" y="948"/>
                  <a:pt x="7920" y="873"/>
                  <a:pt x="7870" y="798"/>
                </a:cubicBezTo>
                <a:cubicBezTo>
                  <a:pt x="7945" y="698"/>
                  <a:pt x="7895" y="497"/>
                  <a:pt x="7770" y="472"/>
                </a:cubicBezTo>
                <a:cubicBezTo>
                  <a:pt x="7476" y="428"/>
                  <a:pt x="7177" y="412"/>
                  <a:pt x="6874" y="412"/>
                </a:cubicBezTo>
                <a:cubicBezTo>
                  <a:pt x="6324" y="412"/>
                  <a:pt x="5763" y="465"/>
                  <a:pt x="5213" y="497"/>
                </a:cubicBezTo>
                <a:cubicBezTo>
                  <a:pt x="5163" y="497"/>
                  <a:pt x="5113" y="522"/>
                  <a:pt x="5088" y="572"/>
                </a:cubicBezTo>
                <a:cubicBezTo>
                  <a:pt x="5069" y="567"/>
                  <a:pt x="5050" y="565"/>
                  <a:pt x="5032" y="565"/>
                </a:cubicBezTo>
                <a:cubicBezTo>
                  <a:pt x="4879" y="565"/>
                  <a:pt x="4756" y="736"/>
                  <a:pt x="4913" y="848"/>
                </a:cubicBezTo>
                <a:cubicBezTo>
                  <a:pt x="5213" y="1099"/>
                  <a:pt x="5464" y="1425"/>
                  <a:pt x="5439" y="1826"/>
                </a:cubicBezTo>
                <a:cubicBezTo>
                  <a:pt x="5389" y="2327"/>
                  <a:pt x="4988" y="2728"/>
                  <a:pt x="4512" y="2778"/>
                </a:cubicBezTo>
                <a:cubicBezTo>
                  <a:pt x="4478" y="2781"/>
                  <a:pt x="4444" y="2783"/>
                  <a:pt x="4409" y="2783"/>
                </a:cubicBezTo>
                <a:cubicBezTo>
                  <a:pt x="3603" y="2783"/>
                  <a:pt x="2415" y="1966"/>
                  <a:pt x="3208" y="1149"/>
                </a:cubicBezTo>
                <a:cubicBezTo>
                  <a:pt x="3312" y="1045"/>
                  <a:pt x="3210" y="873"/>
                  <a:pt x="3087" y="873"/>
                </a:cubicBezTo>
                <a:cubicBezTo>
                  <a:pt x="3061" y="873"/>
                  <a:pt x="3034" y="881"/>
                  <a:pt x="3008" y="898"/>
                </a:cubicBezTo>
                <a:lnTo>
                  <a:pt x="2983" y="898"/>
                </a:lnTo>
                <a:cubicBezTo>
                  <a:pt x="2933" y="873"/>
                  <a:pt x="2907" y="848"/>
                  <a:pt x="2857" y="848"/>
                </a:cubicBezTo>
                <a:cubicBezTo>
                  <a:pt x="2773" y="836"/>
                  <a:pt x="2689" y="831"/>
                  <a:pt x="2605" y="831"/>
                </a:cubicBezTo>
                <a:cubicBezTo>
                  <a:pt x="2339" y="831"/>
                  <a:pt x="2077" y="879"/>
                  <a:pt x="1830" y="898"/>
                </a:cubicBezTo>
                <a:cubicBezTo>
                  <a:pt x="1479" y="923"/>
                  <a:pt x="1153" y="923"/>
                  <a:pt x="802" y="923"/>
                </a:cubicBezTo>
                <a:cubicBezTo>
                  <a:pt x="752" y="923"/>
                  <a:pt x="727" y="923"/>
                  <a:pt x="702" y="948"/>
                </a:cubicBezTo>
                <a:cubicBezTo>
                  <a:pt x="669" y="893"/>
                  <a:pt x="606" y="862"/>
                  <a:pt x="547" y="862"/>
                </a:cubicBezTo>
                <a:cubicBezTo>
                  <a:pt x="472" y="862"/>
                  <a:pt x="401" y="912"/>
                  <a:pt x="401" y="1024"/>
                </a:cubicBezTo>
                <a:cubicBezTo>
                  <a:pt x="151" y="8693"/>
                  <a:pt x="552" y="16412"/>
                  <a:pt x="501" y="24106"/>
                </a:cubicBezTo>
                <a:cubicBezTo>
                  <a:pt x="451" y="32126"/>
                  <a:pt x="226" y="40147"/>
                  <a:pt x="0" y="48167"/>
                </a:cubicBezTo>
                <a:cubicBezTo>
                  <a:pt x="0" y="48346"/>
                  <a:pt x="141" y="48435"/>
                  <a:pt x="276" y="48435"/>
                </a:cubicBezTo>
                <a:cubicBezTo>
                  <a:pt x="330" y="48435"/>
                  <a:pt x="383" y="48421"/>
                  <a:pt x="426" y="48392"/>
                </a:cubicBezTo>
                <a:cubicBezTo>
                  <a:pt x="451" y="48417"/>
                  <a:pt x="501" y="48442"/>
                  <a:pt x="552" y="48442"/>
                </a:cubicBezTo>
                <a:cubicBezTo>
                  <a:pt x="6395" y="48873"/>
                  <a:pt x="12274" y="49015"/>
                  <a:pt x="18164" y="49015"/>
                </a:cubicBezTo>
                <a:cubicBezTo>
                  <a:pt x="27709" y="49015"/>
                  <a:pt x="37282" y="48642"/>
                  <a:pt x="46767" y="48518"/>
                </a:cubicBezTo>
                <a:cubicBezTo>
                  <a:pt x="46968" y="48518"/>
                  <a:pt x="47068" y="48367"/>
                  <a:pt x="47068" y="48217"/>
                </a:cubicBezTo>
                <a:cubicBezTo>
                  <a:pt x="47118" y="48217"/>
                  <a:pt x="47193" y="48167"/>
                  <a:pt x="47193" y="48066"/>
                </a:cubicBezTo>
                <a:cubicBezTo>
                  <a:pt x="47519" y="40147"/>
                  <a:pt x="47118" y="32152"/>
                  <a:pt x="47168" y="24207"/>
                </a:cubicBezTo>
                <a:cubicBezTo>
                  <a:pt x="47193" y="16237"/>
                  <a:pt x="47269" y="8292"/>
                  <a:pt x="47419" y="347"/>
                </a:cubicBezTo>
                <a:cubicBezTo>
                  <a:pt x="47434" y="118"/>
                  <a:pt x="47263" y="0"/>
                  <a:pt x="47088" y="0"/>
                </a:cubicBezTo>
                <a:close/>
              </a:path>
            </a:pathLst>
          </a:custGeom>
          <a:solidFill>
            <a:srgbClr val="1C1C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7" name="Google Shape;1357;p39"/>
          <p:cNvSpPr/>
          <p:nvPr/>
        </p:nvSpPr>
        <p:spPr>
          <a:xfrm>
            <a:off x="3326864" y="1824725"/>
            <a:ext cx="2490286" cy="2824857"/>
          </a:xfrm>
          <a:custGeom>
            <a:avLst/>
            <a:gdLst/>
            <a:ahLst/>
            <a:cxnLst/>
            <a:rect l="l" t="t" r="r" b="b"/>
            <a:pathLst>
              <a:path w="47520" h="49015" extrusionOk="0">
                <a:moveTo>
                  <a:pt x="44863" y="698"/>
                </a:moveTo>
                <a:lnTo>
                  <a:pt x="44863" y="698"/>
                </a:lnTo>
                <a:cubicBezTo>
                  <a:pt x="45260" y="745"/>
                  <a:pt x="45657" y="763"/>
                  <a:pt x="46048" y="763"/>
                </a:cubicBezTo>
                <a:cubicBezTo>
                  <a:pt x="46274" y="763"/>
                  <a:pt x="46497" y="757"/>
                  <a:pt x="46717" y="748"/>
                </a:cubicBezTo>
                <a:lnTo>
                  <a:pt x="46717" y="748"/>
                </a:lnTo>
                <a:cubicBezTo>
                  <a:pt x="46667" y="8567"/>
                  <a:pt x="46617" y="16387"/>
                  <a:pt x="46642" y="24207"/>
                </a:cubicBezTo>
                <a:cubicBezTo>
                  <a:pt x="46667" y="32076"/>
                  <a:pt x="46366" y="40046"/>
                  <a:pt x="46868" y="47891"/>
                </a:cubicBezTo>
                <a:cubicBezTo>
                  <a:pt x="46818" y="47891"/>
                  <a:pt x="46792" y="47866"/>
                  <a:pt x="46767" y="47866"/>
                </a:cubicBezTo>
                <a:cubicBezTo>
                  <a:pt x="39987" y="48053"/>
                  <a:pt x="33211" y="48100"/>
                  <a:pt x="26436" y="48100"/>
                </a:cubicBezTo>
                <a:cubicBezTo>
                  <a:pt x="19684" y="48100"/>
                  <a:pt x="12934" y="48054"/>
                  <a:pt x="6180" y="48054"/>
                </a:cubicBezTo>
                <a:cubicBezTo>
                  <a:pt x="4304" y="48054"/>
                  <a:pt x="2428" y="48057"/>
                  <a:pt x="552" y="48066"/>
                </a:cubicBezTo>
                <a:cubicBezTo>
                  <a:pt x="802" y="38116"/>
                  <a:pt x="1203" y="28066"/>
                  <a:pt x="1203" y="18066"/>
                </a:cubicBezTo>
                <a:cubicBezTo>
                  <a:pt x="1203" y="12452"/>
                  <a:pt x="1078" y="6863"/>
                  <a:pt x="727" y="1299"/>
                </a:cubicBezTo>
                <a:lnTo>
                  <a:pt x="752" y="1299"/>
                </a:lnTo>
                <a:cubicBezTo>
                  <a:pt x="1098" y="1362"/>
                  <a:pt x="1492" y="1415"/>
                  <a:pt x="1880" y="1415"/>
                </a:cubicBezTo>
                <a:cubicBezTo>
                  <a:pt x="2112" y="1415"/>
                  <a:pt x="2341" y="1396"/>
                  <a:pt x="2557" y="1349"/>
                </a:cubicBezTo>
                <a:lnTo>
                  <a:pt x="2557" y="1349"/>
                </a:lnTo>
                <a:cubicBezTo>
                  <a:pt x="2406" y="1650"/>
                  <a:pt x="2406" y="2051"/>
                  <a:pt x="2582" y="2377"/>
                </a:cubicBezTo>
                <a:cubicBezTo>
                  <a:pt x="2901" y="2970"/>
                  <a:pt x="3636" y="3314"/>
                  <a:pt x="4314" y="3314"/>
                </a:cubicBezTo>
                <a:cubicBezTo>
                  <a:pt x="4381" y="3314"/>
                  <a:pt x="4447" y="3311"/>
                  <a:pt x="4512" y="3304"/>
                </a:cubicBezTo>
                <a:cubicBezTo>
                  <a:pt x="5740" y="3229"/>
                  <a:pt x="6316" y="1700"/>
                  <a:pt x="5539" y="873"/>
                </a:cubicBezTo>
                <a:lnTo>
                  <a:pt x="5539" y="873"/>
                </a:lnTo>
                <a:cubicBezTo>
                  <a:pt x="5943" y="910"/>
                  <a:pt x="6360" y="933"/>
                  <a:pt x="6771" y="933"/>
                </a:cubicBezTo>
                <a:cubicBezTo>
                  <a:pt x="6921" y="933"/>
                  <a:pt x="7071" y="930"/>
                  <a:pt x="7218" y="923"/>
                </a:cubicBezTo>
                <a:lnTo>
                  <a:pt x="7218" y="923"/>
                </a:lnTo>
                <a:cubicBezTo>
                  <a:pt x="6918" y="1199"/>
                  <a:pt x="6742" y="1700"/>
                  <a:pt x="6792" y="2101"/>
                </a:cubicBezTo>
                <a:cubicBezTo>
                  <a:pt x="6842" y="2778"/>
                  <a:pt x="7344" y="3254"/>
                  <a:pt x="7995" y="3354"/>
                </a:cubicBezTo>
                <a:cubicBezTo>
                  <a:pt x="8078" y="3367"/>
                  <a:pt x="8161" y="3373"/>
                  <a:pt x="8244" y="3373"/>
                </a:cubicBezTo>
                <a:cubicBezTo>
                  <a:pt x="8813" y="3373"/>
                  <a:pt x="9362" y="3077"/>
                  <a:pt x="9624" y="2552"/>
                </a:cubicBezTo>
                <a:cubicBezTo>
                  <a:pt x="9850" y="2076"/>
                  <a:pt x="9850" y="1475"/>
                  <a:pt x="9599" y="998"/>
                </a:cubicBezTo>
                <a:cubicBezTo>
                  <a:pt x="10025" y="998"/>
                  <a:pt x="10451" y="973"/>
                  <a:pt x="10903" y="898"/>
                </a:cubicBezTo>
                <a:lnTo>
                  <a:pt x="10903" y="898"/>
                </a:lnTo>
                <a:cubicBezTo>
                  <a:pt x="10652" y="1149"/>
                  <a:pt x="10527" y="1500"/>
                  <a:pt x="10552" y="1876"/>
                </a:cubicBezTo>
                <a:cubicBezTo>
                  <a:pt x="10627" y="2527"/>
                  <a:pt x="11178" y="3029"/>
                  <a:pt x="11830" y="3104"/>
                </a:cubicBezTo>
                <a:cubicBezTo>
                  <a:pt x="11905" y="3116"/>
                  <a:pt x="11981" y="3122"/>
                  <a:pt x="12056" y="3122"/>
                </a:cubicBezTo>
                <a:cubicBezTo>
                  <a:pt x="12607" y="3122"/>
                  <a:pt x="13138" y="2806"/>
                  <a:pt x="13359" y="2277"/>
                </a:cubicBezTo>
                <a:cubicBezTo>
                  <a:pt x="13559" y="1826"/>
                  <a:pt x="13509" y="1299"/>
                  <a:pt x="13258" y="898"/>
                </a:cubicBezTo>
                <a:cubicBezTo>
                  <a:pt x="13576" y="898"/>
                  <a:pt x="13904" y="909"/>
                  <a:pt x="14237" y="909"/>
                </a:cubicBezTo>
                <a:cubicBezTo>
                  <a:pt x="14403" y="909"/>
                  <a:pt x="14570" y="907"/>
                  <a:pt x="14737" y="898"/>
                </a:cubicBezTo>
                <a:lnTo>
                  <a:pt x="14737" y="898"/>
                </a:lnTo>
                <a:cubicBezTo>
                  <a:pt x="14273" y="1850"/>
                  <a:pt x="14626" y="3103"/>
                  <a:pt x="15816" y="3103"/>
                </a:cubicBezTo>
                <a:cubicBezTo>
                  <a:pt x="15911" y="3103"/>
                  <a:pt x="16010" y="3095"/>
                  <a:pt x="16116" y="3079"/>
                </a:cubicBezTo>
                <a:cubicBezTo>
                  <a:pt x="17268" y="2928"/>
                  <a:pt x="17644" y="1625"/>
                  <a:pt x="17093" y="798"/>
                </a:cubicBezTo>
                <a:lnTo>
                  <a:pt x="17093" y="798"/>
                </a:lnTo>
                <a:cubicBezTo>
                  <a:pt x="17569" y="823"/>
                  <a:pt x="18070" y="823"/>
                  <a:pt x="18572" y="823"/>
                </a:cubicBezTo>
                <a:cubicBezTo>
                  <a:pt x="18183" y="1796"/>
                  <a:pt x="18761" y="2957"/>
                  <a:pt x="19917" y="2957"/>
                </a:cubicBezTo>
                <a:cubicBezTo>
                  <a:pt x="19952" y="2957"/>
                  <a:pt x="19989" y="2956"/>
                  <a:pt x="20025" y="2953"/>
                </a:cubicBezTo>
                <a:cubicBezTo>
                  <a:pt x="21103" y="2878"/>
                  <a:pt x="21604" y="1775"/>
                  <a:pt x="21203" y="898"/>
                </a:cubicBezTo>
                <a:lnTo>
                  <a:pt x="21203" y="898"/>
                </a:lnTo>
                <a:cubicBezTo>
                  <a:pt x="21579" y="923"/>
                  <a:pt x="21930" y="923"/>
                  <a:pt x="22306" y="923"/>
                </a:cubicBezTo>
                <a:cubicBezTo>
                  <a:pt x="21963" y="1782"/>
                  <a:pt x="22460" y="2905"/>
                  <a:pt x="23492" y="2905"/>
                </a:cubicBezTo>
                <a:cubicBezTo>
                  <a:pt x="23514" y="2905"/>
                  <a:pt x="23536" y="2904"/>
                  <a:pt x="23559" y="2903"/>
                </a:cubicBezTo>
                <a:cubicBezTo>
                  <a:pt x="24436" y="2878"/>
                  <a:pt x="25339" y="1775"/>
                  <a:pt x="25013" y="1024"/>
                </a:cubicBezTo>
                <a:cubicBezTo>
                  <a:pt x="25489" y="998"/>
                  <a:pt x="25940" y="998"/>
                  <a:pt x="26391" y="923"/>
                </a:cubicBezTo>
                <a:lnTo>
                  <a:pt x="26391" y="923"/>
                </a:lnTo>
                <a:cubicBezTo>
                  <a:pt x="26141" y="1450"/>
                  <a:pt x="25990" y="2001"/>
                  <a:pt x="26391" y="2502"/>
                </a:cubicBezTo>
                <a:cubicBezTo>
                  <a:pt x="26730" y="2921"/>
                  <a:pt x="27291" y="3117"/>
                  <a:pt x="27809" y="3117"/>
                </a:cubicBezTo>
                <a:cubicBezTo>
                  <a:pt x="27942" y="3117"/>
                  <a:pt x="28073" y="3104"/>
                  <a:pt x="28196" y="3079"/>
                </a:cubicBezTo>
                <a:cubicBezTo>
                  <a:pt x="29173" y="2828"/>
                  <a:pt x="29675" y="1625"/>
                  <a:pt x="29073" y="923"/>
                </a:cubicBezTo>
                <a:lnTo>
                  <a:pt x="30226" y="923"/>
                </a:lnTo>
                <a:cubicBezTo>
                  <a:pt x="29910" y="1969"/>
                  <a:pt x="30584" y="3132"/>
                  <a:pt x="31769" y="3132"/>
                </a:cubicBezTo>
                <a:cubicBezTo>
                  <a:pt x="31806" y="3132"/>
                  <a:pt x="31843" y="3131"/>
                  <a:pt x="31880" y="3129"/>
                </a:cubicBezTo>
                <a:cubicBezTo>
                  <a:pt x="33108" y="3029"/>
                  <a:pt x="33685" y="1750"/>
                  <a:pt x="33208" y="773"/>
                </a:cubicBezTo>
                <a:lnTo>
                  <a:pt x="33208" y="773"/>
                </a:lnTo>
                <a:cubicBezTo>
                  <a:pt x="33559" y="798"/>
                  <a:pt x="33885" y="823"/>
                  <a:pt x="34236" y="848"/>
                </a:cubicBezTo>
                <a:cubicBezTo>
                  <a:pt x="33885" y="1800"/>
                  <a:pt x="34436" y="2928"/>
                  <a:pt x="35589" y="2928"/>
                </a:cubicBezTo>
                <a:cubicBezTo>
                  <a:pt x="35602" y="2929"/>
                  <a:pt x="35614" y="2929"/>
                  <a:pt x="35626" y="2929"/>
                </a:cubicBezTo>
                <a:cubicBezTo>
                  <a:pt x="36682" y="2929"/>
                  <a:pt x="37315" y="1865"/>
                  <a:pt x="37018" y="973"/>
                </a:cubicBezTo>
                <a:cubicBezTo>
                  <a:pt x="37319" y="948"/>
                  <a:pt x="37645" y="923"/>
                  <a:pt x="37945" y="898"/>
                </a:cubicBezTo>
                <a:lnTo>
                  <a:pt x="37945" y="898"/>
                </a:lnTo>
                <a:cubicBezTo>
                  <a:pt x="37695" y="1775"/>
                  <a:pt x="38221" y="2753"/>
                  <a:pt x="39274" y="2803"/>
                </a:cubicBezTo>
                <a:cubicBezTo>
                  <a:pt x="39298" y="2804"/>
                  <a:pt x="39323" y="2805"/>
                  <a:pt x="39347" y="2805"/>
                </a:cubicBezTo>
                <a:cubicBezTo>
                  <a:pt x="40334" y="2805"/>
                  <a:pt x="40996" y="1829"/>
                  <a:pt x="40727" y="948"/>
                </a:cubicBezTo>
                <a:lnTo>
                  <a:pt x="40727" y="948"/>
                </a:lnTo>
                <a:cubicBezTo>
                  <a:pt x="41028" y="1024"/>
                  <a:pt x="41329" y="1049"/>
                  <a:pt x="41630" y="1074"/>
                </a:cubicBezTo>
                <a:cubicBezTo>
                  <a:pt x="41228" y="1800"/>
                  <a:pt x="41880" y="2928"/>
                  <a:pt x="42858" y="3079"/>
                </a:cubicBezTo>
                <a:cubicBezTo>
                  <a:pt x="42948" y="3092"/>
                  <a:pt x="43038" y="3099"/>
                  <a:pt x="43126" y="3099"/>
                </a:cubicBezTo>
                <a:cubicBezTo>
                  <a:pt x="44355" y="3099"/>
                  <a:pt x="45307" y="1844"/>
                  <a:pt x="44863" y="698"/>
                </a:cubicBezTo>
                <a:close/>
                <a:moveTo>
                  <a:pt x="47088" y="0"/>
                </a:moveTo>
                <a:cubicBezTo>
                  <a:pt x="46975" y="0"/>
                  <a:pt x="46861" y="48"/>
                  <a:pt x="46792" y="146"/>
                </a:cubicBezTo>
                <a:cubicBezTo>
                  <a:pt x="46603" y="146"/>
                  <a:pt x="46411" y="145"/>
                  <a:pt x="46218" y="145"/>
                </a:cubicBezTo>
                <a:cubicBezTo>
                  <a:pt x="45543" y="145"/>
                  <a:pt x="44854" y="160"/>
                  <a:pt x="44211" y="297"/>
                </a:cubicBezTo>
                <a:cubicBezTo>
                  <a:pt x="44061" y="347"/>
                  <a:pt x="44061" y="572"/>
                  <a:pt x="44211" y="597"/>
                </a:cubicBezTo>
                <a:lnTo>
                  <a:pt x="44286" y="597"/>
                </a:lnTo>
                <a:cubicBezTo>
                  <a:pt x="44462" y="1199"/>
                  <a:pt x="44512" y="1851"/>
                  <a:pt x="43935" y="2277"/>
                </a:cubicBezTo>
                <a:cubicBezTo>
                  <a:pt x="43706" y="2437"/>
                  <a:pt x="43435" y="2556"/>
                  <a:pt x="43161" y="2556"/>
                </a:cubicBezTo>
                <a:cubicBezTo>
                  <a:pt x="43135" y="2556"/>
                  <a:pt x="43109" y="2555"/>
                  <a:pt x="43083" y="2552"/>
                </a:cubicBezTo>
                <a:cubicBezTo>
                  <a:pt x="42908" y="2502"/>
                  <a:pt x="42757" y="2452"/>
                  <a:pt x="42582" y="2427"/>
                </a:cubicBezTo>
                <a:cubicBezTo>
                  <a:pt x="41980" y="2126"/>
                  <a:pt x="41955" y="1675"/>
                  <a:pt x="42482" y="1099"/>
                </a:cubicBezTo>
                <a:cubicBezTo>
                  <a:pt x="42807" y="998"/>
                  <a:pt x="42732" y="547"/>
                  <a:pt x="42406" y="522"/>
                </a:cubicBezTo>
                <a:cubicBezTo>
                  <a:pt x="42002" y="490"/>
                  <a:pt x="41577" y="437"/>
                  <a:pt x="41158" y="437"/>
                </a:cubicBezTo>
                <a:cubicBezTo>
                  <a:pt x="40927" y="437"/>
                  <a:pt x="40699" y="453"/>
                  <a:pt x="40477" y="497"/>
                </a:cubicBezTo>
                <a:cubicBezTo>
                  <a:pt x="40451" y="489"/>
                  <a:pt x="40422" y="484"/>
                  <a:pt x="40393" y="484"/>
                </a:cubicBezTo>
                <a:cubicBezTo>
                  <a:pt x="40251" y="484"/>
                  <a:pt x="40093" y="582"/>
                  <a:pt x="40176" y="748"/>
                </a:cubicBezTo>
                <a:cubicBezTo>
                  <a:pt x="40426" y="1399"/>
                  <a:pt x="40226" y="2277"/>
                  <a:pt x="39374" y="2302"/>
                </a:cubicBezTo>
                <a:cubicBezTo>
                  <a:pt x="39362" y="2302"/>
                  <a:pt x="39351" y="2302"/>
                  <a:pt x="39340" y="2302"/>
                </a:cubicBezTo>
                <a:cubicBezTo>
                  <a:pt x="38464" y="2302"/>
                  <a:pt x="38177" y="1341"/>
                  <a:pt x="38622" y="698"/>
                </a:cubicBezTo>
                <a:cubicBezTo>
                  <a:pt x="38722" y="547"/>
                  <a:pt x="38597" y="297"/>
                  <a:pt x="38396" y="297"/>
                </a:cubicBezTo>
                <a:cubicBezTo>
                  <a:pt x="37845" y="372"/>
                  <a:pt x="37319" y="447"/>
                  <a:pt x="36792" y="572"/>
                </a:cubicBezTo>
                <a:cubicBezTo>
                  <a:pt x="36767" y="547"/>
                  <a:pt x="36742" y="522"/>
                  <a:pt x="36717" y="472"/>
                </a:cubicBezTo>
                <a:cubicBezTo>
                  <a:pt x="36687" y="435"/>
                  <a:pt x="36647" y="420"/>
                  <a:pt x="36606" y="420"/>
                </a:cubicBezTo>
                <a:cubicBezTo>
                  <a:pt x="36478" y="420"/>
                  <a:pt x="36335" y="571"/>
                  <a:pt x="36391" y="723"/>
                </a:cubicBezTo>
                <a:cubicBezTo>
                  <a:pt x="36341" y="798"/>
                  <a:pt x="36391" y="948"/>
                  <a:pt x="36492" y="973"/>
                </a:cubicBezTo>
                <a:cubicBezTo>
                  <a:pt x="36735" y="1630"/>
                  <a:pt x="36459" y="2429"/>
                  <a:pt x="35662" y="2429"/>
                </a:cubicBezTo>
                <a:cubicBezTo>
                  <a:pt x="35638" y="2429"/>
                  <a:pt x="35614" y="2429"/>
                  <a:pt x="35589" y="2427"/>
                </a:cubicBezTo>
                <a:cubicBezTo>
                  <a:pt x="34687" y="2402"/>
                  <a:pt x="34436" y="1374"/>
                  <a:pt x="34913" y="723"/>
                </a:cubicBezTo>
                <a:cubicBezTo>
                  <a:pt x="35063" y="572"/>
                  <a:pt x="34888" y="322"/>
                  <a:pt x="34687" y="322"/>
                </a:cubicBezTo>
                <a:cubicBezTo>
                  <a:pt x="34086" y="322"/>
                  <a:pt x="33509" y="322"/>
                  <a:pt x="32908" y="347"/>
                </a:cubicBezTo>
                <a:cubicBezTo>
                  <a:pt x="32873" y="312"/>
                  <a:pt x="32831" y="298"/>
                  <a:pt x="32787" y="298"/>
                </a:cubicBezTo>
                <a:cubicBezTo>
                  <a:pt x="32641" y="298"/>
                  <a:pt x="32485" y="462"/>
                  <a:pt x="32582" y="597"/>
                </a:cubicBezTo>
                <a:cubicBezTo>
                  <a:pt x="33098" y="1359"/>
                  <a:pt x="32867" y="2554"/>
                  <a:pt x="31843" y="2554"/>
                </a:cubicBezTo>
                <a:cubicBezTo>
                  <a:pt x="31822" y="2554"/>
                  <a:pt x="31801" y="2553"/>
                  <a:pt x="31780" y="2552"/>
                </a:cubicBezTo>
                <a:cubicBezTo>
                  <a:pt x="30827" y="2527"/>
                  <a:pt x="30477" y="1550"/>
                  <a:pt x="30878" y="798"/>
                </a:cubicBezTo>
                <a:cubicBezTo>
                  <a:pt x="31003" y="623"/>
                  <a:pt x="30853" y="397"/>
                  <a:pt x="30652" y="397"/>
                </a:cubicBezTo>
                <a:cubicBezTo>
                  <a:pt x="29975" y="397"/>
                  <a:pt x="29374" y="497"/>
                  <a:pt x="28722" y="648"/>
                </a:cubicBezTo>
                <a:cubicBezTo>
                  <a:pt x="28697" y="623"/>
                  <a:pt x="28647" y="597"/>
                  <a:pt x="28622" y="572"/>
                </a:cubicBezTo>
                <a:cubicBezTo>
                  <a:pt x="28590" y="561"/>
                  <a:pt x="28559" y="556"/>
                  <a:pt x="28528" y="556"/>
                </a:cubicBezTo>
                <a:cubicBezTo>
                  <a:pt x="28295" y="556"/>
                  <a:pt x="28127" y="863"/>
                  <a:pt x="28371" y="973"/>
                </a:cubicBezTo>
                <a:cubicBezTo>
                  <a:pt x="29098" y="1349"/>
                  <a:pt x="28923" y="2277"/>
                  <a:pt x="28196" y="2552"/>
                </a:cubicBezTo>
                <a:cubicBezTo>
                  <a:pt x="28045" y="2590"/>
                  <a:pt x="27901" y="2609"/>
                  <a:pt x="27760" y="2609"/>
                </a:cubicBezTo>
                <a:cubicBezTo>
                  <a:pt x="27619" y="2609"/>
                  <a:pt x="27482" y="2590"/>
                  <a:pt x="27344" y="2552"/>
                </a:cubicBezTo>
                <a:cubicBezTo>
                  <a:pt x="26517" y="2001"/>
                  <a:pt x="26391" y="1399"/>
                  <a:pt x="26993" y="798"/>
                </a:cubicBezTo>
                <a:cubicBezTo>
                  <a:pt x="27118" y="623"/>
                  <a:pt x="27043" y="372"/>
                  <a:pt x="26817" y="372"/>
                </a:cubicBezTo>
                <a:cubicBezTo>
                  <a:pt x="26091" y="397"/>
                  <a:pt x="25339" y="497"/>
                  <a:pt x="24612" y="572"/>
                </a:cubicBezTo>
                <a:cubicBezTo>
                  <a:pt x="24587" y="572"/>
                  <a:pt x="24562" y="547"/>
                  <a:pt x="24537" y="547"/>
                </a:cubicBezTo>
                <a:cubicBezTo>
                  <a:pt x="24503" y="522"/>
                  <a:pt x="24467" y="511"/>
                  <a:pt x="24432" y="511"/>
                </a:cubicBezTo>
                <a:cubicBezTo>
                  <a:pt x="24361" y="511"/>
                  <a:pt x="24294" y="556"/>
                  <a:pt x="24261" y="623"/>
                </a:cubicBezTo>
                <a:cubicBezTo>
                  <a:pt x="24086" y="698"/>
                  <a:pt x="24111" y="998"/>
                  <a:pt x="24336" y="998"/>
                </a:cubicBezTo>
                <a:lnTo>
                  <a:pt x="24436" y="998"/>
                </a:lnTo>
                <a:cubicBezTo>
                  <a:pt x="24637" y="1299"/>
                  <a:pt x="24512" y="1800"/>
                  <a:pt x="24336" y="2026"/>
                </a:cubicBezTo>
                <a:cubicBezTo>
                  <a:pt x="24134" y="2249"/>
                  <a:pt x="23882" y="2373"/>
                  <a:pt x="23608" y="2373"/>
                </a:cubicBezTo>
                <a:cubicBezTo>
                  <a:pt x="23543" y="2373"/>
                  <a:pt x="23476" y="2366"/>
                  <a:pt x="23409" y="2352"/>
                </a:cubicBezTo>
                <a:cubicBezTo>
                  <a:pt x="22732" y="2252"/>
                  <a:pt x="22381" y="1425"/>
                  <a:pt x="22857" y="823"/>
                </a:cubicBezTo>
                <a:cubicBezTo>
                  <a:pt x="22983" y="673"/>
                  <a:pt x="22908" y="472"/>
                  <a:pt x="22707" y="447"/>
                </a:cubicBezTo>
                <a:cubicBezTo>
                  <a:pt x="22439" y="428"/>
                  <a:pt x="22171" y="420"/>
                  <a:pt x="21903" y="420"/>
                </a:cubicBezTo>
                <a:cubicBezTo>
                  <a:pt x="21469" y="420"/>
                  <a:pt x="21036" y="441"/>
                  <a:pt x="20602" y="472"/>
                </a:cubicBezTo>
                <a:cubicBezTo>
                  <a:pt x="20351" y="497"/>
                  <a:pt x="20351" y="848"/>
                  <a:pt x="20602" y="873"/>
                </a:cubicBezTo>
                <a:lnTo>
                  <a:pt x="20652" y="873"/>
                </a:lnTo>
                <a:cubicBezTo>
                  <a:pt x="21028" y="1525"/>
                  <a:pt x="20777" y="2452"/>
                  <a:pt x="19925" y="2452"/>
                </a:cubicBezTo>
                <a:cubicBezTo>
                  <a:pt x="18998" y="2452"/>
                  <a:pt x="18747" y="1349"/>
                  <a:pt x="19198" y="698"/>
                </a:cubicBezTo>
                <a:cubicBezTo>
                  <a:pt x="19299" y="547"/>
                  <a:pt x="19173" y="322"/>
                  <a:pt x="18973" y="322"/>
                </a:cubicBezTo>
                <a:cubicBezTo>
                  <a:pt x="18529" y="322"/>
                  <a:pt x="18085" y="305"/>
                  <a:pt x="17641" y="305"/>
                </a:cubicBezTo>
                <a:cubicBezTo>
                  <a:pt x="17308" y="305"/>
                  <a:pt x="16975" y="315"/>
                  <a:pt x="16642" y="347"/>
                </a:cubicBezTo>
                <a:lnTo>
                  <a:pt x="16592" y="347"/>
                </a:lnTo>
                <a:cubicBezTo>
                  <a:pt x="16592" y="347"/>
                  <a:pt x="16567" y="322"/>
                  <a:pt x="16542" y="322"/>
                </a:cubicBezTo>
                <a:cubicBezTo>
                  <a:pt x="16503" y="299"/>
                  <a:pt x="16465" y="289"/>
                  <a:pt x="16428" y="289"/>
                </a:cubicBezTo>
                <a:cubicBezTo>
                  <a:pt x="16226" y="289"/>
                  <a:pt x="16083" y="595"/>
                  <a:pt x="16316" y="723"/>
                </a:cubicBezTo>
                <a:cubicBezTo>
                  <a:pt x="17068" y="1224"/>
                  <a:pt x="17118" y="2427"/>
                  <a:pt x="16065" y="2628"/>
                </a:cubicBezTo>
                <a:cubicBezTo>
                  <a:pt x="16001" y="2641"/>
                  <a:pt x="15937" y="2648"/>
                  <a:pt x="15874" y="2648"/>
                </a:cubicBezTo>
                <a:cubicBezTo>
                  <a:pt x="15009" y="2648"/>
                  <a:pt x="14351" y="1430"/>
                  <a:pt x="15238" y="823"/>
                </a:cubicBezTo>
                <a:cubicBezTo>
                  <a:pt x="15414" y="723"/>
                  <a:pt x="15339" y="472"/>
                  <a:pt x="15113" y="447"/>
                </a:cubicBezTo>
                <a:cubicBezTo>
                  <a:pt x="14835" y="428"/>
                  <a:pt x="14558" y="420"/>
                  <a:pt x="14279" y="420"/>
                </a:cubicBezTo>
                <a:cubicBezTo>
                  <a:pt x="13827" y="420"/>
                  <a:pt x="13372" y="441"/>
                  <a:pt x="12908" y="472"/>
                </a:cubicBezTo>
                <a:cubicBezTo>
                  <a:pt x="12882" y="497"/>
                  <a:pt x="12857" y="497"/>
                  <a:pt x="12807" y="522"/>
                </a:cubicBezTo>
                <a:cubicBezTo>
                  <a:pt x="12682" y="522"/>
                  <a:pt x="12582" y="748"/>
                  <a:pt x="12682" y="898"/>
                </a:cubicBezTo>
                <a:cubicBezTo>
                  <a:pt x="13208" y="1525"/>
                  <a:pt x="13008" y="2628"/>
                  <a:pt x="12030" y="2628"/>
                </a:cubicBezTo>
                <a:cubicBezTo>
                  <a:pt x="11103" y="2628"/>
                  <a:pt x="10627" y="1274"/>
                  <a:pt x="11604" y="923"/>
                </a:cubicBezTo>
                <a:cubicBezTo>
                  <a:pt x="11730" y="873"/>
                  <a:pt x="11730" y="698"/>
                  <a:pt x="11629" y="673"/>
                </a:cubicBezTo>
                <a:cubicBezTo>
                  <a:pt x="11604" y="572"/>
                  <a:pt x="11554" y="472"/>
                  <a:pt x="11429" y="472"/>
                </a:cubicBezTo>
                <a:cubicBezTo>
                  <a:pt x="11209" y="457"/>
                  <a:pt x="10984" y="449"/>
                  <a:pt x="10758" y="449"/>
                </a:cubicBezTo>
                <a:cubicBezTo>
                  <a:pt x="10236" y="449"/>
                  <a:pt x="9705" y="493"/>
                  <a:pt x="9198" y="597"/>
                </a:cubicBezTo>
                <a:cubicBezTo>
                  <a:pt x="9187" y="596"/>
                  <a:pt x="9176" y="595"/>
                  <a:pt x="9164" y="595"/>
                </a:cubicBezTo>
                <a:cubicBezTo>
                  <a:pt x="9020" y="595"/>
                  <a:pt x="8857" y="736"/>
                  <a:pt x="8973" y="898"/>
                </a:cubicBezTo>
                <a:cubicBezTo>
                  <a:pt x="9248" y="1299"/>
                  <a:pt x="9424" y="1750"/>
                  <a:pt x="9223" y="2227"/>
                </a:cubicBezTo>
                <a:cubicBezTo>
                  <a:pt x="9070" y="2620"/>
                  <a:pt x="8688" y="2842"/>
                  <a:pt x="8276" y="2842"/>
                </a:cubicBezTo>
                <a:cubicBezTo>
                  <a:pt x="8216" y="2842"/>
                  <a:pt x="8156" y="2838"/>
                  <a:pt x="8095" y="2828"/>
                </a:cubicBezTo>
                <a:cubicBezTo>
                  <a:pt x="7669" y="2778"/>
                  <a:pt x="7344" y="2452"/>
                  <a:pt x="7344" y="2001"/>
                </a:cubicBezTo>
                <a:cubicBezTo>
                  <a:pt x="7319" y="1600"/>
                  <a:pt x="7544" y="1299"/>
                  <a:pt x="7845" y="1024"/>
                </a:cubicBezTo>
                <a:cubicBezTo>
                  <a:pt x="7920" y="948"/>
                  <a:pt x="7920" y="873"/>
                  <a:pt x="7870" y="798"/>
                </a:cubicBezTo>
                <a:cubicBezTo>
                  <a:pt x="7945" y="698"/>
                  <a:pt x="7895" y="497"/>
                  <a:pt x="7770" y="472"/>
                </a:cubicBezTo>
                <a:cubicBezTo>
                  <a:pt x="7476" y="428"/>
                  <a:pt x="7177" y="412"/>
                  <a:pt x="6874" y="412"/>
                </a:cubicBezTo>
                <a:cubicBezTo>
                  <a:pt x="6324" y="412"/>
                  <a:pt x="5763" y="465"/>
                  <a:pt x="5213" y="497"/>
                </a:cubicBezTo>
                <a:cubicBezTo>
                  <a:pt x="5163" y="497"/>
                  <a:pt x="5113" y="522"/>
                  <a:pt x="5088" y="572"/>
                </a:cubicBezTo>
                <a:cubicBezTo>
                  <a:pt x="5069" y="567"/>
                  <a:pt x="5050" y="565"/>
                  <a:pt x="5032" y="565"/>
                </a:cubicBezTo>
                <a:cubicBezTo>
                  <a:pt x="4879" y="565"/>
                  <a:pt x="4756" y="736"/>
                  <a:pt x="4913" y="848"/>
                </a:cubicBezTo>
                <a:cubicBezTo>
                  <a:pt x="5213" y="1099"/>
                  <a:pt x="5464" y="1425"/>
                  <a:pt x="5439" y="1826"/>
                </a:cubicBezTo>
                <a:cubicBezTo>
                  <a:pt x="5389" y="2327"/>
                  <a:pt x="4988" y="2728"/>
                  <a:pt x="4512" y="2778"/>
                </a:cubicBezTo>
                <a:cubicBezTo>
                  <a:pt x="4478" y="2781"/>
                  <a:pt x="4444" y="2783"/>
                  <a:pt x="4409" y="2783"/>
                </a:cubicBezTo>
                <a:cubicBezTo>
                  <a:pt x="3603" y="2783"/>
                  <a:pt x="2415" y="1966"/>
                  <a:pt x="3208" y="1149"/>
                </a:cubicBezTo>
                <a:cubicBezTo>
                  <a:pt x="3312" y="1045"/>
                  <a:pt x="3210" y="873"/>
                  <a:pt x="3087" y="873"/>
                </a:cubicBezTo>
                <a:cubicBezTo>
                  <a:pt x="3061" y="873"/>
                  <a:pt x="3034" y="881"/>
                  <a:pt x="3008" y="898"/>
                </a:cubicBezTo>
                <a:lnTo>
                  <a:pt x="2983" y="898"/>
                </a:lnTo>
                <a:cubicBezTo>
                  <a:pt x="2933" y="873"/>
                  <a:pt x="2907" y="848"/>
                  <a:pt x="2857" y="848"/>
                </a:cubicBezTo>
                <a:cubicBezTo>
                  <a:pt x="2773" y="836"/>
                  <a:pt x="2689" y="831"/>
                  <a:pt x="2605" y="831"/>
                </a:cubicBezTo>
                <a:cubicBezTo>
                  <a:pt x="2339" y="831"/>
                  <a:pt x="2077" y="879"/>
                  <a:pt x="1830" y="898"/>
                </a:cubicBezTo>
                <a:cubicBezTo>
                  <a:pt x="1479" y="923"/>
                  <a:pt x="1153" y="923"/>
                  <a:pt x="802" y="923"/>
                </a:cubicBezTo>
                <a:cubicBezTo>
                  <a:pt x="752" y="923"/>
                  <a:pt x="727" y="923"/>
                  <a:pt x="702" y="948"/>
                </a:cubicBezTo>
                <a:cubicBezTo>
                  <a:pt x="669" y="893"/>
                  <a:pt x="606" y="862"/>
                  <a:pt x="547" y="862"/>
                </a:cubicBezTo>
                <a:cubicBezTo>
                  <a:pt x="472" y="862"/>
                  <a:pt x="401" y="912"/>
                  <a:pt x="401" y="1024"/>
                </a:cubicBezTo>
                <a:cubicBezTo>
                  <a:pt x="151" y="8693"/>
                  <a:pt x="552" y="16412"/>
                  <a:pt x="501" y="24106"/>
                </a:cubicBezTo>
                <a:cubicBezTo>
                  <a:pt x="451" y="32126"/>
                  <a:pt x="226" y="40147"/>
                  <a:pt x="0" y="48167"/>
                </a:cubicBezTo>
                <a:cubicBezTo>
                  <a:pt x="0" y="48346"/>
                  <a:pt x="141" y="48435"/>
                  <a:pt x="276" y="48435"/>
                </a:cubicBezTo>
                <a:cubicBezTo>
                  <a:pt x="330" y="48435"/>
                  <a:pt x="383" y="48421"/>
                  <a:pt x="426" y="48392"/>
                </a:cubicBezTo>
                <a:cubicBezTo>
                  <a:pt x="451" y="48417"/>
                  <a:pt x="501" y="48442"/>
                  <a:pt x="552" y="48442"/>
                </a:cubicBezTo>
                <a:cubicBezTo>
                  <a:pt x="6395" y="48873"/>
                  <a:pt x="12274" y="49015"/>
                  <a:pt x="18164" y="49015"/>
                </a:cubicBezTo>
                <a:cubicBezTo>
                  <a:pt x="27709" y="49015"/>
                  <a:pt x="37282" y="48642"/>
                  <a:pt x="46767" y="48518"/>
                </a:cubicBezTo>
                <a:cubicBezTo>
                  <a:pt x="46968" y="48518"/>
                  <a:pt x="47068" y="48367"/>
                  <a:pt x="47068" y="48217"/>
                </a:cubicBezTo>
                <a:cubicBezTo>
                  <a:pt x="47118" y="48217"/>
                  <a:pt x="47193" y="48167"/>
                  <a:pt x="47193" y="48066"/>
                </a:cubicBezTo>
                <a:cubicBezTo>
                  <a:pt x="47519" y="40147"/>
                  <a:pt x="47118" y="32152"/>
                  <a:pt x="47168" y="24207"/>
                </a:cubicBezTo>
                <a:cubicBezTo>
                  <a:pt x="47193" y="16237"/>
                  <a:pt x="47269" y="8292"/>
                  <a:pt x="47419" y="347"/>
                </a:cubicBezTo>
                <a:cubicBezTo>
                  <a:pt x="47434" y="118"/>
                  <a:pt x="47263" y="0"/>
                  <a:pt x="47088" y="0"/>
                </a:cubicBezTo>
                <a:close/>
              </a:path>
            </a:pathLst>
          </a:custGeom>
          <a:solidFill>
            <a:srgbClr val="1C1C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8" name="Google Shape;1358;p39"/>
          <p:cNvSpPr/>
          <p:nvPr/>
        </p:nvSpPr>
        <p:spPr>
          <a:xfrm>
            <a:off x="6015840" y="1824725"/>
            <a:ext cx="2490286" cy="2824857"/>
          </a:xfrm>
          <a:custGeom>
            <a:avLst/>
            <a:gdLst/>
            <a:ahLst/>
            <a:cxnLst/>
            <a:rect l="l" t="t" r="r" b="b"/>
            <a:pathLst>
              <a:path w="47520" h="49015" extrusionOk="0">
                <a:moveTo>
                  <a:pt x="44863" y="698"/>
                </a:moveTo>
                <a:lnTo>
                  <a:pt x="44863" y="698"/>
                </a:lnTo>
                <a:cubicBezTo>
                  <a:pt x="45260" y="745"/>
                  <a:pt x="45657" y="763"/>
                  <a:pt x="46048" y="763"/>
                </a:cubicBezTo>
                <a:cubicBezTo>
                  <a:pt x="46274" y="763"/>
                  <a:pt x="46497" y="757"/>
                  <a:pt x="46717" y="748"/>
                </a:cubicBezTo>
                <a:lnTo>
                  <a:pt x="46717" y="748"/>
                </a:lnTo>
                <a:cubicBezTo>
                  <a:pt x="46667" y="8567"/>
                  <a:pt x="46617" y="16387"/>
                  <a:pt x="46642" y="24207"/>
                </a:cubicBezTo>
                <a:cubicBezTo>
                  <a:pt x="46667" y="32076"/>
                  <a:pt x="46366" y="40046"/>
                  <a:pt x="46868" y="47891"/>
                </a:cubicBezTo>
                <a:cubicBezTo>
                  <a:pt x="46818" y="47891"/>
                  <a:pt x="46792" y="47866"/>
                  <a:pt x="46767" y="47866"/>
                </a:cubicBezTo>
                <a:cubicBezTo>
                  <a:pt x="39987" y="48053"/>
                  <a:pt x="33211" y="48100"/>
                  <a:pt x="26436" y="48100"/>
                </a:cubicBezTo>
                <a:cubicBezTo>
                  <a:pt x="19684" y="48100"/>
                  <a:pt x="12934" y="48054"/>
                  <a:pt x="6180" y="48054"/>
                </a:cubicBezTo>
                <a:cubicBezTo>
                  <a:pt x="4304" y="48054"/>
                  <a:pt x="2428" y="48057"/>
                  <a:pt x="552" y="48066"/>
                </a:cubicBezTo>
                <a:cubicBezTo>
                  <a:pt x="802" y="38116"/>
                  <a:pt x="1203" y="28066"/>
                  <a:pt x="1203" y="18066"/>
                </a:cubicBezTo>
                <a:cubicBezTo>
                  <a:pt x="1203" y="12452"/>
                  <a:pt x="1078" y="6863"/>
                  <a:pt x="727" y="1299"/>
                </a:cubicBezTo>
                <a:lnTo>
                  <a:pt x="752" y="1299"/>
                </a:lnTo>
                <a:cubicBezTo>
                  <a:pt x="1098" y="1362"/>
                  <a:pt x="1492" y="1415"/>
                  <a:pt x="1880" y="1415"/>
                </a:cubicBezTo>
                <a:cubicBezTo>
                  <a:pt x="2112" y="1415"/>
                  <a:pt x="2341" y="1396"/>
                  <a:pt x="2557" y="1349"/>
                </a:cubicBezTo>
                <a:lnTo>
                  <a:pt x="2557" y="1349"/>
                </a:lnTo>
                <a:cubicBezTo>
                  <a:pt x="2406" y="1650"/>
                  <a:pt x="2406" y="2051"/>
                  <a:pt x="2582" y="2377"/>
                </a:cubicBezTo>
                <a:cubicBezTo>
                  <a:pt x="2901" y="2970"/>
                  <a:pt x="3636" y="3314"/>
                  <a:pt x="4314" y="3314"/>
                </a:cubicBezTo>
                <a:cubicBezTo>
                  <a:pt x="4381" y="3314"/>
                  <a:pt x="4447" y="3311"/>
                  <a:pt x="4512" y="3304"/>
                </a:cubicBezTo>
                <a:cubicBezTo>
                  <a:pt x="5740" y="3229"/>
                  <a:pt x="6316" y="1700"/>
                  <a:pt x="5539" y="873"/>
                </a:cubicBezTo>
                <a:lnTo>
                  <a:pt x="5539" y="873"/>
                </a:lnTo>
                <a:cubicBezTo>
                  <a:pt x="5943" y="910"/>
                  <a:pt x="6360" y="933"/>
                  <a:pt x="6771" y="933"/>
                </a:cubicBezTo>
                <a:cubicBezTo>
                  <a:pt x="6921" y="933"/>
                  <a:pt x="7071" y="930"/>
                  <a:pt x="7218" y="923"/>
                </a:cubicBezTo>
                <a:lnTo>
                  <a:pt x="7218" y="923"/>
                </a:lnTo>
                <a:cubicBezTo>
                  <a:pt x="6918" y="1199"/>
                  <a:pt x="6742" y="1700"/>
                  <a:pt x="6792" y="2101"/>
                </a:cubicBezTo>
                <a:cubicBezTo>
                  <a:pt x="6842" y="2778"/>
                  <a:pt x="7344" y="3254"/>
                  <a:pt x="7995" y="3354"/>
                </a:cubicBezTo>
                <a:cubicBezTo>
                  <a:pt x="8078" y="3367"/>
                  <a:pt x="8161" y="3373"/>
                  <a:pt x="8244" y="3373"/>
                </a:cubicBezTo>
                <a:cubicBezTo>
                  <a:pt x="8813" y="3373"/>
                  <a:pt x="9362" y="3077"/>
                  <a:pt x="9624" y="2552"/>
                </a:cubicBezTo>
                <a:cubicBezTo>
                  <a:pt x="9850" y="2076"/>
                  <a:pt x="9850" y="1475"/>
                  <a:pt x="9599" y="998"/>
                </a:cubicBezTo>
                <a:cubicBezTo>
                  <a:pt x="10025" y="998"/>
                  <a:pt x="10451" y="973"/>
                  <a:pt x="10903" y="898"/>
                </a:cubicBezTo>
                <a:lnTo>
                  <a:pt x="10903" y="898"/>
                </a:lnTo>
                <a:cubicBezTo>
                  <a:pt x="10652" y="1149"/>
                  <a:pt x="10527" y="1500"/>
                  <a:pt x="10552" y="1876"/>
                </a:cubicBezTo>
                <a:cubicBezTo>
                  <a:pt x="10627" y="2527"/>
                  <a:pt x="11178" y="3029"/>
                  <a:pt x="11830" y="3104"/>
                </a:cubicBezTo>
                <a:cubicBezTo>
                  <a:pt x="11905" y="3116"/>
                  <a:pt x="11981" y="3122"/>
                  <a:pt x="12056" y="3122"/>
                </a:cubicBezTo>
                <a:cubicBezTo>
                  <a:pt x="12607" y="3122"/>
                  <a:pt x="13138" y="2806"/>
                  <a:pt x="13359" y="2277"/>
                </a:cubicBezTo>
                <a:cubicBezTo>
                  <a:pt x="13559" y="1826"/>
                  <a:pt x="13509" y="1299"/>
                  <a:pt x="13258" y="898"/>
                </a:cubicBezTo>
                <a:cubicBezTo>
                  <a:pt x="13576" y="898"/>
                  <a:pt x="13904" y="909"/>
                  <a:pt x="14237" y="909"/>
                </a:cubicBezTo>
                <a:cubicBezTo>
                  <a:pt x="14403" y="909"/>
                  <a:pt x="14570" y="907"/>
                  <a:pt x="14737" y="898"/>
                </a:cubicBezTo>
                <a:lnTo>
                  <a:pt x="14737" y="898"/>
                </a:lnTo>
                <a:cubicBezTo>
                  <a:pt x="14273" y="1850"/>
                  <a:pt x="14626" y="3103"/>
                  <a:pt x="15816" y="3103"/>
                </a:cubicBezTo>
                <a:cubicBezTo>
                  <a:pt x="15911" y="3103"/>
                  <a:pt x="16010" y="3095"/>
                  <a:pt x="16116" y="3079"/>
                </a:cubicBezTo>
                <a:cubicBezTo>
                  <a:pt x="17268" y="2928"/>
                  <a:pt x="17644" y="1625"/>
                  <a:pt x="17093" y="798"/>
                </a:cubicBezTo>
                <a:lnTo>
                  <a:pt x="17093" y="798"/>
                </a:lnTo>
                <a:cubicBezTo>
                  <a:pt x="17569" y="823"/>
                  <a:pt x="18070" y="823"/>
                  <a:pt x="18572" y="823"/>
                </a:cubicBezTo>
                <a:cubicBezTo>
                  <a:pt x="18183" y="1796"/>
                  <a:pt x="18761" y="2957"/>
                  <a:pt x="19917" y="2957"/>
                </a:cubicBezTo>
                <a:cubicBezTo>
                  <a:pt x="19952" y="2957"/>
                  <a:pt x="19989" y="2956"/>
                  <a:pt x="20025" y="2953"/>
                </a:cubicBezTo>
                <a:cubicBezTo>
                  <a:pt x="21103" y="2878"/>
                  <a:pt x="21604" y="1775"/>
                  <a:pt x="21203" y="898"/>
                </a:cubicBezTo>
                <a:lnTo>
                  <a:pt x="21203" y="898"/>
                </a:lnTo>
                <a:cubicBezTo>
                  <a:pt x="21579" y="923"/>
                  <a:pt x="21930" y="923"/>
                  <a:pt x="22306" y="923"/>
                </a:cubicBezTo>
                <a:cubicBezTo>
                  <a:pt x="21963" y="1782"/>
                  <a:pt x="22460" y="2905"/>
                  <a:pt x="23492" y="2905"/>
                </a:cubicBezTo>
                <a:cubicBezTo>
                  <a:pt x="23514" y="2905"/>
                  <a:pt x="23536" y="2904"/>
                  <a:pt x="23559" y="2903"/>
                </a:cubicBezTo>
                <a:cubicBezTo>
                  <a:pt x="24436" y="2878"/>
                  <a:pt x="25339" y="1775"/>
                  <a:pt x="25013" y="1024"/>
                </a:cubicBezTo>
                <a:cubicBezTo>
                  <a:pt x="25489" y="998"/>
                  <a:pt x="25940" y="998"/>
                  <a:pt x="26391" y="923"/>
                </a:cubicBezTo>
                <a:lnTo>
                  <a:pt x="26391" y="923"/>
                </a:lnTo>
                <a:cubicBezTo>
                  <a:pt x="26141" y="1450"/>
                  <a:pt x="25990" y="2001"/>
                  <a:pt x="26391" y="2502"/>
                </a:cubicBezTo>
                <a:cubicBezTo>
                  <a:pt x="26730" y="2921"/>
                  <a:pt x="27291" y="3117"/>
                  <a:pt x="27809" y="3117"/>
                </a:cubicBezTo>
                <a:cubicBezTo>
                  <a:pt x="27942" y="3117"/>
                  <a:pt x="28073" y="3104"/>
                  <a:pt x="28196" y="3079"/>
                </a:cubicBezTo>
                <a:cubicBezTo>
                  <a:pt x="29173" y="2828"/>
                  <a:pt x="29675" y="1625"/>
                  <a:pt x="29073" y="923"/>
                </a:cubicBezTo>
                <a:lnTo>
                  <a:pt x="30226" y="923"/>
                </a:lnTo>
                <a:cubicBezTo>
                  <a:pt x="29910" y="1969"/>
                  <a:pt x="30584" y="3132"/>
                  <a:pt x="31769" y="3132"/>
                </a:cubicBezTo>
                <a:cubicBezTo>
                  <a:pt x="31806" y="3132"/>
                  <a:pt x="31843" y="3131"/>
                  <a:pt x="31880" y="3129"/>
                </a:cubicBezTo>
                <a:cubicBezTo>
                  <a:pt x="33108" y="3029"/>
                  <a:pt x="33685" y="1750"/>
                  <a:pt x="33208" y="773"/>
                </a:cubicBezTo>
                <a:lnTo>
                  <a:pt x="33208" y="773"/>
                </a:lnTo>
                <a:cubicBezTo>
                  <a:pt x="33559" y="798"/>
                  <a:pt x="33885" y="823"/>
                  <a:pt x="34236" y="848"/>
                </a:cubicBezTo>
                <a:cubicBezTo>
                  <a:pt x="33885" y="1800"/>
                  <a:pt x="34436" y="2928"/>
                  <a:pt x="35589" y="2928"/>
                </a:cubicBezTo>
                <a:cubicBezTo>
                  <a:pt x="35602" y="2929"/>
                  <a:pt x="35614" y="2929"/>
                  <a:pt x="35626" y="2929"/>
                </a:cubicBezTo>
                <a:cubicBezTo>
                  <a:pt x="36682" y="2929"/>
                  <a:pt x="37315" y="1865"/>
                  <a:pt x="37018" y="973"/>
                </a:cubicBezTo>
                <a:cubicBezTo>
                  <a:pt x="37319" y="948"/>
                  <a:pt x="37645" y="923"/>
                  <a:pt x="37945" y="898"/>
                </a:cubicBezTo>
                <a:lnTo>
                  <a:pt x="37945" y="898"/>
                </a:lnTo>
                <a:cubicBezTo>
                  <a:pt x="37695" y="1775"/>
                  <a:pt x="38221" y="2753"/>
                  <a:pt x="39274" y="2803"/>
                </a:cubicBezTo>
                <a:cubicBezTo>
                  <a:pt x="39298" y="2804"/>
                  <a:pt x="39323" y="2805"/>
                  <a:pt x="39347" y="2805"/>
                </a:cubicBezTo>
                <a:cubicBezTo>
                  <a:pt x="40334" y="2805"/>
                  <a:pt x="40996" y="1829"/>
                  <a:pt x="40727" y="948"/>
                </a:cubicBezTo>
                <a:lnTo>
                  <a:pt x="40727" y="948"/>
                </a:lnTo>
                <a:cubicBezTo>
                  <a:pt x="41028" y="1024"/>
                  <a:pt x="41329" y="1049"/>
                  <a:pt x="41630" y="1074"/>
                </a:cubicBezTo>
                <a:cubicBezTo>
                  <a:pt x="41228" y="1800"/>
                  <a:pt x="41880" y="2928"/>
                  <a:pt x="42858" y="3079"/>
                </a:cubicBezTo>
                <a:cubicBezTo>
                  <a:pt x="42948" y="3092"/>
                  <a:pt x="43038" y="3099"/>
                  <a:pt x="43126" y="3099"/>
                </a:cubicBezTo>
                <a:cubicBezTo>
                  <a:pt x="44355" y="3099"/>
                  <a:pt x="45307" y="1844"/>
                  <a:pt x="44863" y="698"/>
                </a:cubicBezTo>
                <a:close/>
                <a:moveTo>
                  <a:pt x="47088" y="0"/>
                </a:moveTo>
                <a:cubicBezTo>
                  <a:pt x="46975" y="0"/>
                  <a:pt x="46861" y="48"/>
                  <a:pt x="46792" y="146"/>
                </a:cubicBezTo>
                <a:cubicBezTo>
                  <a:pt x="46603" y="146"/>
                  <a:pt x="46411" y="145"/>
                  <a:pt x="46218" y="145"/>
                </a:cubicBezTo>
                <a:cubicBezTo>
                  <a:pt x="45543" y="145"/>
                  <a:pt x="44854" y="160"/>
                  <a:pt x="44211" y="297"/>
                </a:cubicBezTo>
                <a:cubicBezTo>
                  <a:pt x="44061" y="347"/>
                  <a:pt x="44061" y="572"/>
                  <a:pt x="44211" y="597"/>
                </a:cubicBezTo>
                <a:lnTo>
                  <a:pt x="44286" y="597"/>
                </a:lnTo>
                <a:cubicBezTo>
                  <a:pt x="44462" y="1199"/>
                  <a:pt x="44512" y="1851"/>
                  <a:pt x="43935" y="2277"/>
                </a:cubicBezTo>
                <a:cubicBezTo>
                  <a:pt x="43706" y="2437"/>
                  <a:pt x="43435" y="2556"/>
                  <a:pt x="43161" y="2556"/>
                </a:cubicBezTo>
                <a:cubicBezTo>
                  <a:pt x="43135" y="2556"/>
                  <a:pt x="43109" y="2555"/>
                  <a:pt x="43083" y="2552"/>
                </a:cubicBezTo>
                <a:cubicBezTo>
                  <a:pt x="42908" y="2502"/>
                  <a:pt x="42757" y="2452"/>
                  <a:pt x="42582" y="2427"/>
                </a:cubicBezTo>
                <a:cubicBezTo>
                  <a:pt x="41980" y="2126"/>
                  <a:pt x="41955" y="1675"/>
                  <a:pt x="42482" y="1099"/>
                </a:cubicBezTo>
                <a:cubicBezTo>
                  <a:pt x="42807" y="998"/>
                  <a:pt x="42732" y="547"/>
                  <a:pt x="42406" y="522"/>
                </a:cubicBezTo>
                <a:cubicBezTo>
                  <a:pt x="42002" y="490"/>
                  <a:pt x="41577" y="437"/>
                  <a:pt x="41158" y="437"/>
                </a:cubicBezTo>
                <a:cubicBezTo>
                  <a:pt x="40927" y="437"/>
                  <a:pt x="40699" y="453"/>
                  <a:pt x="40477" y="497"/>
                </a:cubicBezTo>
                <a:cubicBezTo>
                  <a:pt x="40451" y="489"/>
                  <a:pt x="40422" y="484"/>
                  <a:pt x="40393" y="484"/>
                </a:cubicBezTo>
                <a:cubicBezTo>
                  <a:pt x="40251" y="484"/>
                  <a:pt x="40093" y="582"/>
                  <a:pt x="40176" y="748"/>
                </a:cubicBezTo>
                <a:cubicBezTo>
                  <a:pt x="40426" y="1399"/>
                  <a:pt x="40226" y="2277"/>
                  <a:pt x="39374" y="2302"/>
                </a:cubicBezTo>
                <a:cubicBezTo>
                  <a:pt x="39362" y="2302"/>
                  <a:pt x="39351" y="2302"/>
                  <a:pt x="39340" y="2302"/>
                </a:cubicBezTo>
                <a:cubicBezTo>
                  <a:pt x="38464" y="2302"/>
                  <a:pt x="38177" y="1341"/>
                  <a:pt x="38622" y="698"/>
                </a:cubicBezTo>
                <a:cubicBezTo>
                  <a:pt x="38722" y="547"/>
                  <a:pt x="38597" y="297"/>
                  <a:pt x="38396" y="297"/>
                </a:cubicBezTo>
                <a:cubicBezTo>
                  <a:pt x="37845" y="372"/>
                  <a:pt x="37319" y="447"/>
                  <a:pt x="36792" y="572"/>
                </a:cubicBezTo>
                <a:cubicBezTo>
                  <a:pt x="36767" y="547"/>
                  <a:pt x="36742" y="522"/>
                  <a:pt x="36717" y="472"/>
                </a:cubicBezTo>
                <a:cubicBezTo>
                  <a:pt x="36687" y="435"/>
                  <a:pt x="36647" y="420"/>
                  <a:pt x="36606" y="420"/>
                </a:cubicBezTo>
                <a:cubicBezTo>
                  <a:pt x="36478" y="420"/>
                  <a:pt x="36335" y="571"/>
                  <a:pt x="36391" y="723"/>
                </a:cubicBezTo>
                <a:cubicBezTo>
                  <a:pt x="36341" y="798"/>
                  <a:pt x="36391" y="948"/>
                  <a:pt x="36492" y="973"/>
                </a:cubicBezTo>
                <a:cubicBezTo>
                  <a:pt x="36735" y="1630"/>
                  <a:pt x="36459" y="2429"/>
                  <a:pt x="35662" y="2429"/>
                </a:cubicBezTo>
                <a:cubicBezTo>
                  <a:pt x="35638" y="2429"/>
                  <a:pt x="35614" y="2429"/>
                  <a:pt x="35589" y="2427"/>
                </a:cubicBezTo>
                <a:cubicBezTo>
                  <a:pt x="34687" y="2402"/>
                  <a:pt x="34436" y="1374"/>
                  <a:pt x="34913" y="723"/>
                </a:cubicBezTo>
                <a:cubicBezTo>
                  <a:pt x="35063" y="572"/>
                  <a:pt x="34888" y="322"/>
                  <a:pt x="34687" y="322"/>
                </a:cubicBezTo>
                <a:cubicBezTo>
                  <a:pt x="34086" y="322"/>
                  <a:pt x="33509" y="322"/>
                  <a:pt x="32908" y="347"/>
                </a:cubicBezTo>
                <a:cubicBezTo>
                  <a:pt x="32873" y="312"/>
                  <a:pt x="32831" y="298"/>
                  <a:pt x="32787" y="298"/>
                </a:cubicBezTo>
                <a:cubicBezTo>
                  <a:pt x="32641" y="298"/>
                  <a:pt x="32485" y="462"/>
                  <a:pt x="32582" y="597"/>
                </a:cubicBezTo>
                <a:cubicBezTo>
                  <a:pt x="33098" y="1359"/>
                  <a:pt x="32867" y="2554"/>
                  <a:pt x="31843" y="2554"/>
                </a:cubicBezTo>
                <a:cubicBezTo>
                  <a:pt x="31822" y="2554"/>
                  <a:pt x="31801" y="2553"/>
                  <a:pt x="31780" y="2552"/>
                </a:cubicBezTo>
                <a:cubicBezTo>
                  <a:pt x="30827" y="2527"/>
                  <a:pt x="30477" y="1550"/>
                  <a:pt x="30878" y="798"/>
                </a:cubicBezTo>
                <a:cubicBezTo>
                  <a:pt x="31003" y="623"/>
                  <a:pt x="30853" y="397"/>
                  <a:pt x="30652" y="397"/>
                </a:cubicBezTo>
                <a:cubicBezTo>
                  <a:pt x="29975" y="397"/>
                  <a:pt x="29374" y="497"/>
                  <a:pt x="28722" y="648"/>
                </a:cubicBezTo>
                <a:cubicBezTo>
                  <a:pt x="28697" y="623"/>
                  <a:pt x="28647" y="597"/>
                  <a:pt x="28622" y="572"/>
                </a:cubicBezTo>
                <a:cubicBezTo>
                  <a:pt x="28590" y="561"/>
                  <a:pt x="28559" y="556"/>
                  <a:pt x="28528" y="556"/>
                </a:cubicBezTo>
                <a:cubicBezTo>
                  <a:pt x="28295" y="556"/>
                  <a:pt x="28127" y="863"/>
                  <a:pt x="28371" y="973"/>
                </a:cubicBezTo>
                <a:cubicBezTo>
                  <a:pt x="29098" y="1349"/>
                  <a:pt x="28923" y="2277"/>
                  <a:pt x="28196" y="2552"/>
                </a:cubicBezTo>
                <a:cubicBezTo>
                  <a:pt x="28045" y="2590"/>
                  <a:pt x="27901" y="2609"/>
                  <a:pt x="27760" y="2609"/>
                </a:cubicBezTo>
                <a:cubicBezTo>
                  <a:pt x="27619" y="2609"/>
                  <a:pt x="27482" y="2590"/>
                  <a:pt x="27344" y="2552"/>
                </a:cubicBezTo>
                <a:cubicBezTo>
                  <a:pt x="26517" y="2001"/>
                  <a:pt x="26391" y="1399"/>
                  <a:pt x="26993" y="798"/>
                </a:cubicBezTo>
                <a:cubicBezTo>
                  <a:pt x="27118" y="623"/>
                  <a:pt x="27043" y="372"/>
                  <a:pt x="26817" y="372"/>
                </a:cubicBezTo>
                <a:cubicBezTo>
                  <a:pt x="26091" y="397"/>
                  <a:pt x="25339" y="497"/>
                  <a:pt x="24612" y="572"/>
                </a:cubicBezTo>
                <a:cubicBezTo>
                  <a:pt x="24587" y="572"/>
                  <a:pt x="24562" y="547"/>
                  <a:pt x="24537" y="547"/>
                </a:cubicBezTo>
                <a:cubicBezTo>
                  <a:pt x="24503" y="522"/>
                  <a:pt x="24467" y="511"/>
                  <a:pt x="24432" y="511"/>
                </a:cubicBezTo>
                <a:cubicBezTo>
                  <a:pt x="24361" y="511"/>
                  <a:pt x="24294" y="556"/>
                  <a:pt x="24261" y="623"/>
                </a:cubicBezTo>
                <a:cubicBezTo>
                  <a:pt x="24086" y="698"/>
                  <a:pt x="24111" y="998"/>
                  <a:pt x="24336" y="998"/>
                </a:cubicBezTo>
                <a:lnTo>
                  <a:pt x="24436" y="998"/>
                </a:lnTo>
                <a:cubicBezTo>
                  <a:pt x="24637" y="1299"/>
                  <a:pt x="24512" y="1800"/>
                  <a:pt x="24336" y="2026"/>
                </a:cubicBezTo>
                <a:cubicBezTo>
                  <a:pt x="24134" y="2249"/>
                  <a:pt x="23882" y="2373"/>
                  <a:pt x="23608" y="2373"/>
                </a:cubicBezTo>
                <a:cubicBezTo>
                  <a:pt x="23543" y="2373"/>
                  <a:pt x="23476" y="2366"/>
                  <a:pt x="23409" y="2352"/>
                </a:cubicBezTo>
                <a:cubicBezTo>
                  <a:pt x="22732" y="2252"/>
                  <a:pt x="22381" y="1425"/>
                  <a:pt x="22857" y="823"/>
                </a:cubicBezTo>
                <a:cubicBezTo>
                  <a:pt x="22983" y="673"/>
                  <a:pt x="22908" y="472"/>
                  <a:pt x="22707" y="447"/>
                </a:cubicBezTo>
                <a:cubicBezTo>
                  <a:pt x="22439" y="428"/>
                  <a:pt x="22171" y="420"/>
                  <a:pt x="21903" y="420"/>
                </a:cubicBezTo>
                <a:cubicBezTo>
                  <a:pt x="21469" y="420"/>
                  <a:pt x="21036" y="441"/>
                  <a:pt x="20602" y="472"/>
                </a:cubicBezTo>
                <a:cubicBezTo>
                  <a:pt x="20351" y="497"/>
                  <a:pt x="20351" y="848"/>
                  <a:pt x="20602" y="873"/>
                </a:cubicBezTo>
                <a:lnTo>
                  <a:pt x="20652" y="873"/>
                </a:lnTo>
                <a:cubicBezTo>
                  <a:pt x="21028" y="1525"/>
                  <a:pt x="20777" y="2452"/>
                  <a:pt x="19925" y="2452"/>
                </a:cubicBezTo>
                <a:cubicBezTo>
                  <a:pt x="18998" y="2452"/>
                  <a:pt x="18747" y="1349"/>
                  <a:pt x="19198" y="698"/>
                </a:cubicBezTo>
                <a:cubicBezTo>
                  <a:pt x="19299" y="547"/>
                  <a:pt x="19173" y="322"/>
                  <a:pt x="18973" y="322"/>
                </a:cubicBezTo>
                <a:cubicBezTo>
                  <a:pt x="18529" y="322"/>
                  <a:pt x="18085" y="305"/>
                  <a:pt x="17641" y="305"/>
                </a:cubicBezTo>
                <a:cubicBezTo>
                  <a:pt x="17308" y="305"/>
                  <a:pt x="16975" y="315"/>
                  <a:pt x="16642" y="347"/>
                </a:cubicBezTo>
                <a:lnTo>
                  <a:pt x="16592" y="347"/>
                </a:lnTo>
                <a:cubicBezTo>
                  <a:pt x="16592" y="347"/>
                  <a:pt x="16567" y="322"/>
                  <a:pt x="16542" y="322"/>
                </a:cubicBezTo>
                <a:cubicBezTo>
                  <a:pt x="16503" y="299"/>
                  <a:pt x="16465" y="289"/>
                  <a:pt x="16428" y="289"/>
                </a:cubicBezTo>
                <a:cubicBezTo>
                  <a:pt x="16226" y="289"/>
                  <a:pt x="16083" y="595"/>
                  <a:pt x="16316" y="723"/>
                </a:cubicBezTo>
                <a:cubicBezTo>
                  <a:pt x="17068" y="1224"/>
                  <a:pt x="17118" y="2427"/>
                  <a:pt x="16065" y="2628"/>
                </a:cubicBezTo>
                <a:cubicBezTo>
                  <a:pt x="16001" y="2641"/>
                  <a:pt x="15937" y="2648"/>
                  <a:pt x="15874" y="2648"/>
                </a:cubicBezTo>
                <a:cubicBezTo>
                  <a:pt x="15009" y="2648"/>
                  <a:pt x="14351" y="1430"/>
                  <a:pt x="15238" y="823"/>
                </a:cubicBezTo>
                <a:cubicBezTo>
                  <a:pt x="15414" y="723"/>
                  <a:pt x="15339" y="472"/>
                  <a:pt x="15113" y="447"/>
                </a:cubicBezTo>
                <a:cubicBezTo>
                  <a:pt x="14835" y="428"/>
                  <a:pt x="14558" y="420"/>
                  <a:pt x="14279" y="420"/>
                </a:cubicBezTo>
                <a:cubicBezTo>
                  <a:pt x="13827" y="420"/>
                  <a:pt x="13372" y="441"/>
                  <a:pt x="12908" y="472"/>
                </a:cubicBezTo>
                <a:cubicBezTo>
                  <a:pt x="12882" y="497"/>
                  <a:pt x="12857" y="497"/>
                  <a:pt x="12807" y="522"/>
                </a:cubicBezTo>
                <a:cubicBezTo>
                  <a:pt x="12682" y="522"/>
                  <a:pt x="12582" y="748"/>
                  <a:pt x="12682" y="898"/>
                </a:cubicBezTo>
                <a:cubicBezTo>
                  <a:pt x="13208" y="1525"/>
                  <a:pt x="13008" y="2628"/>
                  <a:pt x="12030" y="2628"/>
                </a:cubicBezTo>
                <a:cubicBezTo>
                  <a:pt x="11103" y="2628"/>
                  <a:pt x="10627" y="1274"/>
                  <a:pt x="11604" y="923"/>
                </a:cubicBezTo>
                <a:cubicBezTo>
                  <a:pt x="11730" y="873"/>
                  <a:pt x="11730" y="698"/>
                  <a:pt x="11629" y="673"/>
                </a:cubicBezTo>
                <a:cubicBezTo>
                  <a:pt x="11604" y="572"/>
                  <a:pt x="11554" y="472"/>
                  <a:pt x="11429" y="472"/>
                </a:cubicBezTo>
                <a:cubicBezTo>
                  <a:pt x="11209" y="457"/>
                  <a:pt x="10984" y="449"/>
                  <a:pt x="10758" y="449"/>
                </a:cubicBezTo>
                <a:cubicBezTo>
                  <a:pt x="10236" y="449"/>
                  <a:pt x="9705" y="493"/>
                  <a:pt x="9198" y="597"/>
                </a:cubicBezTo>
                <a:cubicBezTo>
                  <a:pt x="9187" y="596"/>
                  <a:pt x="9176" y="595"/>
                  <a:pt x="9164" y="595"/>
                </a:cubicBezTo>
                <a:cubicBezTo>
                  <a:pt x="9020" y="595"/>
                  <a:pt x="8857" y="736"/>
                  <a:pt x="8973" y="898"/>
                </a:cubicBezTo>
                <a:cubicBezTo>
                  <a:pt x="9248" y="1299"/>
                  <a:pt x="9424" y="1750"/>
                  <a:pt x="9223" y="2227"/>
                </a:cubicBezTo>
                <a:cubicBezTo>
                  <a:pt x="9070" y="2620"/>
                  <a:pt x="8688" y="2842"/>
                  <a:pt x="8276" y="2842"/>
                </a:cubicBezTo>
                <a:cubicBezTo>
                  <a:pt x="8216" y="2842"/>
                  <a:pt x="8156" y="2838"/>
                  <a:pt x="8095" y="2828"/>
                </a:cubicBezTo>
                <a:cubicBezTo>
                  <a:pt x="7669" y="2778"/>
                  <a:pt x="7344" y="2452"/>
                  <a:pt x="7344" y="2001"/>
                </a:cubicBezTo>
                <a:cubicBezTo>
                  <a:pt x="7319" y="1600"/>
                  <a:pt x="7544" y="1299"/>
                  <a:pt x="7845" y="1024"/>
                </a:cubicBezTo>
                <a:cubicBezTo>
                  <a:pt x="7920" y="948"/>
                  <a:pt x="7920" y="873"/>
                  <a:pt x="7870" y="798"/>
                </a:cubicBezTo>
                <a:cubicBezTo>
                  <a:pt x="7945" y="698"/>
                  <a:pt x="7895" y="497"/>
                  <a:pt x="7770" y="472"/>
                </a:cubicBezTo>
                <a:cubicBezTo>
                  <a:pt x="7476" y="428"/>
                  <a:pt x="7177" y="412"/>
                  <a:pt x="6874" y="412"/>
                </a:cubicBezTo>
                <a:cubicBezTo>
                  <a:pt x="6324" y="412"/>
                  <a:pt x="5763" y="465"/>
                  <a:pt x="5213" y="497"/>
                </a:cubicBezTo>
                <a:cubicBezTo>
                  <a:pt x="5163" y="497"/>
                  <a:pt x="5113" y="522"/>
                  <a:pt x="5088" y="572"/>
                </a:cubicBezTo>
                <a:cubicBezTo>
                  <a:pt x="5069" y="567"/>
                  <a:pt x="5050" y="565"/>
                  <a:pt x="5032" y="565"/>
                </a:cubicBezTo>
                <a:cubicBezTo>
                  <a:pt x="4879" y="565"/>
                  <a:pt x="4756" y="736"/>
                  <a:pt x="4913" y="848"/>
                </a:cubicBezTo>
                <a:cubicBezTo>
                  <a:pt x="5213" y="1099"/>
                  <a:pt x="5464" y="1425"/>
                  <a:pt x="5439" y="1826"/>
                </a:cubicBezTo>
                <a:cubicBezTo>
                  <a:pt x="5389" y="2327"/>
                  <a:pt x="4988" y="2728"/>
                  <a:pt x="4512" y="2778"/>
                </a:cubicBezTo>
                <a:cubicBezTo>
                  <a:pt x="4478" y="2781"/>
                  <a:pt x="4444" y="2783"/>
                  <a:pt x="4409" y="2783"/>
                </a:cubicBezTo>
                <a:cubicBezTo>
                  <a:pt x="3603" y="2783"/>
                  <a:pt x="2415" y="1966"/>
                  <a:pt x="3208" y="1149"/>
                </a:cubicBezTo>
                <a:cubicBezTo>
                  <a:pt x="3312" y="1045"/>
                  <a:pt x="3210" y="873"/>
                  <a:pt x="3087" y="873"/>
                </a:cubicBezTo>
                <a:cubicBezTo>
                  <a:pt x="3061" y="873"/>
                  <a:pt x="3034" y="881"/>
                  <a:pt x="3008" y="898"/>
                </a:cubicBezTo>
                <a:lnTo>
                  <a:pt x="2983" y="898"/>
                </a:lnTo>
                <a:cubicBezTo>
                  <a:pt x="2933" y="873"/>
                  <a:pt x="2907" y="848"/>
                  <a:pt x="2857" y="848"/>
                </a:cubicBezTo>
                <a:cubicBezTo>
                  <a:pt x="2773" y="836"/>
                  <a:pt x="2689" y="831"/>
                  <a:pt x="2605" y="831"/>
                </a:cubicBezTo>
                <a:cubicBezTo>
                  <a:pt x="2339" y="831"/>
                  <a:pt x="2077" y="879"/>
                  <a:pt x="1830" y="898"/>
                </a:cubicBezTo>
                <a:cubicBezTo>
                  <a:pt x="1479" y="923"/>
                  <a:pt x="1153" y="923"/>
                  <a:pt x="802" y="923"/>
                </a:cubicBezTo>
                <a:cubicBezTo>
                  <a:pt x="752" y="923"/>
                  <a:pt x="727" y="923"/>
                  <a:pt x="702" y="948"/>
                </a:cubicBezTo>
                <a:cubicBezTo>
                  <a:pt x="669" y="893"/>
                  <a:pt x="606" y="862"/>
                  <a:pt x="547" y="862"/>
                </a:cubicBezTo>
                <a:cubicBezTo>
                  <a:pt x="472" y="862"/>
                  <a:pt x="401" y="912"/>
                  <a:pt x="401" y="1024"/>
                </a:cubicBezTo>
                <a:cubicBezTo>
                  <a:pt x="151" y="8693"/>
                  <a:pt x="552" y="16412"/>
                  <a:pt x="501" y="24106"/>
                </a:cubicBezTo>
                <a:cubicBezTo>
                  <a:pt x="451" y="32126"/>
                  <a:pt x="226" y="40147"/>
                  <a:pt x="0" y="48167"/>
                </a:cubicBezTo>
                <a:cubicBezTo>
                  <a:pt x="0" y="48346"/>
                  <a:pt x="141" y="48435"/>
                  <a:pt x="276" y="48435"/>
                </a:cubicBezTo>
                <a:cubicBezTo>
                  <a:pt x="330" y="48435"/>
                  <a:pt x="383" y="48421"/>
                  <a:pt x="426" y="48392"/>
                </a:cubicBezTo>
                <a:cubicBezTo>
                  <a:pt x="451" y="48417"/>
                  <a:pt x="501" y="48442"/>
                  <a:pt x="552" y="48442"/>
                </a:cubicBezTo>
                <a:cubicBezTo>
                  <a:pt x="6395" y="48873"/>
                  <a:pt x="12274" y="49015"/>
                  <a:pt x="18164" y="49015"/>
                </a:cubicBezTo>
                <a:cubicBezTo>
                  <a:pt x="27709" y="49015"/>
                  <a:pt x="37282" y="48642"/>
                  <a:pt x="46767" y="48518"/>
                </a:cubicBezTo>
                <a:cubicBezTo>
                  <a:pt x="46968" y="48518"/>
                  <a:pt x="47068" y="48367"/>
                  <a:pt x="47068" y="48217"/>
                </a:cubicBezTo>
                <a:cubicBezTo>
                  <a:pt x="47118" y="48217"/>
                  <a:pt x="47193" y="48167"/>
                  <a:pt x="47193" y="48066"/>
                </a:cubicBezTo>
                <a:cubicBezTo>
                  <a:pt x="47519" y="40147"/>
                  <a:pt x="47118" y="32152"/>
                  <a:pt x="47168" y="24207"/>
                </a:cubicBezTo>
                <a:cubicBezTo>
                  <a:pt x="47193" y="16237"/>
                  <a:pt x="47269" y="8292"/>
                  <a:pt x="47419" y="347"/>
                </a:cubicBezTo>
                <a:cubicBezTo>
                  <a:pt x="47434" y="118"/>
                  <a:pt x="47263" y="0"/>
                  <a:pt x="47088" y="0"/>
                </a:cubicBezTo>
                <a:close/>
              </a:path>
            </a:pathLst>
          </a:custGeom>
          <a:solidFill>
            <a:srgbClr val="1C1C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9" name="Google Shape;1359;p39"/>
          <p:cNvSpPr txBox="1"/>
          <p:nvPr/>
        </p:nvSpPr>
        <p:spPr>
          <a:xfrm>
            <a:off x="1115550" y="1301075"/>
            <a:ext cx="16500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To Do</a:t>
            </a:r>
            <a:endParaRPr sz="2000" b="1">
              <a:solidFill>
                <a:schemeClr val="lt1"/>
              </a:solidFill>
            </a:endParaRPr>
          </a:p>
        </p:txBody>
      </p:sp>
      <p:sp>
        <p:nvSpPr>
          <p:cNvPr id="1360" name="Google Shape;1360;p39"/>
          <p:cNvSpPr/>
          <p:nvPr/>
        </p:nvSpPr>
        <p:spPr>
          <a:xfrm>
            <a:off x="986000" y="2428275"/>
            <a:ext cx="1187768" cy="572719"/>
          </a:xfrm>
          <a:custGeom>
            <a:avLst/>
            <a:gdLst/>
            <a:ahLst/>
            <a:cxnLst/>
            <a:rect l="l" t="t" r="r" b="b"/>
            <a:pathLst>
              <a:path w="34173" h="19097" extrusionOk="0">
                <a:moveTo>
                  <a:pt x="17241" y="1980"/>
                </a:moveTo>
                <a:lnTo>
                  <a:pt x="16421" y="2046"/>
                </a:lnTo>
                <a:lnTo>
                  <a:pt x="14787" y="2288"/>
                </a:lnTo>
                <a:lnTo>
                  <a:pt x="13166" y="2663"/>
                </a:lnTo>
                <a:lnTo>
                  <a:pt x="12367" y="2893"/>
                </a:lnTo>
                <a:lnTo>
                  <a:pt x="12246" y="2941"/>
                </a:lnTo>
                <a:lnTo>
                  <a:pt x="12174" y="3087"/>
                </a:lnTo>
                <a:lnTo>
                  <a:pt x="12319" y="3389"/>
                </a:lnTo>
                <a:lnTo>
                  <a:pt x="13081" y="4043"/>
                </a:lnTo>
                <a:lnTo>
                  <a:pt x="13347" y="4200"/>
                </a:lnTo>
                <a:lnTo>
                  <a:pt x="13626" y="4345"/>
                </a:lnTo>
                <a:lnTo>
                  <a:pt x="14231" y="4599"/>
                </a:lnTo>
                <a:lnTo>
                  <a:pt x="14872" y="4757"/>
                </a:lnTo>
                <a:lnTo>
                  <a:pt x="15513" y="4781"/>
                </a:lnTo>
                <a:lnTo>
                  <a:pt x="15828" y="4708"/>
                </a:lnTo>
                <a:lnTo>
                  <a:pt x="16603" y="4478"/>
                </a:lnTo>
                <a:lnTo>
                  <a:pt x="18212" y="4115"/>
                </a:lnTo>
                <a:lnTo>
                  <a:pt x="19870" y="3897"/>
                </a:lnTo>
                <a:lnTo>
                  <a:pt x="21552" y="3825"/>
                </a:lnTo>
                <a:lnTo>
                  <a:pt x="23210" y="3934"/>
                </a:lnTo>
                <a:lnTo>
                  <a:pt x="24420" y="4164"/>
                </a:lnTo>
                <a:lnTo>
                  <a:pt x="25206" y="4381"/>
                </a:lnTo>
                <a:lnTo>
                  <a:pt x="25969" y="4660"/>
                </a:lnTo>
                <a:lnTo>
                  <a:pt x="26707" y="5011"/>
                </a:lnTo>
                <a:lnTo>
                  <a:pt x="27409" y="5422"/>
                </a:lnTo>
                <a:lnTo>
                  <a:pt x="28074" y="5906"/>
                </a:lnTo>
                <a:lnTo>
                  <a:pt x="28401" y="6184"/>
                </a:lnTo>
                <a:lnTo>
                  <a:pt x="28679" y="6439"/>
                </a:lnTo>
                <a:lnTo>
                  <a:pt x="29236" y="6983"/>
                </a:lnTo>
                <a:lnTo>
                  <a:pt x="29720" y="7588"/>
                </a:lnTo>
                <a:lnTo>
                  <a:pt x="30119" y="8242"/>
                </a:lnTo>
                <a:lnTo>
                  <a:pt x="30277" y="8593"/>
                </a:lnTo>
                <a:lnTo>
                  <a:pt x="30337" y="8774"/>
                </a:lnTo>
                <a:lnTo>
                  <a:pt x="30385" y="9125"/>
                </a:lnTo>
                <a:lnTo>
                  <a:pt x="30349" y="9621"/>
                </a:lnTo>
                <a:lnTo>
                  <a:pt x="30119" y="10262"/>
                </a:lnTo>
                <a:lnTo>
                  <a:pt x="29756" y="10855"/>
                </a:lnTo>
                <a:lnTo>
                  <a:pt x="29563" y="11146"/>
                </a:lnTo>
                <a:lnTo>
                  <a:pt x="29187" y="11654"/>
                </a:lnTo>
                <a:lnTo>
                  <a:pt x="28304" y="12562"/>
                </a:lnTo>
                <a:lnTo>
                  <a:pt x="27312" y="13348"/>
                </a:lnTo>
                <a:lnTo>
                  <a:pt x="26247" y="14038"/>
                </a:lnTo>
                <a:lnTo>
                  <a:pt x="25702" y="14340"/>
                </a:lnTo>
                <a:lnTo>
                  <a:pt x="25061" y="14667"/>
                </a:lnTo>
                <a:lnTo>
                  <a:pt x="23730" y="15260"/>
                </a:lnTo>
                <a:lnTo>
                  <a:pt x="22363" y="15744"/>
                </a:lnTo>
                <a:lnTo>
                  <a:pt x="20959" y="16156"/>
                </a:lnTo>
                <a:lnTo>
                  <a:pt x="19531" y="16470"/>
                </a:lnTo>
                <a:lnTo>
                  <a:pt x="18079" y="16712"/>
                </a:lnTo>
                <a:lnTo>
                  <a:pt x="15913" y="16978"/>
                </a:lnTo>
                <a:lnTo>
                  <a:pt x="14473" y="17063"/>
                </a:lnTo>
                <a:lnTo>
                  <a:pt x="13190" y="17124"/>
                </a:lnTo>
                <a:lnTo>
                  <a:pt x="11218" y="17063"/>
                </a:lnTo>
                <a:lnTo>
                  <a:pt x="9947" y="16966"/>
                </a:lnTo>
                <a:lnTo>
                  <a:pt x="9342" y="16882"/>
                </a:lnTo>
                <a:lnTo>
                  <a:pt x="8785" y="16797"/>
                </a:lnTo>
                <a:lnTo>
                  <a:pt x="8217" y="16700"/>
                </a:lnTo>
                <a:lnTo>
                  <a:pt x="7950" y="16640"/>
                </a:lnTo>
                <a:lnTo>
                  <a:pt x="7696" y="16579"/>
                </a:lnTo>
                <a:lnTo>
                  <a:pt x="7587" y="16567"/>
                </a:lnTo>
                <a:lnTo>
                  <a:pt x="7503" y="16531"/>
                </a:lnTo>
                <a:lnTo>
                  <a:pt x="7261" y="16470"/>
                </a:lnTo>
                <a:lnTo>
                  <a:pt x="7031" y="16398"/>
                </a:lnTo>
                <a:lnTo>
                  <a:pt x="6982" y="16398"/>
                </a:lnTo>
                <a:lnTo>
                  <a:pt x="6958" y="16373"/>
                </a:lnTo>
                <a:lnTo>
                  <a:pt x="6631" y="16240"/>
                </a:lnTo>
                <a:lnTo>
                  <a:pt x="6051" y="15865"/>
                </a:lnTo>
                <a:lnTo>
                  <a:pt x="5784" y="15647"/>
                </a:lnTo>
                <a:lnTo>
                  <a:pt x="5397" y="15308"/>
                </a:lnTo>
                <a:lnTo>
                  <a:pt x="4756" y="14558"/>
                </a:lnTo>
                <a:lnTo>
                  <a:pt x="4296" y="13735"/>
                </a:lnTo>
                <a:lnTo>
                  <a:pt x="3981" y="12852"/>
                </a:lnTo>
                <a:lnTo>
                  <a:pt x="3824" y="11932"/>
                </a:lnTo>
                <a:lnTo>
                  <a:pt x="3824" y="10988"/>
                </a:lnTo>
                <a:lnTo>
                  <a:pt x="3945" y="10045"/>
                </a:lnTo>
                <a:lnTo>
                  <a:pt x="4223" y="9101"/>
                </a:lnTo>
                <a:lnTo>
                  <a:pt x="4405" y="8641"/>
                </a:lnTo>
                <a:lnTo>
                  <a:pt x="4611" y="8193"/>
                </a:lnTo>
                <a:lnTo>
                  <a:pt x="5119" y="7346"/>
                </a:lnTo>
                <a:lnTo>
                  <a:pt x="5700" y="6572"/>
                </a:lnTo>
                <a:lnTo>
                  <a:pt x="6377" y="5858"/>
                </a:lnTo>
                <a:lnTo>
                  <a:pt x="7103" y="5216"/>
                </a:lnTo>
                <a:lnTo>
                  <a:pt x="7890" y="4623"/>
                </a:lnTo>
                <a:lnTo>
                  <a:pt x="8725" y="4091"/>
                </a:lnTo>
                <a:lnTo>
                  <a:pt x="9584" y="3631"/>
                </a:lnTo>
                <a:lnTo>
                  <a:pt x="10020" y="3413"/>
                </a:lnTo>
                <a:lnTo>
                  <a:pt x="10528" y="3183"/>
                </a:lnTo>
                <a:lnTo>
                  <a:pt x="11581" y="2784"/>
                </a:lnTo>
                <a:lnTo>
                  <a:pt x="12670" y="2482"/>
                </a:lnTo>
                <a:lnTo>
                  <a:pt x="13771" y="2252"/>
                </a:lnTo>
                <a:lnTo>
                  <a:pt x="14896" y="2094"/>
                </a:lnTo>
                <a:lnTo>
                  <a:pt x="16022" y="1998"/>
                </a:lnTo>
                <a:lnTo>
                  <a:pt x="17241" y="1980"/>
                </a:lnTo>
                <a:close/>
                <a:moveTo>
                  <a:pt x="15308" y="1"/>
                </a:moveTo>
                <a:lnTo>
                  <a:pt x="13275" y="37"/>
                </a:lnTo>
                <a:lnTo>
                  <a:pt x="12258" y="110"/>
                </a:lnTo>
                <a:lnTo>
                  <a:pt x="11399" y="207"/>
                </a:lnTo>
                <a:lnTo>
                  <a:pt x="9657" y="533"/>
                </a:lnTo>
                <a:lnTo>
                  <a:pt x="7950" y="1030"/>
                </a:lnTo>
                <a:lnTo>
                  <a:pt x="6305" y="1719"/>
                </a:lnTo>
                <a:lnTo>
                  <a:pt x="5131" y="2349"/>
                </a:lnTo>
                <a:lnTo>
                  <a:pt x="4393" y="2833"/>
                </a:lnTo>
                <a:lnTo>
                  <a:pt x="3691" y="3353"/>
                </a:lnTo>
                <a:lnTo>
                  <a:pt x="3025" y="3934"/>
                </a:lnTo>
                <a:lnTo>
                  <a:pt x="2408" y="4551"/>
                </a:lnTo>
                <a:lnTo>
                  <a:pt x="1839" y="5216"/>
                </a:lnTo>
                <a:lnTo>
                  <a:pt x="1331" y="5942"/>
                </a:lnTo>
                <a:lnTo>
                  <a:pt x="871" y="6705"/>
                </a:lnTo>
                <a:lnTo>
                  <a:pt x="678" y="7116"/>
                </a:lnTo>
                <a:lnTo>
                  <a:pt x="460" y="7588"/>
                </a:lnTo>
                <a:lnTo>
                  <a:pt x="157" y="8532"/>
                </a:lnTo>
                <a:lnTo>
                  <a:pt x="12" y="9452"/>
                </a:lnTo>
                <a:lnTo>
                  <a:pt x="0" y="10335"/>
                </a:lnTo>
                <a:lnTo>
                  <a:pt x="121" y="11194"/>
                </a:lnTo>
                <a:lnTo>
                  <a:pt x="363" y="12017"/>
                </a:lnTo>
                <a:lnTo>
                  <a:pt x="714" y="12804"/>
                </a:lnTo>
                <a:lnTo>
                  <a:pt x="1162" y="13542"/>
                </a:lnTo>
                <a:lnTo>
                  <a:pt x="1694" y="14244"/>
                </a:lnTo>
                <a:lnTo>
                  <a:pt x="2299" y="14909"/>
                </a:lnTo>
                <a:lnTo>
                  <a:pt x="2977" y="15514"/>
                </a:lnTo>
                <a:lnTo>
                  <a:pt x="3703" y="16083"/>
                </a:lnTo>
                <a:lnTo>
                  <a:pt x="4477" y="16603"/>
                </a:lnTo>
                <a:lnTo>
                  <a:pt x="5276" y="17063"/>
                </a:lnTo>
                <a:lnTo>
                  <a:pt x="6111" y="17462"/>
                </a:lnTo>
                <a:lnTo>
                  <a:pt x="6946" y="17813"/>
                </a:lnTo>
                <a:lnTo>
                  <a:pt x="7370" y="17971"/>
                </a:lnTo>
                <a:lnTo>
                  <a:pt x="8011" y="18176"/>
                </a:lnTo>
                <a:lnTo>
                  <a:pt x="9318" y="18515"/>
                </a:lnTo>
                <a:lnTo>
                  <a:pt x="10661" y="18769"/>
                </a:lnTo>
                <a:lnTo>
                  <a:pt x="12016" y="18951"/>
                </a:lnTo>
                <a:lnTo>
                  <a:pt x="13384" y="19048"/>
                </a:lnTo>
                <a:lnTo>
                  <a:pt x="14751" y="19096"/>
                </a:lnTo>
                <a:lnTo>
                  <a:pt x="16796" y="19060"/>
                </a:lnTo>
                <a:lnTo>
                  <a:pt x="18139" y="18987"/>
                </a:lnTo>
                <a:lnTo>
                  <a:pt x="19398" y="18890"/>
                </a:lnTo>
                <a:lnTo>
                  <a:pt x="21903" y="18539"/>
                </a:lnTo>
                <a:lnTo>
                  <a:pt x="23778" y="18128"/>
                </a:lnTo>
                <a:lnTo>
                  <a:pt x="25001" y="17801"/>
                </a:lnTo>
                <a:lnTo>
                  <a:pt x="26211" y="17414"/>
                </a:lnTo>
                <a:lnTo>
                  <a:pt x="27397" y="16966"/>
                </a:lnTo>
                <a:lnTo>
                  <a:pt x="27977" y="16724"/>
                </a:lnTo>
                <a:lnTo>
                  <a:pt x="28486" y="16494"/>
                </a:lnTo>
                <a:lnTo>
                  <a:pt x="29466" y="15986"/>
                </a:lnTo>
                <a:lnTo>
                  <a:pt x="30410" y="15405"/>
                </a:lnTo>
                <a:lnTo>
                  <a:pt x="31305" y="14752"/>
                </a:lnTo>
                <a:lnTo>
                  <a:pt x="31729" y="14401"/>
                </a:lnTo>
                <a:lnTo>
                  <a:pt x="32104" y="14062"/>
                </a:lnTo>
                <a:lnTo>
                  <a:pt x="32890" y="13263"/>
                </a:lnTo>
                <a:lnTo>
                  <a:pt x="33568" y="12356"/>
                </a:lnTo>
                <a:lnTo>
                  <a:pt x="33943" y="11618"/>
                </a:lnTo>
                <a:lnTo>
                  <a:pt x="34100" y="11110"/>
                </a:lnTo>
                <a:lnTo>
                  <a:pt x="34137" y="10855"/>
                </a:lnTo>
                <a:lnTo>
                  <a:pt x="34173" y="10529"/>
                </a:lnTo>
                <a:lnTo>
                  <a:pt x="34076" y="9875"/>
                </a:lnTo>
                <a:lnTo>
                  <a:pt x="33846" y="9246"/>
                </a:lnTo>
                <a:lnTo>
                  <a:pt x="33507" y="8641"/>
                </a:lnTo>
                <a:lnTo>
                  <a:pt x="32854" y="7782"/>
                </a:lnTo>
                <a:lnTo>
                  <a:pt x="31862" y="6790"/>
                </a:lnTo>
                <a:lnTo>
                  <a:pt x="31402" y="6366"/>
                </a:lnTo>
                <a:lnTo>
                  <a:pt x="30748" y="5797"/>
                </a:lnTo>
                <a:lnTo>
                  <a:pt x="29345" y="4781"/>
                </a:lnTo>
                <a:lnTo>
                  <a:pt x="28455" y="4279"/>
                </a:lnTo>
                <a:lnTo>
                  <a:pt x="28365" y="4139"/>
                </a:lnTo>
                <a:lnTo>
                  <a:pt x="28026" y="3825"/>
                </a:lnTo>
                <a:lnTo>
                  <a:pt x="27881" y="3728"/>
                </a:lnTo>
                <a:lnTo>
                  <a:pt x="27021" y="3183"/>
                </a:lnTo>
                <a:lnTo>
                  <a:pt x="25206" y="2240"/>
                </a:lnTo>
                <a:lnTo>
                  <a:pt x="23319" y="1465"/>
                </a:lnTo>
                <a:lnTo>
                  <a:pt x="21370" y="860"/>
                </a:lnTo>
                <a:lnTo>
                  <a:pt x="19374" y="412"/>
                </a:lnTo>
                <a:lnTo>
                  <a:pt x="17341" y="134"/>
                </a:lnTo>
                <a:lnTo>
                  <a:pt x="15308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1" name="Google Shape;1361;p39"/>
          <p:cNvSpPr txBox="1"/>
          <p:nvPr/>
        </p:nvSpPr>
        <p:spPr>
          <a:xfrm>
            <a:off x="1054288" y="2537025"/>
            <a:ext cx="1051200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</a:rPr>
              <a:t>Task 08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1362" name="Google Shape;1362;p39"/>
          <p:cNvSpPr/>
          <p:nvPr/>
        </p:nvSpPr>
        <p:spPr>
          <a:xfrm>
            <a:off x="1516700" y="3275300"/>
            <a:ext cx="1187768" cy="572719"/>
          </a:xfrm>
          <a:custGeom>
            <a:avLst/>
            <a:gdLst/>
            <a:ahLst/>
            <a:cxnLst/>
            <a:rect l="l" t="t" r="r" b="b"/>
            <a:pathLst>
              <a:path w="34173" h="19097" extrusionOk="0">
                <a:moveTo>
                  <a:pt x="17241" y="1980"/>
                </a:moveTo>
                <a:lnTo>
                  <a:pt x="16421" y="2046"/>
                </a:lnTo>
                <a:lnTo>
                  <a:pt x="14787" y="2288"/>
                </a:lnTo>
                <a:lnTo>
                  <a:pt x="13166" y="2663"/>
                </a:lnTo>
                <a:lnTo>
                  <a:pt x="12367" y="2893"/>
                </a:lnTo>
                <a:lnTo>
                  <a:pt x="12246" y="2941"/>
                </a:lnTo>
                <a:lnTo>
                  <a:pt x="12174" y="3087"/>
                </a:lnTo>
                <a:lnTo>
                  <a:pt x="12319" y="3389"/>
                </a:lnTo>
                <a:lnTo>
                  <a:pt x="13081" y="4043"/>
                </a:lnTo>
                <a:lnTo>
                  <a:pt x="13347" y="4200"/>
                </a:lnTo>
                <a:lnTo>
                  <a:pt x="13626" y="4345"/>
                </a:lnTo>
                <a:lnTo>
                  <a:pt x="14231" y="4599"/>
                </a:lnTo>
                <a:lnTo>
                  <a:pt x="14872" y="4757"/>
                </a:lnTo>
                <a:lnTo>
                  <a:pt x="15513" y="4781"/>
                </a:lnTo>
                <a:lnTo>
                  <a:pt x="15828" y="4708"/>
                </a:lnTo>
                <a:lnTo>
                  <a:pt x="16603" y="4478"/>
                </a:lnTo>
                <a:lnTo>
                  <a:pt x="18212" y="4115"/>
                </a:lnTo>
                <a:lnTo>
                  <a:pt x="19870" y="3897"/>
                </a:lnTo>
                <a:lnTo>
                  <a:pt x="21552" y="3825"/>
                </a:lnTo>
                <a:lnTo>
                  <a:pt x="23210" y="3934"/>
                </a:lnTo>
                <a:lnTo>
                  <a:pt x="24420" y="4164"/>
                </a:lnTo>
                <a:lnTo>
                  <a:pt x="25206" y="4381"/>
                </a:lnTo>
                <a:lnTo>
                  <a:pt x="25969" y="4660"/>
                </a:lnTo>
                <a:lnTo>
                  <a:pt x="26707" y="5011"/>
                </a:lnTo>
                <a:lnTo>
                  <a:pt x="27409" y="5422"/>
                </a:lnTo>
                <a:lnTo>
                  <a:pt x="28074" y="5906"/>
                </a:lnTo>
                <a:lnTo>
                  <a:pt x="28401" y="6184"/>
                </a:lnTo>
                <a:lnTo>
                  <a:pt x="28679" y="6439"/>
                </a:lnTo>
                <a:lnTo>
                  <a:pt x="29236" y="6983"/>
                </a:lnTo>
                <a:lnTo>
                  <a:pt x="29720" y="7588"/>
                </a:lnTo>
                <a:lnTo>
                  <a:pt x="30119" y="8242"/>
                </a:lnTo>
                <a:lnTo>
                  <a:pt x="30277" y="8593"/>
                </a:lnTo>
                <a:lnTo>
                  <a:pt x="30337" y="8774"/>
                </a:lnTo>
                <a:lnTo>
                  <a:pt x="30385" y="9125"/>
                </a:lnTo>
                <a:lnTo>
                  <a:pt x="30349" y="9621"/>
                </a:lnTo>
                <a:lnTo>
                  <a:pt x="30119" y="10262"/>
                </a:lnTo>
                <a:lnTo>
                  <a:pt x="29756" y="10855"/>
                </a:lnTo>
                <a:lnTo>
                  <a:pt x="29563" y="11146"/>
                </a:lnTo>
                <a:lnTo>
                  <a:pt x="29187" y="11654"/>
                </a:lnTo>
                <a:lnTo>
                  <a:pt x="28304" y="12562"/>
                </a:lnTo>
                <a:lnTo>
                  <a:pt x="27312" y="13348"/>
                </a:lnTo>
                <a:lnTo>
                  <a:pt x="26247" y="14038"/>
                </a:lnTo>
                <a:lnTo>
                  <a:pt x="25702" y="14340"/>
                </a:lnTo>
                <a:lnTo>
                  <a:pt x="25061" y="14667"/>
                </a:lnTo>
                <a:lnTo>
                  <a:pt x="23730" y="15260"/>
                </a:lnTo>
                <a:lnTo>
                  <a:pt x="22363" y="15744"/>
                </a:lnTo>
                <a:lnTo>
                  <a:pt x="20959" y="16156"/>
                </a:lnTo>
                <a:lnTo>
                  <a:pt x="19531" y="16470"/>
                </a:lnTo>
                <a:lnTo>
                  <a:pt x="18079" y="16712"/>
                </a:lnTo>
                <a:lnTo>
                  <a:pt x="15913" y="16978"/>
                </a:lnTo>
                <a:lnTo>
                  <a:pt x="14473" y="17063"/>
                </a:lnTo>
                <a:lnTo>
                  <a:pt x="13190" y="17124"/>
                </a:lnTo>
                <a:lnTo>
                  <a:pt x="11218" y="17063"/>
                </a:lnTo>
                <a:lnTo>
                  <a:pt x="9947" y="16966"/>
                </a:lnTo>
                <a:lnTo>
                  <a:pt x="9342" y="16882"/>
                </a:lnTo>
                <a:lnTo>
                  <a:pt x="8785" y="16797"/>
                </a:lnTo>
                <a:lnTo>
                  <a:pt x="8217" y="16700"/>
                </a:lnTo>
                <a:lnTo>
                  <a:pt x="7950" y="16640"/>
                </a:lnTo>
                <a:lnTo>
                  <a:pt x="7696" y="16579"/>
                </a:lnTo>
                <a:lnTo>
                  <a:pt x="7587" y="16567"/>
                </a:lnTo>
                <a:lnTo>
                  <a:pt x="7503" y="16531"/>
                </a:lnTo>
                <a:lnTo>
                  <a:pt x="7261" y="16470"/>
                </a:lnTo>
                <a:lnTo>
                  <a:pt x="7031" y="16398"/>
                </a:lnTo>
                <a:lnTo>
                  <a:pt x="6982" y="16398"/>
                </a:lnTo>
                <a:lnTo>
                  <a:pt x="6958" y="16373"/>
                </a:lnTo>
                <a:lnTo>
                  <a:pt x="6631" y="16240"/>
                </a:lnTo>
                <a:lnTo>
                  <a:pt x="6051" y="15865"/>
                </a:lnTo>
                <a:lnTo>
                  <a:pt x="5784" y="15647"/>
                </a:lnTo>
                <a:lnTo>
                  <a:pt x="5397" y="15308"/>
                </a:lnTo>
                <a:lnTo>
                  <a:pt x="4756" y="14558"/>
                </a:lnTo>
                <a:lnTo>
                  <a:pt x="4296" y="13735"/>
                </a:lnTo>
                <a:lnTo>
                  <a:pt x="3981" y="12852"/>
                </a:lnTo>
                <a:lnTo>
                  <a:pt x="3824" y="11932"/>
                </a:lnTo>
                <a:lnTo>
                  <a:pt x="3824" y="10988"/>
                </a:lnTo>
                <a:lnTo>
                  <a:pt x="3945" y="10045"/>
                </a:lnTo>
                <a:lnTo>
                  <a:pt x="4223" y="9101"/>
                </a:lnTo>
                <a:lnTo>
                  <a:pt x="4405" y="8641"/>
                </a:lnTo>
                <a:lnTo>
                  <a:pt x="4611" y="8193"/>
                </a:lnTo>
                <a:lnTo>
                  <a:pt x="5119" y="7346"/>
                </a:lnTo>
                <a:lnTo>
                  <a:pt x="5700" y="6572"/>
                </a:lnTo>
                <a:lnTo>
                  <a:pt x="6377" y="5858"/>
                </a:lnTo>
                <a:lnTo>
                  <a:pt x="7103" y="5216"/>
                </a:lnTo>
                <a:lnTo>
                  <a:pt x="7890" y="4623"/>
                </a:lnTo>
                <a:lnTo>
                  <a:pt x="8725" y="4091"/>
                </a:lnTo>
                <a:lnTo>
                  <a:pt x="9584" y="3631"/>
                </a:lnTo>
                <a:lnTo>
                  <a:pt x="10020" y="3413"/>
                </a:lnTo>
                <a:lnTo>
                  <a:pt x="10528" y="3183"/>
                </a:lnTo>
                <a:lnTo>
                  <a:pt x="11581" y="2784"/>
                </a:lnTo>
                <a:lnTo>
                  <a:pt x="12670" y="2482"/>
                </a:lnTo>
                <a:lnTo>
                  <a:pt x="13771" y="2252"/>
                </a:lnTo>
                <a:lnTo>
                  <a:pt x="14896" y="2094"/>
                </a:lnTo>
                <a:lnTo>
                  <a:pt x="16022" y="1998"/>
                </a:lnTo>
                <a:lnTo>
                  <a:pt x="17241" y="1980"/>
                </a:lnTo>
                <a:close/>
                <a:moveTo>
                  <a:pt x="15308" y="1"/>
                </a:moveTo>
                <a:lnTo>
                  <a:pt x="13275" y="37"/>
                </a:lnTo>
                <a:lnTo>
                  <a:pt x="12258" y="110"/>
                </a:lnTo>
                <a:lnTo>
                  <a:pt x="11399" y="207"/>
                </a:lnTo>
                <a:lnTo>
                  <a:pt x="9657" y="533"/>
                </a:lnTo>
                <a:lnTo>
                  <a:pt x="7950" y="1030"/>
                </a:lnTo>
                <a:lnTo>
                  <a:pt x="6305" y="1719"/>
                </a:lnTo>
                <a:lnTo>
                  <a:pt x="5131" y="2349"/>
                </a:lnTo>
                <a:lnTo>
                  <a:pt x="4393" y="2833"/>
                </a:lnTo>
                <a:lnTo>
                  <a:pt x="3691" y="3353"/>
                </a:lnTo>
                <a:lnTo>
                  <a:pt x="3025" y="3934"/>
                </a:lnTo>
                <a:lnTo>
                  <a:pt x="2408" y="4551"/>
                </a:lnTo>
                <a:lnTo>
                  <a:pt x="1839" y="5216"/>
                </a:lnTo>
                <a:lnTo>
                  <a:pt x="1331" y="5942"/>
                </a:lnTo>
                <a:lnTo>
                  <a:pt x="871" y="6705"/>
                </a:lnTo>
                <a:lnTo>
                  <a:pt x="678" y="7116"/>
                </a:lnTo>
                <a:lnTo>
                  <a:pt x="460" y="7588"/>
                </a:lnTo>
                <a:lnTo>
                  <a:pt x="157" y="8532"/>
                </a:lnTo>
                <a:lnTo>
                  <a:pt x="12" y="9452"/>
                </a:lnTo>
                <a:lnTo>
                  <a:pt x="0" y="10335"/>
                </a:lnTo>
                <a:lnTo>
                  <a:pt x="121" y="11194"/>
                </a:lnTo>
                <a:lnTo>
                  <a:pt x="363" y="12017"/>
                </a:lnTo>
                <a:lnTo>
                  <a:pt x="714" y="12804"/>
                </a:lnTo>
                <a:lnTo>
                  <a:pt x="1162" y="13542"/>
                </a:lnTo>
                <a:lnTo>
                  <a:pt x="1694" y="14244"/>
                </a:lnTo>
                <a:lnTo>
                  <a:pt x="2299" y="14909"/>
                </a:lnTo>
                <a:lnTo>
                  <a:pt x="2977" y="15514"/>
                </a:lnTo>
                <a:lnTo>
                  <a:pt x="3703" y="16083"/>
                </a:lnTo>
                <a:lnTo>
                  <a:pt x="4477" y="16603"/>
                </a:lnTo>
                <a:lnTo>
                  <a:pt x="5276" y="17063"/>
                </a:lnTo>
                <a:lnTo>
                  <a:pt x="6111" y="17462"/>
                </a:lnTo>
                <a:lnTo>
                  <a:pt x="6946" y="17813"/>
                </a:lnTo>
                <a:lnTo>
                  <a:pt x="7370" y="17971"/>
                </a:lnTo>
                <a:lnTo>
                  <a:pt x="8011" y="18176"/>
                </a:lnTo>
                <a:lnTo>
                  <a:pt x="9318" y="18515"/>
                </a:lnTo>
                <a:lnTo>
                  <a:pt x="10661" y="18769"/>
                </a:lnTo>
                <a:lnTo>
                  <a:pt x="12016" y="18951"/>
                </a:lnTo>
                <a:lnTo>
                  <a:pt x="13384" y="19048"/>
                </a:lnTo>
                <a:lnTo>
                  <a:pt x="14751" y="19096"/>
                </a:lnTo>
                <a:lnTo>
                  <a:pt x="16796" y="19060"/>
                </a:lnTo>
                <a:lnTo>
                  <a:pt x="18139" y="18987"/>
                </a:lnTo>
                <a:lnTo>
                  <a:pt x="19398" y="18890"/>
                </a:lnTo>
                <a:lnTo>
                  <a:pt x="21903" y="18539"/>
                </a:lnTo>
                <a:lnTo>
                  <a:pt x="23778" y="18128"/>
                </a:lnTo>
                <a:lnTo>
                  <a:pt x="25001" y="17801"/>
                </a:lnTo>
                <a:lnTo>
                  <a:pt x="26211" y="17414"/>
                </a:lnTo>
                <a:lnTo>
                  <a:pt x="27397" y="16966"/>
                </a:lnTo>
                <a:lnTo>
                  <a:pt x="27977" y="16724"/>
                </a:lnTo>
                <a:lnTo>
                  <a:pt x="28486" y="16494"/>
                </a:lnTo>
                <a:lnTo>
                  <a:pt x="29466" y="15986"/>
                </a:lnTo>
                <a:lnTo>
                  <a:pt x="30410" y="15405"/>
                </a:lnTo>
                <a:lnTo>
                  <a:pt x="31305" y="14752"/>
                </a:lnTo>
                <a:lnTo>
                  <a:pt x="31729" y="14401"/>
                </a:lnTo>
                <a:lnTo>
                  <a:pt x="32104" y="14062"/>
                </a:lnTo>
                <a:lnTo>
                  <a:pt x="32890" y="13263"/>
                </a:lnTo>
                <a:lnTo>
                  <a:pt x="33568" y="12356"/>
                </a:lnTo>
                <a:lnTo>
                  <a:pt x="33943" y="11618"/>
                </a:lnTo>
                <a:lnTo>
                  <a:pt x="34100" y="11110"/>
                </a:lnTo>
                <a:lnTo>
                  <a:pt x="34137" y="10855"/>
                </a:lnTo>
                <a:lnTo>
                  <a:pt x="34173" y="10529"/>
                </a:lnTo>
                <a:lnTo>
                  <a:pt x="34076" y="9875"/>
                </a:lnTo>
                <a:lnTo>
                  <a:pt x="33846" y="9246"/>
                </a:lnTo>
                <a:lnTo>
                  <a:pt x="33507" y="8641"/>
                </a:lnTo>
                <a:lnTo>
                  <a:pt x="32854" y="7782"/>
                </a:lnTo>
                <a:lnTo>
                  <a:pt x="31862" y="6790"/>
                </a:lnTo>
                <a:lnTo>
                  <a:pt x="31402" y="6366"/>
                </a:lnTo>
                <a:lnTo>
                  <a:pt x="30748" y="5797"/>
                </a:lnTo>
                <a:lnTo>
                  <a:pt x="29345" y="4781"/>
                </a:lnTo>
                <a:lnTo>
                  <a:pt x="28455" y="4279"/>
                </a:lnTo>
                <a:lnTo>
                  <a:pt x="28365" y="4139"/>
                </a:lnTo>
                <a:lnTo>
                  <a:pt x="28026" y="3825"/>
                </a:lnTo>
                <a:lnTo>
                  <a:pt x="27881" y="3728"/>
                </a:lnTo>
                <a:lnTo>
                  <a:pt x="27021" y="3183"/>
                </a:lnTo>
                <a:lnTo>
                  <a:pt x="25206" y="2240"/>
                </a:lnTo>
                <a:lnTo>
                  <a:pt x="23319" y="1465"/>
                </a:lnTo>
                <a:lnTo>
                  <a:pt x="21370" y="860"/>
                </a:lnTo>
                <a:lnTo>
                  <a:pt x="19374" y="412"/>
                </a:lnTo>
                <a:lnTo>
                  <a:pt x="17341" y="134"/>
                </a:lnTo>
                <a:lnTo>
                  <a:pt x="15308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3" name="Google Shape;1363;p39"/>
          <p:cNvSpPr txBox="1"/>
          <p:nvPr/>
        </p:nvSpPr>
        <p:spPr>
          <a:xfrm>
            <a:off x="1584988" y="3384050"/>
            <a:ext cx="1051200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</a:rPr>
              <a:t>Task 05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1364" name="Google Shape;1364;p39"/>
          <p:cNvSpPr/>
          <p:nvPr/>
        </p:nvSpPr>
        <p:spPr>
          <a:xfrm>
            <a:off x="3500925" y="2285388"/>
            <a:ext cx="1187768" cy="572719"/>
          </a:xfrm>
          <a:custGeom>
            <a:avLst/>
            <a:gdLst/>
            <a:ahLst/>
            <a:cxnLst/>
            <a:rect l="l" t="t" r="r" b="b"/>
            <a:pathLst>
              <a:path w="34173" h="19097" extrusionOk="0">
                <a:moveTo>
                  <a:pt x="17241" y="1980"/>
                </a:moveTo>
                <a:lnTo>
                  <a:pt x="16421" y="2046"/>
                </a:lnTo>
                <a:lnTo>
                  <a:pt x="14787" y="2288"/>
                </a:lnTo>
                <a:lnTo>
                  <a:pt x="13166" y="2663"/>
                </a:lnTo>
                <a:lnTo>
                  <a:pt x="12367" y="2893"/>
                </a:lnTo>
                <a:lnTo>
                  <a:pt x="12246" y="2941"/>
                </a:lnTo>
                <a:lnTo>
                  <a:pt x="12174" y="3087"/>
                </a:lnTo>
                <a:lnTo>
                  <a:pt x="12319" y="3389"/>
                </a:lnTo>
                <a:lnTo>
                  <a:pt x="13081" y="4043"/>
                </a:lnTo>
                <a:lnTo>
                  <a:pt x="13347" y="4200"/>
                </a:lnTo>
                <a:lnTo>
                  <a:pt x="13626" y="4345"/>
                </a:lnTo>
                <a:lnTo>
                  <a:pt x="14231" y="4599"/>
                </a:lnTo>
                <a:lnTo>
                  <a:pt x="14872" y="4757"/>
                </a:lnTo>
                <a:lnTo>
                  <a:pt x="15513" y="4781"/>
                </a:lnTo>
                <a:lnTo>
                  <a:pt x="15828" y="4708"/>
                </a:lnTo>
                <a:lnTo>
                  <a:pt x="16603" y="4478"/>
                </a:lnTo>
                <a:lnTo>
                  <a:pt x="18212" y="4115"/>
                </a:lnTo>
                <a:lnTo>
                  <a:pt x="19870" y="3897"/>
                </a:lnTo>
                <a:lnTo>
                  <a:pt x="21552" y="3825"/>
                </a:lnTo>
                <a:lnTo>
                  <a:pt x="23210" y="3934"/>
                </a:lnTo>
                <a:lnTo>
                  <a:pt x="24420" y="4164"/>
                </a:lnTo>
                <a:lnTo>
                  <a:pt x="25206" y="4381"/>
                </a:lnTo>
                <a:lnTo>
                  <a:pt x="25969" y="4660"/>
                </a:lnTo>
                <a:lnTo>
                  <a:pt x="26707" y="5011"/>
                </a:lnTo>
                <a:lnTo>
                  <a:pt x="27409" y="5422"/>
                </a:lnTo>
                <a:lnTo>
                  <a:pt x="28074" y="5906"/>
                </a:lnTo>
                <a:lnTo>
                  <a:pt x="28401" y="6184"/>
                </a:lnTo>
                <a:lnTo>
                  <a:pt x="28679" y="6439"/>
                </a:lnTo>
                <a:lnTo>
                  <a:pt x="29236" y="6983"/>
                </a:lnTo>
                <a:lnTo>
                  <a:pt x="29720" y="7588"/>
                </a:lnTo>
                <a:lnTo>
                  <a:pt x="30119" y="8242"/>
                </a:lnTo>
                <a:lnTo>
                  <a:pt x="30277" y="8593"/>
                </a:lnTo>
                <a:lnTo>
                  <a:pt x="30337" y="8774"/>
                </a:lnTo>
                <a:lnTo>
                  <a:pt x="30385" y="9125"/>
                </a:lnTo>
                <a:lnTo>
                  <a:pt x="30349" y="9621"/>
                </a:lnTo>
                <a:lnTo>
                  <a:pt x="30119" y="10262"/>
                </a:lnTo>
                <a:lnTo>
                  <a:pt x="29756" y="10855"/>
                </a:lnTo>
                <a:lnTo>
                  <a:pt x="29563" y="11146"/>
                </a:lnTo>
                <a:lnTo>
                  <a:pt x="29187" y="11654"/>
                </a:lnTo>
                <a:lnTo>
                  <a:pt x="28304" y="12562"/>
                </a:lnTo>
                <a:lnTo>
                  <a:pt x="27312" y="13348"/>
                </a:lnTo>
                <a:lnTo>
                  <a:pt x="26247" y="14038"/>
                </a:lnTo>
                <a:lnTo>
                  <a:pt x="25702" y="14340"/>
                </a:lnTo>
                <a:lnTo>
                  <a:pt x="25061" y="14667"/>
                </a:lnTo>
                <a:lnTo>
                  <a:pt x="23730" y="15260"/>
                </a:lnTo>
                <a:lnTo>
                  <a:pt x="22363" y="15744"/>
                </a:lnTo>
                <a:lnTo>
                  <a:pt x="20959" y="16156"/>
                </a:lnTo>
                <a:lnTo>
                  <a:pt x="19531" y="16470"/>
                </a:lnTo>
                <a:lnTo>
                  <a:pt x="18079" y="16712"/>
                </a:lnTo>
                <a:lnTo>
                  <a:pt x="15913" y="16978"/>
                </a:lnTo>
                <a:lnTo>
                  <a:pt x="14473" y="17063"/>
                </a:lnTo>
                <a:lnTo>
                  <a:pt x="13190" y="17124"/>
                </a:lnTo>
                <a:lnTo>
                  <a:pt x="11218" y="17063"/>
                </a:lnTo>
                <a:lnTo>
                  <a:pt x="9947" y="16966"/>
                </a:lnTo>
                <a:lnTo>
                  <a:pt x="9342" y="16882"/>
                </a:lnTo>
                <a:lnTo>
                  <a:pt x="8785" y="16797"/>
                </a:lnTo>
                <a:lnTo>
                  <a:pt x="8217" y="16700"/>
                </a:lnTo>
                <a:lnTo>
                  <a:pt x="7950" y="16640"/>
                </a:lnTo>
                <a:lnTo>
                  <a:pt x="7696" y="16579"/>
                </a:lnTo>
                <a:lnTo>
                  <a:pt x="7587" y="16567"/>
                </a:lnTo>
                <a:lnTo>
                  <a:pt x="7503" y="16531"/>
                </a:lnTo>
                <a:lnTo>
                  <a:pt x="7261" y="16470"/>
                </a:lnTo>
                <a:lnTo>
                  <a:pt x="7031" y="16398"/>
                </a:lnTo>
                <a:lnTo>
                  <a:pt x="6982" y="16398"/>
                </a:lnTo>
                <a:lnTo>
                  <a:pt x="6958" y="16373"/>
                </a:lnTo>
                <a:lnTo>
                  <a:pt x="6631" y="16240"/>
                </a:lnTo>
                <a:lnTo>
                  <a:pt x="6051" y="15865"/>
                </a:lnTo>
                <a:lnTo>
                  <a:pt x="5784" y="15647"/>
                </a:lnTo>
                <a:lnTo>
                  <a:pt x="5397" y="15308"/>
                </a:lnTo>
                <a:lnTo>
                  <a:pt x="4756" y="14558"/>
                </a:lnTo>
                <a:lnTo>
                  <a:pt x="4296" y="13735"/>
                </a:lnTo>
                <a:lnTo>
                  <a:pt x="3981" y="12852"/>
                </a:lnTo>
                <a:lnTo>
                  <a:pt x="3824" y="11932"/>
                </a:lnTo>
                <a:lnTo>
                  <a:pt x="3824" y="10988"/>
                </a:lnTo>
                <a:lnTo>
                  <a:pt x="3945" y="10045"/>
                </a:lnTo>
                <a:lnTo>
                  <a:pt x="4223" y="9101"/>
                </a:lnTo>
                <a:lnTo>
                  <a:pt x="4405" y="8641"/>
                </a:lnTo>
                <a:lnTo>
                  <a:pt x="4611" y="8193"/>
                </a:lnTo>
                <a:lnTo>
                  <a:pt x="5119" y="7346"/>
                </a:lnTo>
                <a:lnTo>
                  <a:pt x="5700" y="6572"/>
                </a:lnTo>
                <a:lnTo>
                  <a:pt x="6377" y="5858"/>
                </a:lnTo>
                <a:lnTo>
                  <a:pt x="7103" y="5216"/>
                </a:lnTo>
                <a:lnTo>
                  <a:pt x="7890" y="4623"/>
                </a:lnTo>
                <a:lnTo>
                  <a:pt x="8725" y="4091"/>
                </a:lnTo>
                <a:lnTo>
                  <a:pt x="9584" y="3631"/>
                </a:lnTo>
                <a:lnTo>
                  <a:pt x="10020" y="3413"/>
                </a:lnTo>
                <a:lnTo>
                  <a:pt x="10528" y="3183"/>
                </a:lnTo>
                <a:lnTo>
                  <a:pt x="11581" y="2784"/>
                </a:lnTo>
                <a:lnTo>
                  <a:pt x="12670" y="2482"/>
                </a:lnTo>
                <a:lnTo>
                  <a:pt x="13771" y="2252"/>
                </a:lnTo>
                <a:lnTo>
                  <a:pt x="14896" y="2094"/>
                </a:lnTo>
                <a:lnTo>
                  <a:pt x="16022" y="1998"/>
                </a:lnTo>
                <a:lnTo>
                  <a:pt x="17241" y="1980"/>
                </a:lnTo>
                <a:close/>
                <a:moveTo>
                  <a:pt x="15308" y="1"/>
                </a:moveTo>
                <a:lnTo>
                  <a:pt x="13275" y="37"/>
                </a:lnTo>
                <a:lnTo>
                  <a:pt x="12258" y="110"/>
                </a:lnTo>
                <a:lnTo>
                  <a:pt x="11399" y="207"/>
                </a:lnTo>
                <a:lnTo>
                  <a:pt x="9657" y="533"/>
                </a:lnTo>
                <a:lnTo>
                  <a:pt x="7950" y="1030"/>
                </a:lnTo>
                <a:lnTo>
                  <a:pt x="6305" y="1719"/>
                </a:lnTo>
                <a:lnTo>
                  <a:pt x="5131" y="2349"/>
                </a:lnTo>
                <a:lnTo>
                  <a:pt x="4393" y="2833"/>
                </a:lnTo>
                <a:lnTo>
                  <a:pt x="3691" y="3353"/>
                </a:lnTo>
                <a:lnTo>
                  <a:pt x="3025" y="3934"/>
                </a:lnTo>
                <a:lnTo>
                  <a:pt x="2408" y="4551"/>
                </a:lnTo>
                <a:lnTo>
                  <a:pt x="1839" y="5216"/>
                </a:lnTo>
                <a:lnTo>
                  <a:pt x="1331" y="5942"/>
                </a:lnTo>
                <a:lnTo>
                  <a:pt x="871" y="6705"/>
                </a:lnTo>
                <a:lnTo>
                  <a:pt x="678" y="7116"/>
                </a:lnTo>
                <a:lnTo>
                  <a:pt x="460" y="7588"/>
                </a:lnTo>
                <a:lnTo>
                  <a:pt x="157" y="8532"/>
                </a:lnTo>
                <a:lnTo>
                  <a:pt x="12" y="9452"/>
                </a:lnTo>
                <a:lnTo>
                  <a:pt x="0" y="10335"/>
                </a:lnTo>
                <a:lnTo>
                  <a:pt x="121" y="11194"/>
                </a:lnTo>
                <a:lnTo>
                  <a:pt x="363" y="12017"/>
                </a:lnTo>
                <a:lnTo>
                  <a:pt x="714" y="12804"/>
                </a:lnTo>
                <a:lnTo>
                  <a:pt x="1162" y="13542"/>
                </a:lnTo>
                <a:lnTo>
                  <a:pt x="1694" y="14244"/>
                </a:lnTo>
                <a:lnTo>
                  <a:pt x="2299" y="14909"/>
                </a:lnTo>
                <a:lnTo>
                  <a:pt x="2977" y="15514"/>
                </a:lnTo>
                <a:lnTo>
                  <a:pt x="3703" y="16083"/>
                </a:lnTo>
                <a:lnTo>
                  <a:pt x="4477" y="16603"/>
                </a:lnTo>
                <a:lnTo>
                  <a:pt x="5276" y="17063"/>
                </a:lnTo>
                <a:lnTo>
                  <a:pt x="6111" y="17462"/>
                </a:lnTo>
                <a:lnTo>
                  <a:pt x="6946" y="17813"/>
                </a:lnTo>
                <a:lnTo>
                  <a:pt x="7370" y="17971"/>
                </a:lnTo>
                <a:lnTo>
                  <a:pt x="8011" y="18176"/>
                </a:lnTo>
                <a:lnTo>
                  <a:pt x="9318" y="18515"/>
                </a:lnTo>
                <a:lnTo>
                  <a:pt x="10661" y="18769"/>
                </a:lnTo>
                <a:lnTo>
                  <a:pt x="12016" y="18951"/>
                </a:lnTo>
                <a:lnTo>
                  <a:pt x="13384" y="19048"/>
                </a:lnTo>
                <a:lnTo>
                  <a:pt x="14751" y="19096"/>
                </a:lnTo>
                <a:lnTo>
                  <a:pt x="16796" y="19060"/>
                </a:lnTo>
                <a:lnTo>
                  <a:pt x="18139" y="18987"/>
                </a:lnTo>
                <a:lnTo>
                  <a:pt x="19398" y="18890"/>
                </a:lnTo>
                <a:lnTo>
                  <a:pt x="21903" y="18539"/>
                </a:lnTo>
                <a:lnTo>
                  <a:pt x="23778" y="18128"/>
                </a:lnTo>
                <a:lnTo>
                  <a:pt x="25001" y="17801"/>
                </a:lnTo>
                <a:lnTo>
                  <a:pt x="26211" y="17414"/>
                </a:lnTo>
                <a:lnTo>
                  <a:pt x="27397" y="16966"/>
                </a:lnTo>
                <a:lnTo>
                  <a:pt x="27977" y="16724"/>
                </a:lnTo>
                <a:lnTo>
                  <a:pt x="28486" y="16494"/>
                </a:lnTo>
                <a:lnTo>
                  <a:pt x="29466" y="15986"/>
                </a:lnTo>
                <a:lnTo>
                  <a:pt x="30410" y="15405"/>
                </a:lnTo>
                <a:lnTo>
                  <a:pt x="31305" y="14752"/>
                </a:lnTo>
                <a:lnTo>
                  <a:pt x="31729" y="14401"/>
                </a:lnTo>
                <a:lnTo>
                  <a:pt x="32104" y="14062"/>
                </a:lnTo>
                <a:lnTo>
                  <a:pt x="32890" y="13263"/>
                </a:lnTo>
                <a:lnTo>
                  <a:pt x="33568" y="12356"/>
                </a:lnTo>
                <a:lnTo>
                  <a:pt x="33943" y="11618"/>
                </a:lnTo>
                <a:lnTo>
                  <a:pt x="34100" y="11110"/>
                </a:lnTo>
                <a:lnTo>
                  <a:pt x="34137" y="10855"/>
                </a:lnTo>
                <a:lnTo>
                  <a:pt x="34173" y="10529"/>
                </a:lnTo>
                <a:lnTo>
                  <a:pt x="34076" y="9875"/>
                </a:lnTo>
                <a:lnTo>
                  <a:pt x="33846" y="9246"/>
                </a:lnTo>
                <a:lnTo>
                  <a:pt x="33507" y="8641"/>
                </a:lnTo>
                <a:lnTo>
                  <a:pt x="32854" y="7782"/>
                </a:lnTo>
                <a:lnTo>
                  <a:pt x="31862" y="6790"/>
                </a:lnTo>
                <a:lnTo>
                  <a:pt x="31402" y="6366"/>
                </a:lnTo>
                <a:lnTo>
                  <a:pt x="30748" y="5797"/>
                </a:lnTo>
                <a:lnTo>
                  <a:pt x="29345" y="4781"/>
                </a:lnTo>
                <a:lnTo>
                  <a:pt x="28455" y="4279"/>
                </a:lnTo>
                <a:lnTo>
                  <a:pt x="28365" y="4139"/>
                </a:lnTo>
                <a:lnTo>
                  <a:pt x="28026" y="3825"/>
                </a:lnTo>
                <a:lnTo>
                  <a:pt x="27881" y="3728"/>
                </a:lnTo>
                <a:lnTo>
                  <a:pt x="27021" y="3183"/>
                </a:lnTo>
                <a:lnTo>
                  <a:pt x="25206" y="2240"/>
                </a:lnTo>
                <a:lnTo>
                  <a:pt x="23319" y="1465"/>
                </a:lnTo>
                <a:lnTo>
                  <a:pt x="21370" y="860"/>
                </a:lnTo>
                <a:lnTo>
                  <a:pt x="19374" y="412"/>
                </a:lnTo>
                <a:lnTo>
                  <a:pt x="17341" y="134"/>
                </a:lnTo>
                <a:lnTo>
                  <a:pt x="1530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5" name="Google Shape;1365;p39"/>
          <p:cNvSpPr txBox="1"/>
          <p:nvPr/>
        </p:nvSpPr>
        <p:spPr>
          <a:xfrm>
            <a:off x="3569213" y="2394138"/>
            <a:ext cx="1051200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</a:rPr>
              <a:t>Task 07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1366" name="Google Shape;1366;p39"/>
          <p:cNvSpPr/>
          <p:nvPr/>
        </p:nvSpPr>
        <p:spPr>
          <a:xfrm>
            <a:off x="4399000" y="2892213"/>
            <a:ext cx="1187768" cy="572719"/>
          </a:xfrm>
          <a:custGeom>
            <a:avLst/>
            <a:gdLst/>
            <a:ahLst/>
            <a:cxnLst/>
            <a:rect l="l" t="t" r="r" b="b"/>
            <a:pathLst>
              <a:path w="34173" h="19097" extrusionOk="0">
                <a:moveTo>
                  <a:pt x="17241" y="1980"/>
                </a:moveTo>
                <a:lnTo>
                  <a:pt x="16421" y="2046"/>
                </a:lnTo>
                <a:lnTo>
                  <a:pt x="14787" y="2288"/>
                </a:lnTo>
                <a:lnTo>
                  <a:pt x="13166" y="2663"/>
                </a:lnTo>
                <a:lnTo>
                  <a:pt x="12367" y="2893"/>
                </a:lnTo>
                <a:lnTo>
                  <a:pt x="12246" y="2941"/>
                </a:lnTo>
                <a:lnTo>
                  <a:pt x="12174" y="3087"/>
                </a:lnTo>
                <a:lnTo>
                  <a:pt x="12319" y="3389"/>
                </a:lnTo>
                <a:lnTo>
                  <a:pt x="13081" y="4043"/>
                </a:lnTo>
                <a:lnTo>
                  <a:pt x="13347" y="4200"/>
                </a:lnTo>
                <a:lnTo>
                  <a:pt x="13626" y="4345"/>
                </a:lnTo>
                <a:lnTo>
                  <a:pt x="14231" y="4599"/>
                </a:lnTo>
                <a:lnTo>
                  <a:pt x="14872" y="4757"/>
                </a:lnTo>
                <a:lnTo>
                  <a:pt x="15513" y="4781"/>
                </a:lnTo>
                <a:lnTo>
                  <a:pt x="15828" y="4708"/>
                </a:lnTo>
                <a:lnTo>
                  <a:pt x="16603" y="4478"/>
                </a:lnTo>
                <a:lnTo>
                  <a:pt x="18212" y="4115"/>
                </a:lnTo>
                <a:lnTo>
                  <a:pt x="19870" y="3897"/>
                </a:lnTo>
                <a:lnTo>
                  <a:pt x="21552" y="3825"/>
                </a:lnTo>
                <a:lnTo>
                  <a:pt x="23210" y="3934"/>
                </a:lnTo>
                <a:lnTo>
                  <a:pt x="24420" y="4164"/>
                </a:lnTo>
                <a:lnTo>
                  <a:pt x="25206" y="4381"/>
                </a:lnTo>
                <a:lnTo>
                  <a:pt x="25969" y="4660"/>
                </a:lnTo>
                <a:lnTo>
                  <a:pt x="26707" y="5011"/>
                </a:lnTo>
                <a:lnTo>
                  <a:pt x="27409" y="5422"/>
                </a:lnTo>
                <a:lnTo>
                  <a:pt x="28074" y="5906"/>
                </a:lnTo>
                <a:lnTo>
                  <a:pt x="28401" y="6184"/>
                </a:lnTo>
                <a:lnTo>
                  <a:pt x="28679" y="6439"/>
                </a:lnTo>
                <a:lnTo>
                  <a:pt x="29236" y="6983"/>
                </a:lnTo>
                <a:lnTo>
                  <a:pt x="29720" y="7588"/>
                </a:lnTo>
                <a:lnTo>
                  <a:pt x="30119" y="8242"/>
                </a:lnTo>
                <a:lnTo>
                  <a:pt x="30277" y="8593"/>
                </a:lnTo>
                <a:lnTo>
                  <a:pt x="30337" y="8774"/>
                </a:lnTo>
                <a:lnTo>
                  <a:pt x="30385" y="9125"/>
                </a:lnTo>
                <a:lnTo>
                  <a:pt x="30349" y="9621"/>
                </a:lnTo>
                <a:lnTo>
                  <a:pt x="30119" y="10262"/>
                </a:lnTo>
                <a:lnTo>
                  <a:pt x="29756" y="10855"/>
                </a:lnTo>
                <a:lnTo>
                  <a:pt x="29563" y="11146"/>
                </a:lnTo>
                <a:lnTo>
                  <a:pt x="29187" y="11654"/>
                </a:lnTo>
                <a:lnTo>
                  <a:pt x="28304" y="12562"/>
                </a:lnTo>
                <a:lnTo>
                  <a:pt x="27312" y="13348"/>
                </a:lnTo>
                <a:lnTo>
                  <a:pt x="26247" y="14038"/>
                </a:lnTo>
                <a:lnTo>
                  <a:pt x="25702" y="14340"/>
                </a:lnTo>
                <a:lnTo>
                  <a:pt x="25061" y="14667"/>
                </a:lnTo>
                <a:lnTo>
                  <a:pt x="23730" y="15260"/>
                </a:lnTo>
                <a:lnTo>
                  <a:pt x="22363" y="15744"/>
                </a:lnTo>
                <a:lnTo>
                  <a:pt x="20959" y="16156"/>
                </a:lnTo>
                <a:lnTo>
                  <a:pt x="19531" y="16470"/>
                </a:lnTo>
                <a:lnTo>
                  <a:pt x="18079" y="16712"/>
                </a:lnTo>
                <a:lnTo>
                  <a:pt x="15913" y="16978"/>
                </a:lnTo>
                <a:lnTo>
                  <a:pt x="14473" y="17063"/>
                </a:lnTo>
                <a:lnTo>
                  <a:pt x="13190" y="17124"/>
                </a:lnTo>
                <a:lnTo>
                  <a:pt x="11218" y="17063"/>
                </a:lnTo>
                <a:lnTo>
                  <a:pt x="9947" y="16966"/>
                </a:lnTo>
                <a:lnTo>
                  <a:pt x="9342" y="16882"/>
                </a:lnTo>
                <a:lnTo>
                  <a:pt x="8785" y="16797"/>
                </a:lnTo>
                <a:lnTo>
                  <a:pt x="8217" y="16700"/>
                </a:lnTo>
                <a:lnTo>
                  <a:pt x="7950" y="16640"/>
                </a:lnTo>
                <a:lnTo>
                  <a:pt x="7696" y="16579"/>
                </a:lnTo>
                <a:lnTo>
                  <a:pt x="7587" y="16567"/>
                </a:lnTo>
                <a:lnTo>
                  <a:pt x="7503" y="16531"/>
                </a:lnTo>
                <a:lnTo>
                  <a:pt x="7261" y="16470"/>
                </a:lnTo>
                <a:lnTo>
                  <a:pt x="7031" y="16398"/>
                </a:lnTo>
                <a:lnTo>
                  <a:pt x="6982" y="16398"/>
                </a:lnTo>
                <a:lnTo>
                  <a:pt x="6958" y="16373"/>
                </a:lnTo>
                <a:lnTo>
                  <a:pt x="6631" y="16240"/>
                </a:lnTo>
                <a:lnTo>
                  <a:pt x="6051" y="15865"/>
                </a:lnTo>
                <a:lnTo>
                  <a:pt x="5784" y="15647"/>
                </a:lnTo>
                <a:lnTo>
                  <a:pt x="5397" y="15308"/>
                </a:lnTo>
                <a:lnTo>
                  <a:pt x="4756" y="14558"/>
                </a:lnTo>
                <a:lnTo>
                  <a:pt x="4296" y="13735"/>
                </a:lnTo>
                <a:lnTo>
                  <a:pt x="3981" y="12852"/>
                </a:lnTo>
                <a:lnTo>
                  <a:pt x="3824" y="11932"/>
                </a:lnTo>
                <a:lnTo>
                  <a:pt x="3824" y="10988"/>
                </a:lnTo>
                <a:lnTo>
                  <a:pt x="3945" y="10045"/>
                </a:lnTo>
                <a:lnTo>
                  <a:pt x="4223" y="9101"/>
                </a:lnTo>
                <a:lnTo>
                  <a:pt x="4405" y="8641"/>
                </a:lnTo>
                <a:lnTo>
                  <a:pt x="4611" y="8193"/>
                </a:lnTo>
                <a:lnTo>
                  <a:pt x="5119" y="7346"/>
                </a:lnTo>
                <a:lnTo>
                  <a:pt x="5700" y="6572"/>
                </a:lnTo>
                <a:lnTo>
                  <a:pt x="6377" y="5858"/>
                </a:lnTo>
                <a:lnTo>
                  <a:pt x="7103" y="5216"/>
                </a:lnTo>
                <a:lnTo>
                  <a:pt x="7890" y="4623"/>
                </a:lnTo>
                <a:lnTo>
                  <a:pt x="8725" y="4091"/>
                </a:lnTo>
                <a:lnTo>
                  <a:pt x="9584" y="3631"/>
                </a:lnTo>
                <a:lnTo>
                  <a:pt x="10020" y="3413"/>
                </a:lnTo>
                <a:lnTo>
                  <a:pt x="10528" y="3183"/>
                </a:lnTo>
                <a:lnTo>
                  <a:pt x="11581" y="2784"/>
                </a:lnTo>
                <a:lnTo>
                  <a:pt x="12670" y="2482"/>
                </a:lnTo>
                <a:lnTo>
                  <a:pt x="13771" y="2252"/>
                </a:lnTo>
                <a:lnTo>
                  <a:pt x="14896" y="2094"/>
                </a:lnTo>
                <a:lnTo>
                  <a:pt x="16022" y="1998"/>
                </a:lnTo>
                <a:lnTo>
                  <a:pt x="17241" y="1980"/>
                </a:lnTo>
                <a:close/>
                <a:moveTo>
                  <a:pt x="15308" y="1"/>
                </a:moveTo>
                <a:lnTo>
                  <a:pt x="13275" y="37"/>
                </a:lnTo>
                <a:lnTo>
                  <a:pt x="12258" y="110"/>
                </a:lnTo>
                <a:lnTo>
                  <a:pt x="11399" y="207"/>
                </a:lnTo>
                <a:lnTo>
                  <a:pt x="9657" y="533"/>
                </a:lnTo>
                <a:lnTo>
                  <a:pt x="7950" y="1030"/>
                </a:lnTo>
                <a:lnTo>
                  <a:pt x="6305" y="1719"/>
                </a:lnTo>
                <a:lnTo>
                  <a:pt x="5131" y="2349"/>
                </a:lnTo>
                <a:lnTo>
                  <a:pt x="4393" y="2833"/>
                </a:lnTo>
                <a:lnTo>
                  <a:pt x="3691" y="3353"/>
                </a:lnTo>
                <a:lnTo>
                  <a:pt x="3025" y="3934"/>
                </a:lnTo>
                <a:lnTo>
                  <a:pt x="2408" y="4551"/>
                </a:lnTo>
                <a:lnTo>
                  <a:pt x="1839" y="5216"/>
                </a:lnTo>
                <a:lnTo>
                  <a:pt x="1331" y="5942"/>
                </a:lnTo>
                <a:lnTo>
                  <a:pt x="871" y="6705"/>
                </a:lnTo>
                <a:lnTo>
                  <a:pt x="678" y="7116"/>
                </a:lnTo>
                <a:lnTo>
                  <a:pt x="460" y="7588"/>
                </a:lnTo>
                <a:lnTo>
                  <a:pt x="157" y="8532"/>
                </a:lnTo>
                <a:lnTo>
                  <a:pt x="12" y="9452"/>
                </a:lnTo>
                <a:lnTo>
                  <a:pt x="0" y="10335"/>
                </a:lnTo>
                <a:lnTo>
                  <a:pt x="121" y="11194"/>
                </a:lnTo>
                <a:lnTo>
                  <a:pt x="363" y="12017"/>
                </a:lnTo>
                <a:lnTo>
                  <a:pt x="714" y="12804"/>
                </a:lnTo>
                <a:lnTo>
                  <a:pt x="1162" y="13542"/>
                </a:lnTo>
                <a:lnTo>
                  <a:pt x="1694" y="14244"/>
                </a:lnTo>
                <a:lnTo>
                  <a:pt x="2299" y="14909"/>
                </a:lnTo>
                <a:lnTo>
                  <a:pt x="2977" y="15514"/>
                </a:lnTo>
                <a:lnTo>
                  <a:pt x="3703" y="16083"/>
                </a:lnTo>
                <a:lnTo>
                  <a:pt x="4477" y="16603"/>
                </a:lnTo>
                <a:lnTo>
                  <a:pt x="5276" y="17063"/>
                </a:lnTo>
                <a:lnTo>
                  <a:pt x="6111" y="17462"/>
                </a:lnTo>
                <a:lnTo>
                  <a:pt x="6946" y="17813"/>
                </a:lnTo>
                <a:lnTo>
                  <a:pt x="7370" y="17971"/>
                </a:lnTo>
                <a:lnTo>
                  <a:pt x="8011" y="18176"/>
                </a:lnTo>
                <a:lnTo>
                  <a:pt x="9318" y="18515"/>
                </a:lnTo>
                <a:lnTo>
                  <a:pt x="10661" y="18769"/>
                </a:lnTo>
                <a:lnTo>
                  <a:pt x="12016" y="18951"/>
                </a:lnTo>
                <a:lnTo>
                  <a:pt x="13384" y="19048"/>
                </a:lnTo>
                <a:lnTo>
                  <a:pt x="14751" y="19096"/>
                </a:lnTo>
                <a:lnTo>
                  <a:pt x="16796" y="19060"/>
                </a:lnTo>
                <a:lnTo>
                  <a:pt x="18139" y="18987"/>
                </a:lnTo>
                <a:lnTo>
                  <a:pt x="19398" y="18890"/>
                </a:lnTo>
                <a:lnTo>
                  <a:pt x="21903" y="18539"/>
                </a:lnTo>
                <a:lnTo>
                  <a:pt x="23778" y="18128"/>
                </a:lnTo>
                <a:lnTo>
                  <a:pt x="25001" y="17801"/>
                </a:lnTo>
                <a:lnTo>
                  <a:pt x="26211" y="17414"/>
                </a:lnTo>
                <a:lnTo>
                  <a:pt x="27397" y="16966"/>
                </a:lnTo>
                <a:lnTo>
                  <a:pt x="27977" y="16724"/>
                </a:lnTo>
                <a:lnTo>
                  <a:pt x="28486" y="16494"/>
                </a:lnTo>
                <a:lnTo>
                  <a:pt x="29466" y="15986"/>
                </a:lnTo>
                <a:lnTo>
                  <a:pt x="30410" y="15405"/>
                </a:lnTo>
                <a:lnTo>
                  <a:pt x="31305" y="14752"/>
                </a:lnTo>
                <a:lnTo>
                  <a:pt x="31729" y="14401"/>
                </a:lnTo>
                <a:lnTo>
                  <a:pt x="32104" y="14062"/>
                </a:lnTo>
                <a:lnTo>
                  <a:pt x="32890" y="13263"/>
                </a:lnTo>
                <a:lnTo>
                  <a:pt x="33568" y="12356"/>
                </a:lnTo>
                <a:lnTo>
                  <a:pt x="33943" y="11618"/>
                </a:lnTo>
                <a:lnTo>
                  <a:pt x="34100" y="11110"/>
                </a:lnTo>
                <a:lnTo>
                  <a:pt x="34137" y="10855"/>
                </a:lnTo>
                <a:lnTo>
                  <a:pt x="34173" y="10529"/>
                </a:lnTo>
                <a:lnTo>
                  <a:pt x="34076" y="9875"/>
                </a:lnTo>
                <a:lnTo>
                  <a:pt x="33846" y="9246"/>
                </a:lnTo>
                <a:lnTo>
                  <a:pt x="33507" y="8641"/>
                </a:lnTo>
                <a:lnTo>
                  <a:pt x="32854" y="7782"/>
                </a:lnTo>
                <a:lnTo>
                  <a:pt x="31862" y="6790"/>
                </a:lnTo>
                <a:lnTo>
                  <a:pt x="31402" y="6366"/>
                </a:lnTo>
                <a:lnTo>
                  <a:pt x="30748" y="5797"/>
                </a:lnTo>
                <a:lnTo>
                  <a:pt x="29345" y="4781"/>
                </a:lnTo>
                <a:lnTo>
                  <a:pt x="28455" y="4279"/>
                </a:lnTo>
                <a:lnTo>
                  <a:pt x="28365" y="4139"/>
                </a:lnTo>
                <a:lnTo>
                  <a:pt x="28026" y="3825"/>
                </a:lnTo>
                <a:lnTo>
                  <a:pt x="27881" y="3728"/>
                </a:lnTo>
                <a:lnTo>
                  <a:pt x="27021" y="3183"/>
                </a:lnTo>
                <a:lnTo>
                  <a:pt x="25206" y="2240"/>
                </a:lnTo>
                <a:lnTo>
                  <a:pt x="23319" y="1465"/>
                </a:lnTo>
                <a:lnTo>
                  <a:pt x="21370" y="860"/>
                </a:lnTo>
                <a:lnTo>
                  <a:pt x="19374" y="412"/>
                </a:lnTo>
                <a:lnTo>
                  <a:pt x="17341" y="134"/>
                </a:lnTo>
                <a:lnTo>
                  <a:pt x="1530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7" name="Google Shape;1367;p39"/>
          <p:cNvSpPr txBox="1"/>
          <p:nvPr/>
        </p:nvSpPr>
        <p:spPr>
          <a:xfrm>
            <a:off x="4467288" y="3000963"/>
            <a:ext cx="1051200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</a:rPr>
              <a:t>Task 04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1368" name="Google Shape;1368;p39"/>
          <p:cNvSpPr/>
          <p:nvPr/>
        </p:nvSpPr>
        <p:spPr>
          <a:xfrm>
            <a:off x="3766275" y="3607788"/>
            <a:ext cx="1187768" cy="572719"/>
          </a:xfrm>
          <a:custGeom>
            <a:avLst/>
            <a:gdLst/>
            <a:ahLst/>
            <a:cxnLst/>
            <a:rect l="l" t="t" r="r" b="b"/>
            <a:pathLst>
              <a:path w="34173" h="19097" extrusionOk="0">
                <a:moveTo>
                  <a:pt x="17241" y="1980"/>
                </a:moveTo>
                <a:lnTo>
                  <a:pt x="16421" y="2046"/>
                </a:lnTo>
                <a:lnTo>
                  <a:pt x="14787" y="2288"/>
                </a:lnTo>
                <a:lnTo>
                  <a:pt x="13166" y="2663"/>
                </a:lnTo>
                <a:lnTo>
                  <a:pt x="12367" y="2893"/>
                </a:lnTo>
                <a:lnTo>
                  <a:pt x="12246" y="2941"/>
                </a:lnTo>
                <a:lnTo>
                  <a:pt x="12174" y="3087"/>
                </a:lnTo>
                <a:lnTo>
                  <a:pt x="12319" y="3389"/>
                </a:lnTo>
                <a:lnTo>
                  <a:pt x="13081" y="4043"/>
                </a:lnTo>
                <a:lnTo>
                  <a:pt x="13347" y="4200"/>
                </a:lnTo>
                <a:lnTo>
                  <a:pt x="13626" y="4345"/>
                </a:lnTo>
                <a:lnTo>
                  <a:pt x="14231" y="4599"/>
                </a:lnTo>
                <a:lnTo>
                  <a:pt x="14872" y="4757"/>
                </a:lnTo>
                <a:lnTo>
                  <a:pt x="15513" y="4781"/>
                </a:lnTo>
                <a:lnTo>
                  <a:pt x="15828" y="4708"/>
                </a:lnTo>
                <a:lnTo>
                  <a:pt x="16603" y="4478"/>
                </a:lnTo>
                <a:lnTo>
                  <a:pt x="18212" y="4115"/>
                </a:lnTo>
                <a:lnTo>
                  <a:pt x="19870" y="3897"/>
                </a:lnTo>
                <a:lnTo>
                  <a:pt x="21552" y="3825"/>
                </a:lnTo>
                <a:lnTo>
                  <a:pt x="23210" y="3934"/>
                </a:lnTo>
                <a:lnTo>
                  <a:pt x="24420" y="4164"/>
                </a:lnTo>
                <a:lnTo>
                  <a:pt x="25206" y="4381"/>
                </a:lnTo>
                <a:lnTo>
                  <a:pt x="25969" y="4660"/>
                </a:lnTo>
                <a:lnTo>
                  <a:pt x="26707" y="5011"/>
                </a:lnTo>
                <a:lnTo>
                  <a:pt x="27409" y="5422"/>
                </a:lnTo>
                <a:lnTo>
                  <a:pt x="28074" y="5906"/>
                </a:lnTo>
                <a:lnTo>
                  <a:pt x="28401" y="6184"/>
                </a:lnTo>
                <a:lnTo>
                  <a:pt x="28679" y="6439"/>
                </a:lnTo>
                <a:lnTo>
                  <a:pt x="29236" y="6983"/>
                </a:lnTo>
                <a:lnTo>
                  <a:pt x="29720" y="7588"/>
                </a:lnTo>
                <a:lnTo>
                  <a:pt x="30119" y="8242"/>
                </a:lnTo>
                <a:lnTo>
                  <a:pt x="30277" y="8593"/>
                </a:lnTo>
                <a:lnTo>
                  <a:pt x="30337" y="8774"/>
                </a:lnTo>
                <a:lnTo>
                  <a:pt x="30385" y="9125"/>
                </a:lnTo>
                <a:lnTo>
                  <a:pt x="30349" y="9621"/>
                </a:lnTo>
                <a:lnTo>
                  <a:pt x="30119" y="10262"/>
                </a:lnTo>
                <a:lnTo>
                  <a:pt x="29756" y="10855"/>
                </a:lnTo>
                <a:lnTo>
                  <a:pt x="29563" y="11146"/>
                </a:lnTo>
                <a:lnTo>
                  <a:pt x="29187" y="11654"/>
                </a:lnTo>
                <a:lnTo>
                  <a:pt x="28304" y="12562"/>
                </a:lnTo>
                <a:lnTo>
                  <a:pt x="27312" y="13348"/>
                </a:lnTo>
                <a:lnTo>
                  <a:pt x="26247" y="14038"/>
                </a:lnTo>
                <a:lnTo>
                  <a:pt x="25702" y="14340"/>
                </a:lnTo>
                <a:lnTo>
                  <a:pt x="25061" y="14667"/>
                </a:lnTo>
                <a:lnTo>
                  <a:pt x="23730" y="15260"/>
                </a:lnTo>
                <a:lnTo>
                  <a:pt x="22363" y="15744"/>
                </a:lnTo>
                <a:lnTo>
                  <a:pt x="20959" y="16156"/>
                </a:lnTo>
                <a:lnTo>
                  <a:pt x="19531" y="16470"/>
                </a:lnTo>
                <a:lnTo>
                  <a:pt x="18079" y="16712"/>
                </a:lnTo>
                <a:lnTo>
                  <a:pt x="15913" y="16978"/>
                </a:lnTo>
                <a:lnTo>
                  <a:pt x="14473" y="17063"/>
                </a:lnTo>
                <a:lnTo>
                  <a:pt x="13190" y="17124"/>
                </a:lnTo>
                <a:lnTo>
                  <a:pt x="11218" y="17063"/>
                </a:lnTo>
                <a:lnTo>
                  <a:pt x="9947" y="16966"/>
                </a:lnTo>
                <a:lnTo>
                  <a:pt x="9342" y="16882"/>
                </a:lnTo>
                <a:lnTo>
                  <a:pt x="8785" y="16797"/>
                </a:lnTo>
                <a:lnTo>
                  <a:pt x="8217" y="16700"/>
                </a:lnTo>
                <a:lnTo>
                  <a:pt x="7950" y="16640"/>
                </a:lnTo>
                <a:lnTo>
                  <a:pt x="7696" y="16579"/>
                </a:lnTo>
                <a:lnTo>
                  <a:pt x="7587" y="16567"/>
                </a:lnTo>
                <a:lnTo>
                  <a:pt x="7503" y="16531"/>
                </a:lnTo>
                <a:lnTo>
                  <a:pt x="7261" y="16470"/>
                </a:lnTo>
                <a:lnTo>
                  <a:pt x="7031" y="16398"/>
                </a:lnTo>
                <a:lnTo>
                  <a:pt x="6982" y="16398"/>
                </a:lnTo>
                <a:lnTo>
                  <a:pt x="6958" y="16373"/>
                </a:lnTo>
                <a:lnTo>
                  <a:pt x="6631" y="16240"/>
                </a:lnTo>
                <a:lnTo>
                  <a:pt x="6051" y="15865"/>
                </a:lnTo>
                <a:lnTo>
                  <a:pt x="5784" y="15647"/>
                </a:lnTo>
                <a:lnTo>
                  <a:pt x="5397" y="15308"/>
                </a:lnTo>
                <a:lnTo>
                  <a:pt x="4756" y="14558"/>
                </a:lnTo>
                <a:lnTo>
                  <a:pt x="4296" y="13735"/>
                </a:lnTo>
                <a:lnTo>
                  <a:pt x="3981" y="12852"/>
                </a:lnTo>
                <a:lnTo>
                  <a:pt x="3824" y="11932"/>
                </a:lnTo>
                <a:lnTo>
                  <a:pt x="3824" y="10988"/>
                </a:lnTo>
                <a:lnTo>
                  <a:pt x="3945" y="10045"/>
                </a:lnTo>
                <a:lnTo>
                  <a:pt x="4223" y="9101"/>
                </a:lnTo>
                <a:lnTo>
                  <a:pt x="4405" y="8641"/>
                </a:lnTo>
                <a:lnTo>
                  <a:pt x="4611" y="8193"/>
                </a:lnTo>
                <a:lnTo>
                  <a:pt x="5119" y="7346"/>
                </a:lnTo>
                <a:lnTo>
                  <a:pt x="5700" y="6572"/>
                </a:lnTo>
                <a:lnTo>
                  <a:pt x="6377" y="5858"/>
                </a:lnTo>
                <a:lnTo>
                  <a:pt x="7103" y="5216"/>
                </a:lnTo>
                <a:lnTo>
                  <a:pt x="7890" y="4623"/>
                </a:lnTo>
                <a:lnTo>
                  <a:pt x="8725" y="4091"/>
                </a:lnTo>
                <a:lnTo>
                  <a:pt x="9584" y="3631"/>
                </a:lnTo>
                <a:lnTo>
                  <a:pt x="10020" y="3413"/>
                </a:lnTo>
                <a:lnTo>
                  <a:pt x="10528" y="3183"/>
                </a:lnTo>
                <a:lnTo>
                  <a:pt x="11581" y="2784"/>
                </a:lnTo>
                <a:lnTo>
                  <a:pt x="12670" y="2482"/>
                </a:lnTo>
                <a:lnTo>
                  <a:pt x="13771" y="2252"/>
                </a:lnTo>
                <a:lnTo>
                  <a:pt x="14896" y="2094"/>
                </a:lnTo>
                <a:lnTo>
                  <a:pt x="16022" y="1998"/>
                </a:lnTo>
                <a:lnTo>
                  <a:pt x="17241" y="1980"/>
                </a:lnTo>
                <a:close/>
                <a:moveTo>
                  <a:pt x="15308" y="1"/>
                </a:moveTo>
                <a:lnTo>
                  <a:pt x="13275" y="37"/>
                </a:lnTo>
                <a:lnTo>
                  <a:pt x="12258" y="110"/>
                </a:lnTo>
                <a:lnTo>
                  <a:pt x="11399" y="207"/>
                </a:lnTo>
                <a:lnTo>
                  <a:pt x="9657" y="533"/>
                </a:lnTo>
                <a:lnTo>
                  <a:pt x="7950" y="1030"/>
                </a:lnTo>
                <a:lnTo>
                  <a:pt x="6305" y="1719"/>
                </a:lnTo>
                <a:lnTo>
                  <a:pt x="5131" y="2349"/>
                </a:lnTo>
                <a:lnTo>
                  <a:pt x="4393" y="2833"/>
                </a:lnTo>
                <a:lnTo>
                  <a:pt x="3691" y="3353"/>
                </a:lnTo>
                <a:lnTo>
                  <a:pt x="3025" y="3934"/>
                </a:lnTo>
                <a:lnTo>
                  <a:pt x="2408" y="4551"/>
                </a:lnTo>
                <a:lnTo>
                  <a:pt x="1839" y="5216"/>
                </a:lnTo>
                <a:lnTo>
                  <a:pt x="1331" y="5942"/>
                </a:lnTo>
                <a:lnTo>
                  <a:pt x="871" y="6705"/>
                </a:lnTo>
                <a:lnTo>
                  <a:pt x="678" y="7116"/>
                </a:lnTo>
                <a:lnTo>
                  <a:pt x="460" y="7588"/>
                </a:lnTo>
                <a:lnTo>
                  <a:pt x="157" y="8532"/>
                </a:lnTo>
                <a:lnTo>
                  <a:pt x="12" y="9452"/>
                </a:lnTo>
                <a:lnTo>
                  <a:pt x="0" y="10335"/>
                </a:lnTo>
                <a:lnTo>
                  <a:pt x="121" y="11194"/>
                </a:lnTo>
                <a:lnTo>
                  <a:pt x="363" y="12017"/>
                </a:lnTo>
                <a:lnTo>
                  <a:pt x="714" y="12804"/>
                </a:lnTo>
                <a:lnTo>
                  <a:pt x="1162" y="13542"/>
                </a:lnTo>
                <a:lnTo>
                  <a:pt x="1694" y="14244"/>
                </a:lnTo>
                <a:lnTo>
                  <a:pt x="2299" y="14909"/>
                </a:lnTo>
                <a:lnTo>
                  <a:pt x="2977" y="15514"/>
                </a:lnTo>
                <a:lnTo>
                  <a:pt x="3703" y="16083"/>
                </a:lnTo>
                <a:lnTo>
                  <a:pt x="4477" y="16603"/>
                </a:lnTo>
                <a:lnTo>
                  <a:pt x="5276" y="17063"/>
                </a:lnTo>
                <a:lnTo>
                  <a:pt x="6111" y="17462"/>
                </a:lnTo>
                <a:lnTo>
                  <a:pt x="6946" y="17813"/>
                </a:lnTo>
                <a:lnTo>
                  <a:pt x="7370" y="17971"/>
                </a:lnTo>
                <a:lnTo>
                  <a:pt x="8011" y="18176"/>
                </a:lnTo>
                <a:lnTo>
                  <a:pt x="9318" y="18515"/>
                </a:lnTo>
                <a:lnTo>
                  <a:pt x="10661" y="18769"/>
                </a:lnTo>
                <a:lnTo>
                  <a:pt x="12016" y="18951"/>
                </a:lnTo>
                <a:lnTo>
                  <a:pt x="13384" y="19048"/>
                </a:lnTo>
                <a:lnTo>
                  <a:pt x="14751" y="19096"/>
                </a:lnTo>
                <a:lnTo>
                  <a:pt x="16796" y="19060"/>
                </a:lnTo>
                <a:lnTo>
                  <a:pt x="18139" y="18987"/>
                </a:lnTo>
                <a:lnTo>
                  <a:pt x="19398" y="18890"/>
                </a:lnTo>
                <a:lnTo>
                  <a:pt x="21903" y="18539"/>
                </a:lnTo>
                <a:lnTo>
                  <a:pt x="23778" y="18128"/>
                </a:lnTo>
                <a:lnTo>
                  <a:pt x="25001" y="17801"/>
                </a:lnTo>
                <a:lnTo>
                  <a:pt x="26211" y="17414"/>
                </a:lnTo>
                <a:lnTo>
                  <a:pt x="27397" y="16966"/>
                </a:lnTo>
                <a:lnTo>
                  <a:pt x="27977" y="16724"/>
                </a:lnTo>
                <a:lnTo>
                  <a:pt x="28486" y="16494"/>
                </a:lnTo>
                <a:lnTo>
                  <a:pt x="29466" y="15986"/>
                </a:lnTo>
                <a:lnTo>
                  <a:pt x="30410" y="15405"/>
                </a:lnTo>
                <a:lnTo>
                  <a:pt x="31305" y="14752"/>
                </a:lnTo>
                <a:lnTo>
                  <a:pt x="31729" y="14401"/>
                </a:lnTo>
                <a:lnTo>
                  <a:pt x="32104" y="14062"/>
                </a:lnTo>
                <a:lnTo>
                  <a:pt x="32890" y="13263"/>
                </a:lnTo>
                <a:lnTo>
                  <a:pt x="33568" y="12356"/>
                </a:lnTo>
                <a:lnTo>
                  <a:pt x="33943" y="11618"/>
                </a:lnTo>
                <a:lnTo>
                  <a:pt x="34100" y="11110"/>
                </a:lnTo>
                <a:lnTo>
                  <a:pt x="34137" y="10855"/>
                </a:lnTo>
                <a:lnTo>
                  <a:pt x="34173" y="10529"/>
                </a:lnTo>
                <a:lnTo>
                  <a:pt x="34076" y="9875"/>
                </a:lnTo>
                <a:lnTo>
                  <a:pt x="33846" y="9246"/>
                </a:lnTo>
                <a:lnTo>
                  <a:pt x="33507" y="8641"/>
                </a:lnTo>
                <a:lnTo>
                  <a:pt x="32854" y="7782"/>
                </a:lnTo>
                <a:lnTo>
                  <a:pt x="31862" y="6790"/>
                </a:lnTo>
                <a:lnTo>
                  <a:pt x="31402" y="6366"/>
                </a:lnTo>
                <a:lnTo>
                  <a:pt x="30748" y="5797"/>
                </a:lnTo>
                <a:lnTo>
                  <a:pt x="29345" y="4781"/>
                </a:lnTo>
                <a:lnTo>
                  <a:pt x="28455" y="4279"/>
                </a:lnTo>
                <a:lnTo>
                  <a:pt x="28365" y="4139"/>
                </a:lnTo>
                <a:lnTo>
                  <a:pt x="28026" y="3825"/>
                </a:lnTo>
                <a:lnTo>
                  <a:pt x="27881" y="3728"/>
                </a:lnTo>
                <a:lnTo>
                  <a:pt x="27021" y="3183"/>
                </a:lnTo>
                <a:lnTo>
                  <a:pt x="25206" y="2240"/>
                </a:lnTo>
                <a:lnTo>
                  <a:pt x="23319" y="1465"/>
                </a:lnTo>
                <a:lnTo>
                  <a:pt x="21370" y="860"/>
                </a:lnTo>
                <a:lnTo>
                  <a:pt x="19374" y="412"/>
                </a:lnTo>
                <a:lnTo>
                  <a:pt x="17341" y="134"/>
                </a:lnTo>
                <a:lnTo>
                  <a:pt x="1530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9" name="Google Shape;1369;p39"/>
          <p:cNvSpPr txBox="1"/>
          <p:nvPr/>
        </p:nvSpPr>
        <p:spPr>
          <a:xfrm>
            <a:off x="3834563" y="3716538"/>
            <a:ext cx="1051200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</a:rPr>
              <a:t>Task 09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1370" name="Google Shape;1370;p39"/>
          <p:cNvSpPr/>
          <p:nvPr/>
        </p:nvSpPr>
        <p:spPr>
          <a:xfrm>
            <a:off x="6215550" y="3848013"/>
            <a:ext cx="1187768" cy="572719"/>
          </a:xfrm>
          <a:custGeom>
            <a:avLst/>
            <a:gdLst/>
            <a:ahLst/>
            <a:cxnLst/>
            <a:rect l="l" t="t" r="r" b="b"/>
            <a:pathLst>
              <a:path w="34173" h="19097" extrusionOk="0">
                <a:moveTo>
                  <a:pt x="17241" y="1980"/>
                </a:moveTo>
                <a:lnTo>
                  <a:pt x="16421" y="2046"/>
                </a:lnTo>
                <a:lnTo>
                  <a:pt x="14787" y="2288"/>
                </a:lnTo>
                <a:lnTo>
                  <a:pt x="13166" y="2663"/>
                </a:lnTo>
                <a:lnTo>
                  <a:pt x="12367" y="2893"/>
                </a:lnTo>
                <a:lnTo>
                  <a:pt x="12246" y="2941"/>
                </a:lnTo>
                <a:lnTo>
                  <a:pt x="12174" y="3087"/>
                </a:lnTo>
                <a:lnTo>
                  <a:pt x="12319" y="3389"/>
                </a:lnTo>
                <a:lnTo>
                  <a:pt x="13081" y="4043"/>
                </a:lnTo>
                <a:lnTo>
                  <a:pt x="13347" y="4200"/>
                </a:lnTo>
                <a:lnTo>
                  <a:pt x="13626" y="4345"/>
                </a:lnTo>
                <a:lnTo>
                  <a:pt x="14231" y="4599"/>
                </a:lnTo>
                <a:lnTo>
                  <a:pt x="14872" y="4757"/>
                </a:lnTo>
                <a:lnTo>
                  <a:pt x="15513" y="4781"/>
                </a:lnTo>
                <a:lnTo>
                  <a:pt x="15828" y="4708"/>
                </a:lnTo>
                <a:lnTo>
                  <a:pt x="16603" y="4478"/>
                </a:lnTo>
                <a:lnTo>
                  <a:pt x="18212" y="4115"/>
                </a:lnTo>
                <a:lnTo>
                  <a:pt x="19870" y="3897"/>
                </a:lnTo>
                <a:lnTo>
                  <a:pt x="21552" y="3825"/>
                </a:lnTo>
                <a:lnTo>
                  <a:pt x="23210" y="3934"/>
                </a:lnTo>
                <a:lnTo>
                  <a:pt x="24420" y="4164"/>
                </a:lnTo>
                <a:lnTo>
                  <a:pt x="25206" y="4381"/>
                </a:lnTo>
                <a:lnTo>
                  <a:pt x="25969" y="4660"/>
                </a:lnTo>
                <a:lnTo>
                  <a:pt x="26707" y="5011"/>
                </a:lnTo>
                <a:lnTo>
                  <a:pt x="27409" y="5422"/>
                </a:lnTo>
                <a:lnTo>
                  <a:pt x="28074" y="5906"/>
                </a:lnTo>
                <a:lnTo>
                  <a:pt x="28401" y="6184"/>
                </a:lnTo>
                <a:lnTo>
                  <a:pt x="28679" y="6439"/>
                </a:lnTo>
                <a:lnTo>
                  <a:pt x="29236" y="6983"/>
                </a:lnTo>
                <a:lnTo>
                  <a:pt x="29720" y="7588"/>
                </a:lnTo>
                <a:lnTo>
                  <a:pt x="30119" y="8242"/>
                </a:lnTo>
                <a:lnTo>
                  <a:pt x="30277" y="8593"/>
                </a:lnTo>
                <a:lnTo>
                  <a:pt x="30337" y="8774"/>
                </a:lnTo>
                <a:lnTo>
                  <a:pt x="30385" y="9125"/>
                </a:lnTo>
                <a:lnTo>
                  <a:pt x="30349" y="9621"/>
                </a:lnTo>
                <a:lnTo>
                  <a:pt x="30119" y="10262"/>
                </a:lnTo>
                <a:lnTo>
                  <a:pt x="29756" y="10855"/>
                </a:lnTo>
                <a:lnTo>
                  <a:pt x="29563" y="11146"/>
                </a:lnTo>
                <a:lnTo>
                  <a:pt x="29187" y="11654"/>
                </a:lnTo>
                <a:lnTo>
                  <a:pt x="28304" y="12562"/>
                </a:lnTo>
                <a:lnTo>
                  <a:pt x="27312" y="13348"/>
                </a:lnTo>
                <a:lnTo>
                  <a:pt x="26247" y="14038"/>
                </a:lnTo>
                <a:lnTo>
                  <a:pt x="25702" y="14340"/>
                </a:lnTo>
                <a:lnTo>
                  <a:pt x="25061" y="14667"/>
                </a:lnTo>
                <a:lnTo>
                  <a:pt x="23730" y="15260"/>
                </a:lnTo>
                <a:lnTo>
                  <a:pt x="22363" y="15744"/>
                </a:lnTo>
                <a:lnTo>
                  <a:pt x="20959" y="16156"/>
                </a:lnTo>
                <a:lnTo>
                  <a:pt x="19531" y="16470"/>
                </a:lnTo>
                <a:lnTo>
                  <a:pt x="18079" y="16712"/>
                </a:lnTo>
                <a:lnTo>
                  <a:pt x="15913" y="16978"/>
                </a:lnTo>
                <a:lnTo>
                  <a:pt x="14473" y="17063"/>
                </a:lnTo>
                <a:lnTo>
                  <a:pt x="13190" y="17124"/>
                </a:lnTo>
                <a:lnTo>
                  <a:pt x="11218" y="17063"/>
                </a:lnTo>
                <a:lnTo>
                  <a:pt x="9947" y="16966"/>
                </a:lnTo>
                <a:lnTo>
                  <a:pt x="9342" y="16882"/>
                </a:lnTo>
                <a:lnTo>
                  <a:pt x="8785" y="16797"/>
                </a:lnTo>
                <a:lnTo>
                  <a:pt x="8217" y="16700"/>
                </a:lnTo>
                <a:lnTo>
                  <a:pt x="7950" y="16640"/>
                </a:lnTo>
                <a:lnTo>
                  <a:pt x="7696" y="16579"/>
                </a:lnTo>
                <a:lnTo>
                  <a:pt x="7587" y="16567"/>
                </a:lnTo>
                <a:lnTo>
                  <a:pt x="7503" y="16531"/>
                </a:lnTo>
                <a:lnTo>
                  <a:pt x="7261" y="16470"/>
                </a:lnTo>
                <a:lnTo>
                  <a:pt x="7031" y="16398"/>
                </a:lnTo>
                <a:lnTo>
                  <a:pt x="6982" y="16398"/>
                </a:lnTo>
                <a:lnTo>
                  <a:pt x="6958" y="16373"/>
                </a:lnTo>
                <a:lnTo>
                  <a:pt x="6631" y="16240"/>
                </a:lnTo>
                <a:lnTo>
                  <a:pt x="6051" y="15865"/>
                </a:lnTo>
                <a:lnTo>
                  <a:pt x="5784" y="15647"/>
                </a:lnTo>
                <a:lnTo>
                  <a:pt x="5397" y="15308"/>
                </a:lnTo>
                <a:lnTo>
                  <a:pt x="4756" y="14558"/>
                </a:lnTo>
                <a:lnTo>
                  <a:pt x="4296" y="13735"/>
                </a:lnTo>
                <a:lnTo>
                  <a:pt x="3981" y="12852"/>
                </a:lnTo>
                <a:lnTo>
                  <a:pt x="3824" y="11932"/>
                </a:lnTo>
                <a:lnTo>
                  <a:pt x="3824" y="10988"/>
                </a:lnTo>
                <a:lnTo>
                  <a:pt x="3945" y="10045"/>
                </a:lnTo>
                <a:lnTo>
                  <a:pt x="4223" y="9101"/>
                </a:lnTo>
                <a:lnTo>
                  <a:pt x="4405" y="8641"/>
                </a:lnTo>
                <a:lnTo>
                  <a:pt x="4611" y="8193"/>
                </a:lnTo>
                <a:lnTo>
                  <a:pt x="5119" y="7346"/>
                </a:lnTo>
                <a:lnTo>
                  <a:pt x="5700" y="6572"/>
                </a:lnTo>
                <a:lnTo>
                  <a:pt x="6377" y="5858"/>
                </a:lnTo>
                <a:lnTo>
                  <a:pt x="7103" y="5216"/>
                </a:lnTo>
                <a:lnTo>
                  <a:pt x="7890" y="4623"/>
                </a:lnTo>
                <a:lnTo>
                  <a:pt x="8725" y="4091"/>
                </a:lnTo>
                <a:lnTo>
                  <a:pt x="9584" y="3631"/>
                </a:lnTo>
                <a:lnTo>
                  <a:pt x="10020" y="3413"/>
                </a:lnTo>
                <a:lnTo>
                  <a:pt x="10528" y="3183"/>
                </a:lnTo>
                <a:lnTo>
                  <a:pt x="11581" y="2784"/>
                </a:lnTo>
                <a:lnTo>
                  <a:pt x="12670" y="2482"/>
                </a:lnTo>
                <a:lnTo>
                  <a:pt x="13771" y="2252"/>
                </a:lnTo>
                <a:lnTo>
                  <a:pt x="14896" y="2094"/>
                </a:lnTo>
                <a:lnTo>
                  <a:pt x="16022" y="1998"/>
                </a:lnTo>
                <a:lnTo>
                  <a:pt x="17241" y="1980"/>
                </a:lnTo>
                <a:close/>
                <a:moveTo>
                  <a:pt x="15308" y="1"/>
                </a:moveTo>
                <a:lnTo>
                  <a:pt x="13275" y="37"/>
                </a:lnTo>
                <a:lnTo>
                  <a:pt x="12258" y="110"/>
                </a:lnTo>
                <a:lnTo>
                  <a:pt x="11399" y="207"/>
                </a:lnTo>
                <a:lnTo>
                  <a:pt x="9657" y="533"/>
                </a:lnTo>
                <a:lnTo>
                  <a:pt x="7950" y="1030"/>
                </a:lnTo>
                <a:lnTo>
                  <a:pt x="6305" y="1719"/>
                </a:lnTo>
                <a:lnTo>
                  <a:pt x="5131" y="2349"/>
                </a:lnTo>
                <a:lnTo>
                  <a:pt x="4393" y="2833"/>
                </a:lnTo>
                <a:lnTo>
                  <a:pt x="3691" y="3353"/>
                </a:lnTo>
                <a:lnTo>
                  <a:pt x="3025" y="3934"/>
                </a:lnTo>
                <a:lnTo>
                  <a:pt x="2408" y="4551"/>
                </a:lnTo>
                <a:lnTo>
                  <a:pt x="1839" y="5216"/>
                </a:lnTo>
                <a:lnTo>
                  <a:pt x="1331" y="5942"/>
                </a:lnTo>
                <a:lnTo>
                  <a:pt x="871" y="6705"/>
                </a:lnTo>
                <a:lnTo>
                  <a:pt x="678" y="7116"/>
                </a:lnTo>
                <a:lnTo>
                  <a:pt x="460" y="7588"/>
                </a:lnTo>
                <a:lnTo>
                  <a:pt x="157" y="8532"/>
                </a:lnTo>
                <a:lnTo>
                  <a:pt x="12" y="9452"/>
                </a:lnTo>
                <a:lnTo>
                  <a:pt x="0" y="10335"/>
                </a:lnTo>
                <a:lnTo>
                  <a:pt x="121" y="11194"/>
                </a:lnTo>
                <a:lnTo>
                  <a:pt x="363" y="12017"/>
                </a:lnTo>
                <a:lnTo>
                  <a:pt x="714" y="12804"/>
                </a:lnTo>
                <a:lnTo>
                  <a:pt x="1162" y="13542"/>
                </a:lnTo>
                <a:lnTo>
                  <a:pt x="1694" y="14244"/>
                </a:lnTo>
                <a:lnTo>
                  <a:pt x="2299" y="14909"/>
                </a:lnTo>
                <a:lnTo>
                  <a:pt x="2977" y="15514"/>
                </a:lnTo>
                <a:lnTo>
                  <a:pt x="3703" y="16083"/>
                </a:lnTo>
                <a:lnTo>
                  <a:pt x="4477" y="16603"/>
                </a:lnTo>
                <a:lnTo>
                  <a:pt x="5276" y="17063"/>
                </a:lnTo>
                <a:lnTo>
                  <a:pt x="6111" y="17462"/>
                </a:lnTo>
                <a:lnTo>
                  <a:pt x="6946" y="17813"/>
                </a:lnTo>
                <a:lnTo>
                  <a:pt x="7370" y="17971"/>
                </a:lnTo>
                <a:lnTo>
                  <a:pt x="8011" y="18176"/>
                </a:lnTo>
                <a:lnTo>
                  <a:pt x="9318" y="18515"/>
                </a:lnTo>
                <a:lnTo>
                  <a:pt x="10661" y="18769"/>
                </a:lnTo>
                <a:lnTo>
                  <a:pt x="12016" y="18951"/>
                </a:lnTo>
                <a:lnTo>
                  <a:pt x="13384" y="19048"/>
                </a:lnTo>
                <a:lnTo>
                  <a:pt x="14751" y="19096"/>
                </a:lnTo>
                <a:lnTo>
                  <a:pt x="16796" y="19060"/>
                </a:lnTo>
                <a:lnTo>
                  <a:pt x="18139" y="18987"/>
                </a:lnTo>
                <a:lnTo>
                  <a:pt x="19398" y="18890"/>
                </a:lnTo>
                <a:lnTo>
                  <a:pt x="21903" y="18539"/>
                </a:lnTo>
                <a:lnTo>
                  <a:pt x="23778" y="18128"/>
                </a:lnTo>
                <a:lnTo>
                  <a:pt x="25001" y="17801"/>
                </a:lnTo>
                <a:lnTo>
                  <a:pt x="26211" y="17414"/>
                </a:lnTo>
                <a:lnTo>
                  <a:pt x="27397" y="16966"/>
                </a:lnTo>
                <a:lnTo>
                  <a:pt x="27977" y="16724"/>
                </a:lnTo>
                <a:lnTo>
                  <a:pt x="28486" y="16494"/>
                </a:lnTo>
                <a:lnTo>
                  <a:pt x="29466" y="15986"/>
                </a:lnTo>
                <a:lnTo>
                  <a:pt x="30410" y="15405"/>
                </a:lnTo>
                <a:lnTo>
                  <a:pt x="31305" y="14752"/>
                </a:lnTo>
                <a:lnTo>
                  <a:pt x="31729" y="14401"/>
                </a:lnTo>
                <a:lnTo>
                  <a:pt x="32104" y="14062"/>
                </a:lnTo>
                <a:lnTo>
                  <a:pt x="32890" y="13263"/>
                </a:lnTo>
                <a:lnTo>
                  <a:pt x="33568" y="12356"/>
                </a:lnTo>
                <a:lnTo>
                  <a:pt x="33943" y="11618"/>
                </a:lnTo>
                <a:lnTo>
                  <a:pt x="34100" y="11110"/>
                </a:lnTo>
                <a:lnTo>
                  <a:pt x="34137" y="10855"/>
                </a:lnTo>
                <a:lnTo>
                  <a:pt x="34173" y="10529"/>
                </a:lnTo>
                <a:lnTo>
                  <a:pt x="34076" y="9875"/>
                </a:lnTo>
                <a:lnTo>
                  <a:pt x="33846" y="9246"/>
                </a:lnTo>
                <a:lnTo>
                  <a:pt x="33507" y="8641"/>
                </a:lnTo>
                <a:lnTo>
                  <a:pt x="32854" y="7782"/>
                </a:lnTo>
                <a:lnTo>
                  <a:pt x="31862" y="6790"/>
                </a:lnTo>
                <a:lnTo>
                  <a:pt x="31402" y="6366"/>
                </a:lnTo>
                <a:lnTo>
                  <a:pt x="30748" y="5797"/>
                </a:lnTo>
                <a:lnTo>
                  <a:pt x="29345" y="4781"/>
                </a:lnTo>
                <a:lnTo>
                  <a:pt x="28455" y="4279"/>
                </a:lnTo>
                <a:lnTo>
                  <a:pt x="28365" y="4139"/>
                </a:lnTo>
                <a:lnTo>
                  <a:pt x="28026" y="3825"/>
                </a:lnTo>
                <a:lnTo>
                  <a:pt x="27881" y="3728"/>
                </a:lnTo>
                <a:lnTo>
                  <a:pt x="27021" y="3183"/>
                </a:lnTo>
                <a:lnTo>
                  <a:pt x="25206" y="2240"/>
                </a:lnTo>
                <a:lnTo>
                  <a:pt x="23319" y="1465"/>
                </a:lnTo>
                <a:lnTo>
                  <a:pt x="21370" y="860"/>
                </a:lnTo>
                <a:lnTo>
                  <a:pt x="19374" y="412"/>
                </a:lnTo>
                <a:lnTo>
                  <a:pt x="17341" y="134"/>
                </a:lnTo>
                <a:lnTo>
                  <a:pt x="1530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1" name="Google Shape;1371;p39"/>
          <p:cNvSpPr txBox="1"/>
          <p:nvPr/>
        </p:nvSpPr>
        <p:spPr>
          <a:xfrm>
            <a:off x="6283838" y="3956763"/>
            <a:ext cx="1051200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</a:rPr>
              <a:t>Task 03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1372" name="Google Shape;1372;p39"/>
          <p:cNvSpPr/>
          <p:nvPr/>
        </p:nvSpPr>
        <p:spPr>
          <a:xfrm>
            <a:off x="7195250" y="3143838"/>
            <a:ext cx="1187768" cy="572719"/>
          </a:xfrm>
          <a:custGeom>
            <a:avLst/>
            <a:gdLst/>
            <a:ahLst/>
            <a:cxnLst/>
            <a:rect l="l" t="t" r="r" b="b"/>
            <a:pathLst>
              <a:path w="34173" h="19097" extrusionOk="0">
                <a:moveTo>
                  <a:pt x="17241" y="1980"/>
                </a:moveTo>
                <a:lnTo>
                  <a:pt x="16421" y="2046"/>
                </a:lnTo>
                <a:lnTo>
                  <a:pt x="14787" y="2288"/>
                </a:lnTo>
                <a:lnTo>
                  <a:pt x="13166" y="2663"/>
                </a:lnTo>
                <a:lnTo>
                  <a:pt x="12367" y="2893"/>
                </a:lnTo>
                <a:lnTo>
                  <a:pt x="12246" y="2941"/>
                </a:lnTo>
                <a:lnTo>
                  <a:pt x="12174" y="3087"/>
                </a:lnTo>
                <a:lnTo>
                  <a:pt x="12319" y="3389"/>
                </a:lnTo>
                <a:lnTo>
                  <a:pt x="13081" y="4043"/>
                </a:lnTo>
                <a:lnTo>
                  <a:pt x="13347" y="4200"/>
                </a:lnTo>
                <a:lnTo>
                  <a:pt x="13626" y="4345"/>
                </a:lnTo>
                <a:lnTo>
                  <a:pt x="14231" y="4599"/>
                </a:lnTo>
                <a:lnTo>
                  <a:pt x="14872" y="4757"/>
                </a:lnTo>
                <a:lnTo>
                  <a:pt x="15513" y="4781"/>
                </a:lnTo>
                <a:lnTo>
                  <a:pt x="15828" y="4708"/>
                </a:lnTo>
                <a:lnTo>
                  <a:pt x="16603" y="4478"/>
                </a:lnTo>
                <a:lnTo>
                  <a:pt x="18212" y="4115"/>
                </a:lnTo>
                <a:lnTo>
                  <a:pt x="19870" y="3897"/>
                </a:lnTo>
                <a:lnTo>
                  <a:pt x="21552" y="3825"/>
                </a:lnTo>
                <a:lnTo>
                  <a:pt x="23210" y="3934"/>
                </a:lnTo>
                <a:lnTo>
                  <a:pt x="24420" y="4164"/>
                </a:lnTo>
                <a:lnTo>
                  <a:pt x="25206" y="4381"/>
                </a:lnTo>
                <a:lnTo>
                  <a:pt x="25969" y="4660"/>
                </a:lnTo>
                <a:lnTo>
                  <a:pt x="26707" y="5011"/>
                </a:lnTo>
                <a:lnTo>
                  <a:pt x="27409" y="5422"/>
                </a:lnTo>
                <a:lnTo>
                  <a:pt x="28074" y="5906"/>
                </a:lnTo>
                <a:lnTo>
                  <a:pt x="28401" y="6184"/>
                </a:lnTo>
                <a:lnTo>
                  <a:pt x="28679" y="6439"/>
                </a:lnTo>
                <a:lnTo>
                  <a:pt x="29236" y="6983"/>
                </a:lnTo>
                <a:lnTo>
                  <a:pt x="29720" y="7588"/>
                </a:lnTo>
                <a:lnTo>
                  <a:pt x="30119" y="8242"/>
                </a:lnTo>
                <a:lnTo>
                  <a:pt x="30277" y="8593"/>
                </a:lnTo>
                <a:lnTo>
                  <a:pt x="30337" y="8774"/>
                </a:lnTo>
                <a:lnTo>
                  <a:pt x="30385" y="9125"/>
                </a:lnTo>
                <a:lnTo>
                  <a:pt x="30349" y="9621"/>
                </a:lnTo>
                <a:lnTo>
                  <a:pt x="30119" y="10262"/>
                </a:lnTo>
                <a:lnTo>
                  <a:pt x="29756" y="10855"/>
                </a:lnTo>
                <a:lnTo>
                  <a:pt x="29563" y="11146"/>
                </a:lnTo>
                <a:lnTo>
                  <a:pt x="29187" y="11654"/>
                </a:lnTo>
                <a:lnTo>
                  <a:pt x="28304" y="12562"/>
                </a:lnTo>
                <a:lnTo>
                  <a:pt x="27312" y="13348"/>
                </a:lnTo>
                <a:lnTo>
                  <a:pt x="26247" y="14038"/>
                </a:lnTo>
                <a:lnTo>
                  <a:pt x="25702" y="14340"/>
                </a:lnTo>
                <a:lnTo>
                  <a:pt x="25061" y="14667"/>
                </a:lnTo>
                <a:lnTo>
                  <a:pt x="23730" y="15260"/>
                </a:lnTo>
                <a:lnTo>
                  <a:pt x="22363" y="15744"/>
                </a:lnTo>
                <a:lnTo>
                  <a:pt x="20959" y="16156"/>
                </a:lnTo>
                <a:lnTo>
                  <a:pt x="19531" y="16470"/>
                </a:lnTo>
                <a:lnTo>
                  <a:pt x="18079" y="16712"/>
                </a:lnTo>
                <a:lnTo>
                  <a:pt x="15913" y="16978"/>
                </a:lnTo>
                <a:lnTo>
                  <a:pt x="14473" y="17063"/>
                </a:lnTo>
                <a:lnTo>
                  <a:pt x="13190" y="17124"/>
                </a:lnTo>
                <a:lnTo>
                  <a:pt x="11218" y="17063"/>
                </a:lnTo>
                <a:lnTo>
                  <a:pt x="9947" y="16966"/>
                </a:lnTo>
                <a:lnTo>
                  <a:pt x="9342" y="16882"/>
                </a:lnTo>
                <a:lnTo>
                  <a:pt x="8785" y="16797"/>
                </a:lnTo>
                <a:lnTo>
                  <a:pt x="8217" y="16700"/>
                </a:lnTo>
                <a:lnTo>
                  <a:pt x="7950" y="16640"/>
                </a:lnTo>
                <a:lnTo>
                  <a:pt x="7696" y="16579"/>
                </a:lnTo>
                <a:lnTo>
                  <a:pt x="7587" y="16567"/>
                </a:lnTo>
                <a:lnTo>
                  <a:pt x="7503" y="16531"/>
                </a:lnTo>
                <a:lnTo>
                  <a:pt x="7261" y="16470"/>
                </a:lnTo>
                <a:lnTo>
                  <a:pt x="7031" y="16398"/>
                </a:lnTo>
                <a:lnTo>
                  <a:pt x="6982" y="16398"/>
                </a:lnTo>
                <a:lnTo>
                  <a:pt x="6958" y="16373"/>
                </a:lnTo>
                <a:lnTo>
                  <a:pt x="6631" y="16240"/>
                </a:lnTo>
                <a:lnTo>
                  <a:pt x="6051" y="15865"/>
                </a:lnTo>
                <a:lnTo>
                  <a:pt x="5784" y="15647"/>
                </a:lnTo>
                <a:lnTo>
                  <a:pt x="5397" y="15308"/>
                </a:lnTo>
                <a:lnTo>
                  <a:pt x="4756" y="14558"/>
                </a:lnTo>
                <a:lnTo>
                  <a:pt x="4296" y="13735"/>
                </a:lnTo>
                <a:lnTo>
                  <a:pt x="3981" y="12852"/>
                </a:lnTo>
                <a:lnTo>
                  <a:pt x="3824" y="11932"/>
                </a:lnTo>
                <a:lnTo>
                  <a:pt x="3824" y="10988"/>
                </a:lnTo>
                <a:lnTo>
                  <a:pt x="3945" y="10045"/>
                </a:lnTo>
                <a:lnTo>
                  <a:pt x="4223" y="9101"/>
                </a:lnTo>
                <a:lnTo>
                  <a:pt x="4405" y="8641"/>
                </a:lnTo>
                <a:lnTo>
                  <a:pt x="4611" y="8193"/>
                </a:lnTo>
                <a:lnTo>
                  <a:pt x="5119" y="7346"/>
                </a:lnTo>
                <a:lnTo>
                  <a:pt x="5700" y="6572"/>
                </a:lnTo>
                <a:lnTo>
                  <a:pt x="6377" y="5858"/>
                </a:lnTo>
                <a:lnTo>
                  <a:pt x="7103" y="5216"/>
                </a:lnTo>
                <a:lnTo>
                  <a:pt x="7890" y="4623"/>
                </a:lnTo>
                <a:lnTo>
                  <a:pt x="8725" y="4091"/>
                </a:lnTo>
                <a:lnTo>
                  <a:pt x="9584" y="3631"/>
                </a:lnTo>
                <a:lnTo>
                  <a:pt x="10020" y="3413"/>
                </a:lnTo>
                <a:lnTo>
                  <a:pt x="10528" y="3183"/>
                </a:lnTo>
                <a:lnTo>
                  <a:pt x="11581" y="2784"/>
                </a:lnTo>
                <a:lnTo>
                  <a:pt x="12670" y="2482"/>
                </a:lnTo>
                <a:lnTo>
                  <a:pt x="13771" y="2252"/>
                </a:lnTo>
                <a:lnTo>
                  <a:pt x="14896" y="2094"/>
                </a:lnTo>
                <a:lnTo>
                  <a:pt x="16022" y="1998"/>
                </a:lnTo>
                <a:lnTo>
                  <a:pt x="17241" y="1980"/>
                </a:lnTo>
                <a:close/>
                <a:moveTo>
                  <a:pt x="15308" y="1"/>
                </a:moveTo>
                <a:lnTo>
                  <a:pt x="13275" y="37"/>
                </a:lnTo>
                <a:lnTo>
                  <a:pt x="12258" y="110"/>
                </a:lnTo>
                <a:lnTo>
                  <a:pt x="11399" y="207"/>
                </a:lnTo>
                <a:lnTo>
                  <a:pt x="9657" y="533"/>
                </a:lnTo>
                <a:lnTo>
                  <a:pt x="7950" y="1030"/>
                </a:lnTo>
                <a:lnTo>
                  <a:pt x="6305" y="1719"/>
                </a:lnTo>
                <a:lnTo>
                  <a:pt x="5131" y="2349"/>
                </a:lnTo>
                <a:lnTo>
                  <a:pt x="4393" y="2833"/>
                </a:lnTo>
                <a:lnTo>
                  <a:pt x="3691" y="3353"/>
                </a:lnTo>
                <a:lnTo>
                  <a:pt x="3025" y="3934"/>
                </a:lnTo>
                <a:lnTo>
                  <a:pt x="2408" y="4551"/>
                </a:lnTo>
                <a:lnTo>
                  <a:pt x="1839" y="5216"/>
                </a:lnTo>
                <a:lnTo>
                  <a:pt x="1331" y="5942"/>
                </a:lnTo>
                <a:lnTo>
                  <a:pt x="871" y="6705"/>
                </a:lnTo>
                <a:lnTo>
                  <a:pt x="678" y="7116"/>
                </a:lnTo>
                <a:lnTo>
                  <a:pt x="460" y="7588"/>
                </a:lnTo>
                <a:lnTo>
                  <a:pt x="157" y="8532"/>
                </a:lnTo>
                <a:lnTo>
                  <a:pt x="12" y="9452"/>
                </a:lnTo>
                <a:lnTo>
                  <a:pt x="0" y="10335"/>
                </a:lnTo>
                <a:lnTo>
                  <a:pt x="121" y="11194"/>
                </a:lnTo>
                <a:lnTo>
                  <a:pt x="363" y="12017"/>
                </a:lnTo>
                <a:lnTo>
                  <a:pt x="714" y="12804"/>
                </a:lnTo>
                <a:lnTo>
                  <a:pt x="1162" y="13542"/>
                </a:lnTo>
                <a:lnTo>
                  <a:pt x="1694" y="14244"/>
                </a:lnTo>
                <a:lnTo>
                  <a:pt x="2299" y="14909"/>
                </a:lnTo>
                <a:lnTo>
                  <a:pt x="2977" y="15514"/>
                </a:lnTo>
                <a:lnTo>
                  <a:pt x="3703" y="16083"/>
                </a:lnTo>
                <a:lnTo>
                  <a:pt x="4477" y="16603"/>
                </a:lnTo>
                <a:lnTo>
                  <a:pt x="5276" y="17063"/>
                </a:lnTo>
                <a:lnTo>
                  <a:pt x="6111" y="17462"/>
                </a:lnTo>
                <a:lnTo>
                  <a:pt x="6946" y="17813"/>
                </a:lnTo>
                <a:lnTo>
                  <a:pt x="7370" y="17971"/>
                </a:lnTo>
                <a:lnTo>
                  <a:pt x="8011" y="18176"/>
                </a:lnTo>
                <a:lnTo>
                  <a:pt x="9318" y="18515"/>
                </a:lnTo>
                <a:lnTo>
                  <a:pt x="10661" y="18769"/>
                </a:lnTo>
                <a:lnTo>
                  <a:pt x="12016" y="18951"/>
                </a:lnTo>
                <a:lnTo>
                  <a:pt x="13384" y="19048"/>
                </a:lnTo>
                <a:lnTo>
                  <a:pt x="14751" y="19096"/>
                </a:lnTo>
                <a:lnTo>
                  <a:pt x="16796" y="19060"/>
                </a:lnTo>
                <a:lnTo>
                  <a:pt x="18139" y="18987"/>
                </a:lnTo>
                <a:lnTo>
                  <a:pt x="19398" y="18890"/>
                </a:lnTo>
                <a:lnTo>
                  <a:pt x="21903" y="18539"/>
                </a:lnTo>
                <a:lnTo>
                  <a:pt x="23778" y="18128"/>
                </a:lnTo>
                <a:lnTo>
                  <a:pt x="25001" y="17801"/>
                </a:lnTo>
                <a:lnTo>
                  <a:pt x="26211" y="17414"/>
                </a:lnTo>
                <a:lnTo>
                  <a:pt x="27397" y="16966"/>
                </a:lnTo>
                <a:lnTo>
                  <a:pt x="27977" y="16724"/>
                </a:lnTo>
                <a:lnTo>
                  <a:pt x="28486" y="16494"/>
                </a:lnTo>
                <a:lnTo>
                  <a:pt x="29466" y="15986"/>
                </a:lnTo>
                <a:lnTo>
                  <a:pt x="30410" y="15405"/>
                </a:lnTo>
                <a:lnTo>
                  <a:pt x="31305" y="14752"/>
                </a:lnTo>
                <a:lnTo>
                  <a:pt x="31729" y="14401"/>
                </a:lnTo>
                <a:lnTo>
                  <a:pt x="32104" y="14062"/>
                </a:lnTo>
                <a:lnTo>
                  <a:pt x="32890" y="13263"/>
                </a:lnTo>
                <a:lnTo>
                  <a:pt x="33568" y="12356"/>
                </a:lnTo>
                <a:lnTo>
                  <a:pt x="33943" y="11618"/>
                </a:lnTo>
                <a:lnTo>
                  <a:pt x="34100" y="11110"/>
                </a:lnTo>
                <a:lnTo>
                  <a:pt x="34137" y="10855"/>
                </a:lnTo>
                <a:lnTo>
                  <a:pt x="34173" y="10529"/>
                </a:lnTo>
                <a:lnTo>
                  <a:pt x="34076" y="9875"/>
                </a:lnTo>
                <a:lnTo>
                  <a:pt x="33846" y="9246"/>
                </a:lnTo>
                <a:lnTo>
                  <a:pt x="33507" y="8641"/>
                </a:lnTo>
                <a:lnTo>
                  <a:pt x="32854" y="7782"/>
                </a:lnTo>
                <a:lnTo>
                  <a:pt x="31862" y="6790"/>
                </a:lnTo>
                <a:lnTo>
                  <a:pt x="31402" y="6366"/>
                </a:lnTo>
                <a:lnTo>
                  <a:pt x="30748" y="5797"/>
                </a:lnTo>
                <a:lnTo>
                  <a:pt x="29345" y="4781"/>
                </a:lnTo>
                <a:lnTo>
                  <a:pt x="28455" y="4279"/>
                </a:lnTo>
                <a:lnTo>
                  <a:pt x="28365" y="4139"/>
                </a:lnTo>
                <a:lnTo>
                  <a:pt x="28026" y="3825"/>
                </a:lnTo>
                <a:lnTo>
                  <a:pt x="27881" y="3728"/>
                </a:lnTo>
                <a:lnTo>
                  <a:pt x="27021" y="3183"/>
                </a:lnTo>
                <a:lnTo>
                  <a:pt x="25206" y="2240"/>
                </a:lnTo>
                <a:lnTo>
                  <a:pt x="23319" y="1465"/>
                </a:lnTo>
                <a:lnTo>
                  <a:pt x="21370" y="860"/>
                </a:lnTo>
                <a:lnTo>
                  <a:pt x="19374" y="412"/>
                </a:lnTo>
                <a:lnTo>
                  <a:pt x="17341" y="134"/>
                </a:lnTo>
                <a:lnTo>
                  <a:pt x="1530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3" name="Google Shape;1373;p39"/>
          <p:cNvSpPr txBox="1"/>
          <p:nvPr/>
        </p:nvSpPr>
        <p:spPr>
          <a:xfrm>
            <a:off x="7263538" y="3252588"/>
            <a:ext cx="1051200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</a:rPr>
              <a:t>Task 06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1374" name="Google Shape;1374;p39"/>
          <p:cNvSpPr/>
          <p:nvPr/>
        </p:nvSpPr>
        <p:spPr>
          <a:xfrm>
            <a:off x="6215550" y="2592613"/>
            <a:ext cx="1187768" cy="572719"/>
          </a:xfrm>
          <a:custGeom>
            <a:avLst/>
            <a:gdLst/>
            <a:ahLst/>
            <a:cxnLst/>
            <a:rect l="l" t="t" r="r" b="b"/>
            <a:pathLst>
              <a:path w="34173" h="19097" extrusionOk="0">
                <a:moveTo>
                  <a:pt x="17241" y="1980"/>
                </a:moveTo>
                <a:lnTo>
                  <a:pt x="16421" y="2046"/>
                </a:lnTo>
                <a:lnTo>
                  <a:pt x="14787" y="2288"/>
                </a:lnTo>
                <a:lnTo>
                  <a:pt x="13166" y="2663"/>
                </a:lnTo>
                <a:lnTo>
                  <a:pt x="12367" y="2893"/>
                </a:lnTo>
                <a:lnTo>
                  <a:pt x="12246" y="2941"/>
                </a:lnTo>
                <a:lnTo>
                  <a:pt x="12174" y="3087"/>
                </a:lnTo>
                <a:lnTo>
                  <a:pt x="12319" y="3389"/>
                </a:lnTo>
                <a:lnTo>
                  <a:pt x="13081" y="4043"/>
                </a:lnTo>
                <a:lnTo>
                  <a:pt x="13347" y="4200"/>
                </a:lnTo>
                <a:lnTo>
                  <a:pt x="13626" y="4345"/>
                </a:lnTo>
                <a:lnTo>
                  <a:pt x="14231" y="4599"/>
                </a:lnTo>
                <a:lnTo>
                  <a:pt x="14872" y="4757"/>
                </a:lnTo>
                <a:lnTo>
                  <a:pt x="15513" y="4781"/>
                </a:lnTo>
                <a:lnTo>
                  <a:pt x="15828" y="4708"/>
                </a:lnTo>
                <a:lnTo>
                  <a:pt x="16603" y="4478"/>
                </a:lnTo>
                <a:lnTo>
                  <a:pt x="18212" y="4115"/>
                </a:lnTo>
                <a:lnTo>
                  <a:pt x="19870" y="3897"/>
                </a:lnTo>
                <a:lnTo>
                  <a:pt x="21552" y="3825"/>
                </a:lnTo>
                <a:lnTo>
                  <a:pt x="23210" y="3934"/>
                </a:lnTo>
                <a:lnTo>
                  <a:pt x="24420" y="4164"/>
                </a:lnTo>
                <a:lnTo>
                  <a:pt x="25206" y="4381"/>
                </a:lnTo>
                <a:lnTo>
                  <a:pt x="25969" y="4660"/>
                </a:lnTo>
                <a:lnTo>
                  <a:pt x="26707" y="5011"/>
                </a:lnTo>
                <a:lnTo>
                  <a:pt x="27409" y="5422"/>
                </a:lnTo>
                <a:lnTo>
                  <a:pt x="28074" y="5906"/>
                </a:lnTo>
                <a:lnTo>
                  <a:pt x="28401" y="6184"/>
                </a:lnTo>
                <a:lnTo>
                  <a:pt x="28679" y="6439"/>
                </a:lnTo>
                <a:lnTo>
                  <a:pt x="29236" y="6983"/>
                </a:lnTo>
                <a:lnTo>
                  <a:pt x="29720" y="7588"/>
                </a:lnTo>
                <a:lnTo>
                  <a:pt x="30119" y="8242"/>
                </a:lnTo>
                <a:lnTo>
                  <a:pt x="30277" y="8593"/>
                </a:lnTo>
                <a:lnTo>
                  <a:pt x="30337" y="8774"/>
                </a:lnTo>
                <a:lnTo>
                  <a:pt x="30385" y="9125"/>
                </a:lnTo>
                <a:lnTo>
                  <a:pt x="30349" y="9621"/>
                </a:lnTo>
                <a:lnTo>
                  <a:pt x="30119" y="10262"/>
                </a:lnTo>
                <a:lnTo>
                  <a:pt x="29756" y="10855"/>
                </a:lnTo>
                <a:lnTo>
                  <a:pt x="29563" y="11146"/>
                </a:lnTo>
                <a:lnTo>
                  <a:pt x="29187" y="11654"/>
                </a:lnTo>
                <a:lnTo>
                  <a:pt x="28304" y="12562"/>
                </a:lnTo>
                <a:lnTo>
                  <a:pt x="27312" y="13348"/>
                </a:lnTo>
                <a:lnTo>
                  <a:pt x="26247" y="14038"/>
                </a:lnTo>
                <a:lnTo>
                  <a:pt x="25702" y="14340"/>
                </a:lnTo>
                <a:lnTo>
                  <a:pt x="25061" y="14667"/>
                </a:lnTo>
                <a:lnTo>
                  <a:pt x="23730" y="15260"/>
                </a:lnTo>
                <a:lnTo>
                  <a:pt x="22363" y="15744"/>
                </a:lnTo>
                <a:lnTo>
                  <a:pt x="20959" y="16156"/>
                </a:lnTo>
                <a:lnTo>
                  <a:pt x="19531" y="16470"/>
                </a:lnTo>
                <a:lnTo>
                  <a:pt x="18079" y="16712"/>
                </a:lnTo>
                <a:lnTo>
                  <a:pt x="15913" y="16978"/>
                </a:lnTo>
                <a:lnTo>
                  <a:pt x="14473" y="17063"/>
                </a:lnTo>
                <a:lnTo>
                  <a:pt x="13190" y="17124"/>
                </a:lnTo>
                <a:lnTo>
                  <a:pt x="11218" y="17063"/>
                </a:lnTo>
                <a:lnTo>
                  <a:pt x="9947" y="16966"/>
                </a:lnTo>
                <a:lnTo>
                  <a:pt x="9342" y="16882"/>
                </a:lnTo>
                <a:lnTo>
                  <a:pt x="8785" y="16797"/>
                </a:lnTo>
                <a:lnTo>
                  <a:pt x="8217" y="16700"/>
                </a:lnTo>
                <a:lnTo>
                  <a:pt x="7950" y="16640"/>
                </a:lnTo>
                <a:lnTo>
                  <a:pt x="7696" y="16579"/>
                </a:lnTo>
                <a:lnTo>
                  <a:pt x="7587" y="16567"/>
                </a:lnTo>
                <a:lnTo>
                  <a:pt x="7503" y="16531"/>
                </a:lnTo>
                <a:lnTo>
                  <a:pt x="7261" y="16470"/>
                </a:lnTo>
                <a:lnTo>
                  <a:pt x="7031" y="16398"/>
                </a:lnTo>
                <a:lnTo>
                  <a:pt x="6982" y="16398"/>
                </a:lnTo>
                <a:lnTo>
                  <a:pt x="6958" y="16373"/>
                </a:lnTo>
                <a:lnTo>
                  <a:pt x="6631" y="16240"/>
                </a:lnTo>
                <a:lnTo>
                  <a:pt x="6051" y="15865"/>
                </a:lnTo>
                <a:lnTo>
                  <a:pt x="5784" y="15647"/>
                </a:lnTo>
                <a:lnTo>
                  <a:pt x="5397" y="15308"/>
                </a:lnTo>
                <a:lnTo>
                  <a:pt x="4756" y="14558"/>
                </a:lnTo>
                <a:lnTo>
                  <a:pt x="4296" y="13735"/>
                </a:lnTo>
                <a:lnTo>
                  <a:pt x="3981" y="12852"/>
                </a:lnTo>
                <a:lnTo>
                  <a:pt x="3824" y="11932"/>
                </a:lnTo>
                <a:lnTo>
                  <a:pt x="3824" y="10988"/>
                </a:lnTo>
                <a:lnTo>
                  <a:pt x="3945" y="10045"/>
                </a:lnTo>
                <a:lnTo>
                  <a:pt x="4223" y="9101"/>
                </a:lnTo>
                <a:lnTo>
                  <a:pt x="4405" y="8641"/>
                </a:lnTo>
                <a:lnTo>
                  <a:pt x="4611" y="8193"/>
                </a:lnTo>
                <a:lnTo>
                  <a:pt x="5119" y="7346"/>
                </a:lnTo>
                <a:lnTo>
                  <a:pt x="5700" y="6572"/>
                </a:lnTo>
                <a:lnTo>
                  <a:pt x="6377" y="5858"/>
                </a:lnTo>
                <a:lnTo>
                  <a:pt x="7103" y="5216"/>
                </a:lnTo>
                <a:lnTo>
                  <a:pt x="7890" y="4623"/>
                </a:lnTo>
                <a:lnTo>
                  <a:pt x="8725" y="4091"/>
                </a:lnTo>
                <a:lnTo>
                  <a:pt x="9584" y="3631"/>
                </a:lnTo>
                <a:lnTo>
                  <a:pt x="10020" y="3413"/>
                </a:lnTo>
                <a:lnTo>
                  <a:pt x="10528" y="3183"/>
                </a:lnTo>
                <a:lnTo>
                  <a:pt x="11581" y="2784"/>
                </a:lnTo>
                <a:lnTo>
                  <a:pt x="12670" y="2482"/>
                </a:lnTo>
                <a:lnTo>
                  <a:pt x="13771" y="2252"/>
                </a:lnTo>
                <a:lnTo>
                  <a:pt x="14896" y="2094"/>
                </a:lnTo>
                <a:lnTo>
                  <a:pt x="16022" y="1998"/>
                </a:lnTo>
                <a:lnTo>
                  <a:pt x="17241" y="1980"/>
                </a:lnTo>
                <a:close/>
                <a:moveTo>
                  <a:pt x="15308" y="1"/>
                </a:moveTo>
                <a:lnTo>
                  <a:pt x="13275" y="37"/>
                </a:lnTo>
                <a:lnTo>
                  <a:pt x="12258" y="110"/>
                </a:lnTo>
                <a:lnTo>
                  <a:pt x="11399" y="207"/>
                </a:lnTo>
                <a:lnTo>
                  <a:pt x="9657" y="533"/>
                </a:lnTo>
                <a:lnTo>
                  <a:pt x="7950" y="1030"/>
                </a:lnTo>
                <a:lnTo>
                  <a:pt x="6305" y="1719"/>
                </a:lnTo>
                <a:lnTo>
                  <a:pt x="5131" y="2349"/>
                </a:lnTo>
                <a:lnTo>
                  <a:pt x="4393" y="2833"/>
                </a:lnTo>
                <a:lnTo>
                  <a:pt x="3691" y="3353"/>
                </a:lnTo>
                <a:lnTo>
                  <a:pt x="3025" y="3934"/>
                </a:lnTo>
                <a:lnTo>
                  <a:pt x="2408" y="4551"/>
                </a:lnTo>
                <a:lnTo>
                  <a:pt x="1839" y="5216"/>
                </a:lnTo>
                <a:lnTo>
                  <a:pt x="1331" y="5942"/>
                </a:lnTo>
                <a:lnTo>
                  <a:pt x="871" y="6705"/>
                </a:lnTo>
                <a:lnTo>
                  <a:pt x="678" y="7116"/>
                </a:lnTo>
                <a:lnTo>
                  <a:pt x="460" y="7588"/>
                </a:lnTo>
                <a:lnTo>
                  <a:pt x="157" y="8532"/>
                </a:lnTo>
                <a:lnTo>
                  <a:pt x="12" y="9452"/>
                </a:lnTo>
                <a:lnTo>
                  <a:pt x="0" y="10335"/>
                </a:lnTo>
                <a:lnTo>
                  <a:pt x="121" y="11194"/>
                </a:lnTo>
                <a:lnTo>
                  <a:pt x="363" y="12017"/>
                </a:lnTo>
                <a:lnTo>
                  <a:pt x="714" y="12804"/>
                </a:lnTo>
                <a:lnTo>
                  <a:pt x="1162" y="13542"/>
                </a:lnTo>
                <a:lnTo>
                  <a:pt x="1694" y="14244"/>
                </a:lnTo>
                <a:lnTo>
                  <a:pt x="2299" y="14909"/>
                </a:lnTo>
                <a:lnTo>
                  <a:pt x="2977" y="15514"/>
                </a:lnTo>
                <a:lnTo>
                  <a:pt x="3703" y="16083"/>
                </a:lnTo>
                <a:lnTo>
                  <a:pt x="4477" y="16603"/>
                </a:lnTo>
                <a:lnTo>
                  <a:pt x="5276" y="17063"/>
                </a:lnTo>
                <a:lnTo>
                  <a:pt x="6111" y="17462"/>
                </a:lnTo>
                <a:lnTo>
                  <a:pt x="6946" y="17813"/>
                </a:lnTo>
                <a:lnTo>
                  <a:pt x="7370" y="17971"/>
                </a:lnTo>
                <a:lnTo>
                  <a:pt x="8011" y="18176"/>
                </a:lnTo>
                <a:lnTo>
                  <a:pt x="9318" y="18515"/>
                </a:lnTo>
                <a:lnTo>
                  <a:pt x="10661" y="18769"/>
                </a:lnTo>
                <a:lnTo>
                  <a:pt x="12016" y="18951"/>
                </a:lnTo>
                <a:lnTo>
                  <a:pt x="13384" y="19048"/>
                </a:lnTo>
                <a:lnTo>
                  <a:pt x="14751" y="19096"/>
                </a:lnTo>
                <a:lnTo>
                  <a:pt x="16796" y="19060"/>
                </a:lnTo>
                <a:lnTo>
                  <a:pt x="18139" y="18987"/>
                </a:lnTo>
                <a:lnTo>
                  <a:pt x="19398" y="18890"/>
                </a:lnTo>
                <a:lnTo>
                  <a:pt x="21903" y="18539"/>
                </a:lnTo>
                <a:lnTo>
                  <a:pt x="23778" y="18128"/>
                </a:lnTo>
                <a:lnTo>
                  <a:pt x="25001" y="17801"/>
                </a:lnTo>
                <a:lnTo>
                  <a:pt x="26211" y="17414"/>
                </a:lnTo>
                <a:lnTo>
                  <a:pt x="27397" y="16966"/>
                </a:lnTo>
                <a:lnTo>
                  <a:pt x="27977" y="16724"/>
                </a:lnTo>
                <a:lnTo>
                  <a:pt x="28486" y="16494"/>
                </a:lnTo>
                <a:lnTo>
                  <a:pt x="29466" y="15986"/>
                </a:lnTo>
                <a:lnTo>
                  <a:pt x="30410" y="15405"/>
                </a:lnTo>
                <a:lnTo>
                  <a:pt x="31305" y="14752"/>
                </a:lnTo>
                <a:lnTo>
                  <a:pt x="31729" y="14401"/>
                </a:lnTo>
                <a:lnTo>
                  <a:pt x="32104" y="14062"/>
                </a:lnTo>
                <a:lnTo>
                  <a:pt x="32890" y="13263"/>
                </a:lnTo>
                <a:lnTo>
                  <a:pt x="33568" y="12356"/>
                </a:lnTo>
                <a:lnTo>
                  <a:pt x="33943" y="11618"/>
                </a:lnTo>
                <a:lnTo>
                  <a:pt x="34100" y="11110"/>
                </a:lnTo>
                <a:lnTo>
                  <a:pt x="34137" y="10855"/>
                </a:lnTo>
                <a:lnTo>
                  <a:pt x="34173" y="10529"/>
                </a:lnTo>
                <a:lnTo>
                  <a:pt x="34076" y="9875"/>
                </a:lnTo>
                <a:lnTo>
                  <a:pt x="33846" y="9246"/>
                </a:lnTo>
                <a:lnTo>
                  <a:pt x="33507" y="8641"/>
                </a:lnTo>
                <a:lnTo>
                  <a:pt x="32854" y="7782"/>
                </a:lnTo>
                <a:lnTo>
                  <a:pt x="31862" y="6790"/>
                </a:lnTo>
                <a:lnTo>
                  <a:pt x="31402" y="6366"/>
                </a:lnTo>
                <a:lnTo>
                  <a:pt x="30748" y="5797"/>
                </a:lnTo>
                <a:lnTo>
                  <a:pt x="29345" y="4781"/>
                </a:lnTo>
                <a:lnTo>
                  <a:pt x="28455" y="4279"/>
                </a:lnTo>
                <a:lnTo>
                  <a:pt x="28365" y="4139"/>
                </a:lnTo>
                <a:lnTo>
                  <a:pt x="28026" y="3825"/>
                </a:lnTo>
                <a:lnTo>
                  <a:pt x="27881" y="3728"/>
                </a:lnTo>
                <a:lnTo>
                  <a:pt x="27021" y="3183"/>
                </a:lnTo>
                <a:lnTo>
                  <a:pt x="25206" y="2240"/>
                </a:lnTo>
                <a:lnTo>
                  <a:pt x="23319" y="1465"/>
                </a:lnTo>
                <a:lnTo>
                  <a:pt x="21370" y="860"/>
                </a:lnTo>
                <a:lnTo>
                  <a:pt x="19374" y="412"/>
                </a:lnTo>
                <a:lnTo>
                  <a:pt x="17341" y="134"/>
                </a:lnTo>
                <a:lnTo>
                  <a:pt x="1530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5" name="Google Shape;1375;p39"/>
          <p:cNvSpPr txBox="1"/>
          <p:nvPr/>
        </p:nvSpPr>
        <p:spPr>
          <a:xfrm>
            <a:off x="6283838" y="2701363"/>
            <a:ext cx="1051200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</a:rPr>
              <a:t>Task 01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1376" name="Google Shape;1376;p39"/>
          <p:cNvSpPr/>
          <p:nvPr/>
        </p:nvSpPr>
        <p:spPr>
          <a:xfrm>
            <a:off x="7195263" y="2072138"/>
            <a:ext cx="1187768" cy="572719"/>
          </a:xfrm>
          <a:custGeom>
            <a:avLst/>
            <a:gdLst/>
            <a:ahLst/>
            <a:cxnLst/>
            <a:rect l="l" t="t" r="r" b="b"/>
            <a:pathLst>
              <a:path w="34173" h="19097" extrusionOk="0">
                <a:moveTo>
                  <a:pt x="17241" y="1980"/>
                </a:moveTo>
                <a:lnTo>
                  <a:pt x="16421" y="2046"/>
                </a:lnTo>
                <a:lnTo>
                  <a:pt x="14787" y="2288"/>
                </a:lnTo>
                <a:lnTo>
                  <a:pt x="13166" y="2663"/>
                </a:lnTo>
                <a:lnTo>
                  <a:pt x="12367" y="2893"/>
                </a:lnTo>
                <a:lnTo>
                  <a:pt x="12246" y="2941"/>
                </a:lnTo>
                <a:lnTo>
                  <a:pt x="12174" y="3087"/>
                </a:lnTo>
                <a:lnTo>
                  <a:pt x="12319" y="3389"/>
                </a:lnTo>
                <a:lnTo>
                  <a:pt x="13081" y="4043"/>
                </a:lnTo>
                <a:lnTo>
                  <a:pt x="13347" y="4200"/>
                </a:lnTo>
                <a:lnTo>
                  <a:pt x="13626" y="4345"/>
                </a:lnTo>
                <a:lnTo>
                  <a:pt x="14231" y="4599"/>
                </a:lnTo>
                <a:lnTo>
                  <a:pt x="14872" y="4757"/>
                </a:lnTo>
                <a:lnTo>
                  <a:pt x="15513" y="4781"/>
                </a:lnTo>
                <a:lnTo>
                  <a:pt x="15828" y="4708"/>
                </a:lnTo>
                <a:lnTo>
                  <a:pt x="16603" y="4478"/>
                </a:lnTo>
                <a:lnTo>
                  <a:pt x="18212" y="4115"/>
                </a:lnTo>
                <a:lnTo>
                  <a:pt x="19870" y="3897"/>
                </a:lnTo>
                <a:lnTo>
                  <a:pt x="21552" y="3825"/>
                </a:lnTo>
                <a:lnTo>
                  <a:pt x="23210" y="3934"/>
                </a:lnTo>
                <a:lnTo>
                  <a:pt x="24420" y="4164"/>
                </a:lnTo>
                <a:lnTo>
                  <a:pt x="25206" y="4381"/>
                </a:lnTo>
                <a:lnTo>
                  <a:pt x="25969" y="4660"/>
                </a:lnTo>
                <a:lnTo>
                  <a:pt x="26707" y="5011"/>
                </a:lnTo>
                <a:lnTo>
                  <a:pt x="27409" y="5422"/>
                </a:lnTo>
                <a:lnTo>
                  <a:pt x="28074" y="5906"/>
                </a:lnTo>
                <a:lnTo>
                  <a:pt x="28401" y="6184"/>
                </a:lnTo>
                <a:lnTo>
                  <a:pt x="28679" y="6439"/>
                </a:lnTo>
                <a:lnTo>
                  <a:pt x="29236" y="6983"/>
                </a:lnTo>
                <a:lnTo>
                  <a:pt x="29720" y="7588"/>
                </a:lnTo>
                <a:lnTo>
                  <a:pt x="30119" y="8242"/>
                </a:lnTo>
                <a:lnTo>
                  <a:pt x="30277" y="8593"/>
                </a:lnTo>
                <a:lnTo>
                  <a:pt x="30337" y="8774"/>
                </a:lnTo>
                <a:lnTo>
                  <a:pt x="30385" y="9125"/>
                </a:lnTo>
                <a:lnTo>
                  <a:pt x="30349" y="9621"/>
                </a:lnTo>
                <a:lnTo>
                  <a:pt x="30119" y="10262"/>
                </a:lnTo>
                <a:lnTo>
                  <a:pt x="29756" y="10855"/>
                </a:lnTo>
                <a:lnTo>
                  <a:pt x="29563" y="11146"/>
                </a:lnTo>
                <a:lnTo>
                  <a:pt x="29187" y="11654"/>
                </a:lnTo>
                <a:lnTo>
                  <a:pt x="28304" y="12562"/>
                </a:lnTo>
                <a:lnTo>
                  <a:pt x="27312" y="13348"/>
                </a:lnTo>
                <a:lnTo>
                  <a:pt x="26247" y="14038"/>
                </a:lnTo>
                <a:lnTo>
                  <a:pt x="25702" y="14340"/>
                </a:lnTo>
                <a:lnTo>
                  <a:pt x="25061" y="14667"/>
                </a:lnTo>
                <a:lnTo>
                  <a:pt x="23730" y="15260"/>
                </a:lnTo>
                <a:lnTo>
                  <a:pt x="22363" y="15744"/>
                </a:lnTo>
                <a:lnTo>
                  <a:pt x="20959" y="16156"/>
                </a:lnTo>
                <a:lnTo>
                  <a:pt x="19531" y="16470"/>
                </a:lnTo>
                <a:lnTo>
                  <a:pt x="18079" y="16712"/>
                </a:lnTo>
                <a:lnTo>
                  <a:pt x="15913" y="16978"/>
                </a:lnTo>
                <a:lnTo>
                  <a:pt x="14473" y="17063"/>
                </a:lnTo>
                <a:lnTo>
                  <a:pt x="13190" y="17124"/>
                </a:lnTo>
                <a:lnTo>
                  <a:pt x="11218" y="17063"/>
                </a:lnTo>
                <a:lnTo>
                  <a:pt x="9947" y="16966"/>
                </a:lnTo>
                <a:lnTo>
                  <a:pt x="9342" y="16882"/>
                </a:lnTo>
                <a:lnTo>
                  <a:pt x="8785" y="16797"/>
                </a:lnTo>
                <a:lnTo>
                  <a:pt x="8217" y="16700"/>
                </a:lnTo>
                <a:lnTo>
                  <a:pt x="7950" y="16640"/>
                </a:lnTo>
                <a:lnTo>
                  <a:pt x="7696" y="16579"/>
                </a:lnTo>
                <a:lnTo>
                  <a:pt x="7587" y="16567"/>
                </a:lnTo>
                <a:lnTo>
                  <a:pt x="7503" y="16531"/>
                </a:lnTo>
                <a:lnTo>
                  <a:pt x="7261" y="16470"/>
                </a:lnTo>
                <a:lnTo>
                  <a:pt x="7031" y="16398"/>
                </a:lnTo>
                <a:lnTo>
                  <a:pt x="6982" y="16398"/>
                </a:lnTo>
                <a:lnTo>
                  <a:pt x="6958" y="16373"/>
                </a:lnTo>
                <a:lnTo>
                  <a:pt x="6631" y="16240"/>
                </a:lnTo>
                <a:lnTo>
                  <a:pt x="6051" y="15865"/>
                </a:lnTo>
                <a:lnTo>
                  <a:pt x="5784" y="15647"/>
                </a:lnTo>
                <a:lnTo>
                  <a:pt x="5397" y="15308"/>
                </a:lnTo>
                <a:lnTo>
                  <a:pt x="4756" y="14558"/>
                </a:lnTo>
                <a:lnTo>
                  <a:pt x="4296" y="13735"/>
                </a:lnTo>
                <a:lnTo>
                  <a:pt x="3981" y="12852"/>
                </a:lnTo>
                <a:lnTo>
                  <a:pt x="3824" y="11932"/>
                </a:lnTo>
                <a:lnTo>
                  <a:pt x="3824" y="10988"/>
                </a:lnTo>
                <a:lnTo>
                  <a:pt x="3945" y="10045"/>
                </a:lnTo>
                <a:lnTo>
                  <a:pt x="4223" y="9101"/>
                </a:lnTo>
                <a:lnTo>
                  <a:pt x="4405" y="8641"/>
                </a:lnTo>
                <a:lnTo>
                  <a:pt x="4611" y="8193"/>
                </a:lnTo>
                <a:lnTo>
                  <a:pt x="5119" y="7346"/>
                </a:lnTo>
                <a:lnTo>
                  <a:pt x="5700" y="6572"/>
                </a:lnTo>
                <a:lnTo>
                  <a:pt x="6377" y="5858"/>
                </a:lnTo>
                <a:lnTo>
                  <a:pt x="7103" y="5216"/>
                </a:lnTo>
                <a:lnTo>
                  <a:pt x="7890" y="4623"/>
                </a:lnTo>
                <a:lnTo>
                  <a:pt x="8725" y="4091"/>
                </a:lnTo>
                <a:lnTo>
                  <a:pt x="9584" y="3631"/>
                </a:lnTo>
                <a:lnTo>
                  <a:pt x="10020" y="3413"/>
                </a:lnTo>
                <a:lnTo>
                  <a:pt x="10528" y="3183"/>
                </a:lnTo>
                <a:lnTo>
                  <a:pt x="11581" y="2784"/>
                </a:lnTo>
                <a:lnTo>
                  <a:pt x="12670" y="2482"/>
                </a:lnTo>
                <a:lnTo>
                  <a:pt x="13771" y="2252"/>
                </a:lnTo>
                <a:lnTo>
                  <a:pt x="14896" y="2094"/>
                </a:lnTo>
                <a:lnTo>
                  <a:pt x="16022" y="1998"/>
                </a:lnTo>
                <a:lnTo>
                  <a:pt x="17241" y="1980"/>
                </a:lnTo>
                <a:close/>
                <a:moveTo>
                  <a:pt x="15308" y="1"/>
                </a:moveTo>
                <a:lnTo>
                  <a:pt x="13275" y="37"/>
                </a:lnTo>
                <a:lnTo>
                  <a:pt x="12258" y="110"/>
                </a:lnTo>
                <a:lnTo>
                  <a:pt x="11399" y="207"/>
                </a:lnTo>
                <a:lnTo>
                  <a:pt x="9657" y="533"/>
                </a:lnTo>
                <a:lnTo>
                  <a:pt x="7950" y="1030"/>
                </a:lnTo>
                <a:lnTo>
                  <a:pt x="6305" y="1719"/>
                </a:lnTo>
                <a:lnTo>
                  <a:pt x="5131" y="2349"/>
                </a:lnTo>
                <a:lnTo>
                  <a:pt x="4393" y="2833"/>
                </a:lnTo>
                <a:lnTo>
                  <a:pt x="3691" y="3353"/>
                </a:lnTo>
                <a:lnTo>
                  <a:pt x="3025" y="3934"/>
                </a:lnTo>
                <a:lnTo>
                  <a:pt x="2408" y="4551"/>
                </a:lnTo>
                <a:lnTo>
                  <a:pt x="1839" y="5216"/>
                </a:lnTo>
                <a:lnTo>
                  <a:pt x="1331" y="5942"/>
                </a:lnTo>
                <a:lnTo>
                  <a:pt x="871" y="6705"/>
                </a:lnTo>
                <a:lnTo>
                  <a:pt x="678" y="7116"/>
                </a:lnTo>
                <a:lnTo>
                  <a:pt x="460" y="7588"/>
                </a:lnTo>
                <a:lnTo>
                  <a:pt x="157" y="8532"/>
                </a:lnTo>
                <a:lnTo>
                  <a:pt x="12" y="9452"/>
                </a:lnTo>
                <a:lnTo>
                  <a:pt x="0" y="10335"/>
                </a:lnTo>
                <a:lnTo>
                  <a:pt x="121" y="11194"/>
                </a:lnTo>
                <a:lnTo>
                  <a:pt x="363" y="12017"/>
                </a:lnTo>
                <a:lnTo>
                  <a:pt x="714" y="12804"/>
                </a:lnTo>
                <a:lnTo>
                  <a:pt x="1162" y="13542"/>
                </a:lnTo>
                <a:lnTo>
                  <a:pt x="1694" y="14244"/>
                </a:lnTo>
                <a:lnTo>
                  <a:pt x="2299" y="14909"/>
                </a:lnTo>
                <a:lnTo>
                  <a:pt x="2977" y="15514"/>
                </a:lnTo>
                <a:lnTo>
                  <a:pt x="3703" y="16083"/>
                </a:lnTo>
                <a:lnTo>
                  <a:pt x="4477" y="16603"/>
                </a:lnTo>
                <a:lnTo>
                  <a:pt x="5276" y="17063"/>
                </a:lnTo>
                <a:lnTo>
                  <a:pt x="6111" y="17462"/>
                </a:lnTo>
                <a:lnTo>
                  <a:pt x="6946" y="17813"/>
                </a:lnTo>
                <a:lnTo>
                  <a:pt x="7370" y="17971"/>
                </a:lnTo>
                <a:lnTo>
                  <a:pt x="8011" y="18176"/>
                </a:lnTo>
                <a:lnTo>
                  <a:pt x="9318" y="18515"/>
                </a:lnTo>
                <a:lnTo>
                  <a:pt x="10661" y="18769"/>
                </a:lnTo>
                <a:lnTo>
                  <a:pt x="12016" y="18951"/>
                </a:lnTo>
                <a:lnTo>
                  <a:pt x="13384" y="19048"/>
                </a:lnTo>
                <a:lnTo>
                  <a:pt x="14751" y="19096"/>
                </a:lnTo>
                <a:lnTo>
                  <a:pt x="16796" y="19060"/>
                </a:lnTo>
                <a:lnTo>
                  <a:pt x="18139" y="18987"/>
                </a:lnTo>
                <a:lnTo>
                  <a:pt x="19398" y="18890"/>
                </a:lnTo>
                <a:lnTo>
                  <a:pt x="21903" y="18539"/>
                </a:lnTo>
                <a:lnTo>
                  <a:pt x="23778" y="18128"/>
                </a:lnTo>
                <a:lnTo>
                  <a:pt x="25001" y="17801"/>
                </a:lnTo>
                <a:lnTo>
                  <a:pt x="26211" y="17414"/>
                </a:lnTo>
                <a:lnTo>
                  <a:pt x="27397" y="16966"/>
                </a:lnTo>
                <a:lnTo>
                  <a:pt x="27977" y="16724"/>
                </a:lnTo>
                <a:lnTo>
                  <a:pt x="28486" y="16494"/>
                </a:lnTo>
                <a:lnTo>
                  <a:pt x="29466" y="15986"/>
                </a:lnTo>
                <a:lnTo>
                  <a:pt x="30410" y="15405"/>
                </a:lnTo>
                <a:lnTo>
                  <a:pt x="31305" y="14752"/>
                </a:lnTo>
                <a:lnTo>
                  <a:pt x="31729" y="14401"/>
                </a:lnTo>
                <a:lnTo>
                  <a:pt x="32104" y="14062"/>
                </a:lnTo>
                <a:lnTo>
                  <a:pt x="32890" y="13263"/>
                </a:lnTo>
                <a:lnTo>
                  <a:pt x="33568" y="12356"/>
                </a:lnTo>
                <a:lnTo>
                  <a:pt x="33943" y="11618"/>
                </a:lnTo>
                <a:lnTo>
                  <a:pt x="34100" y="11110"/>
                </a:lnTo>
                <a:lnTo>
                  <a:pt x="34137" y="10855"/>
                </a:lnTo>
                <a:lnTo>
                  <a:pt x="34173" y="10529"/>
                </a:lnTo>
                <a:lnTo>
                  <a:pt x="34076" y="9875"/>
                </a:lnTo>
                <a:lnTo>
                  <a:pt x="33846" y="9246"/>
                </a:lnTo>
                <a:lnTo>
                  <a:pt x="33507" y="8641"/>
                </a:lnTo>
                <a:lnTo>
                  <a:pt x="32854" y="7782"/>
                </a:lnTo>
                <a:lnTo>
                  <a:pt x="31862" y="6790"/>
                </a:lnTo>
                <a:lnTo>
                  <a:pt x="31402" y="6366"/>
                </a:lnTo>
                <a:lnTo>
                  <a:pt x="30748" y="5797"/>
                </a:lnTo>
                <a:lnTo>
                  <a:pt x="29345" y="4781"/>
                </a:lnTo>
                <a:lnTo>
                  <a:pt x="28455" y="4279"/>
                </a:lnTo>
                <a:lnTo>
                  <a:pt x="28365" y="4139"/>
                </a:lnTo>
                <a:lnTo>
                  <a:pt x="28026" y="3825"/>
                </a:lnTo>
                <a:lnTo>
                  <a:pt x="27881" y="3728"/>
                </a:lnTo>
                <a:lnTo>
                  <a:pt x="27021" y="3183"/>
                </a:lnTo>
                <a:lnTo>
                  <a:pt x="25206" y="2240"/>
                </a:lnTo>
                <a:lnTo>
                  <a:pt x="23319" y="1465"/>
                </a:lnTo>
                <a:lnTo>
                  <a:pt x="21370" y="860"/>
                </a:lnTo>
                <a:lnTo>
                  <a:pt x="19374" y="412"/>
                </a:lnTo>
                <a:lnTo>
                  <a:pt x="17341" y="134"/>
                </a:lnTo>
                <a:lnTo>
                  <a:pt x="1530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7" name="Google Shape;1377;p39"/>
          <p:cNvSpPr txBox="1"/>
          <p:nvPr/>
        </p:nvSpPr>
        <p:spPr>
          <a:xfrm>
            <a:off x="7263550" y="2180888"/>
            <a:ext cx="1051200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</a:rPr>
              <a:t>Task 02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1378" name="Google Shape;1378;p39"/>
          <p:cNvSpPr/>
          <p:nvPr/>
        </p:nvSpPr>
        <p:spPr>
          <a:xfrm rot="1182821">
            <a:off x="3763616" y="1074704"/>
            <a:ext cx="1616755" cy="952796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40035" y="0"/>
                </a:moveTo>
                <a:lnTo>
                  <a:pt x="0" y="15402"/>
                </a:lnTo>
                <a:cubicBezTo>
                  <a:pt x="0" y="15402"/>
                  <a:pt x="1513" y="15761"/>
                  <a:pt x="1873" y="16638"/>
                </a:cubicBezTo>
                <a:cubicBezTo>
                  <a:pt x="2237" y="17514"/>
                  <a:pt x="1524" y="18526"/>
                  <a:pt x="1524" y="18526"/>
                </a:cubicBezTo>
                <a:cubicBezTo>
                  <a:pt x="1524" y="18526"/>
                  <a:pt x="2999" y="18885"/>
                  <a:pt x="3380" y="19816"/>
                </a:cubicBezTo>
                <a:cubicBezTo>
                  <a:pt x="3767" y="20752"/>
                  <a:pt x="2885" y="22439"/>
                  <a:pt x="2885" y="22439"/>
                </a:cubicBezTo>
                <a:cubicBezTo>
                  <a:pt x="2885" y="22439"/>
                  <a:pt x="4447" y="23011"/>
                  <a:pt x="4703" y="23631"/>
                </a:cubicBezTo>
                <a:cubicBezTo>
                  <a:pt x="4958" y="24252"/>
                  <a:pt x="4327" y="25960"/>
                  <a:pt x="4327" y="25960"/>
                </a:cubicBezTo>
                <a:lnTo>
                  <a:pt x="44051" y="10684"/>
                </a:lnTo>
                <a:cubicBezTo>
                  <a:pt x="41510" y="9791"/>
                  <a:pt x="42609" y="7168"/>
                  <a:pt x="42609" y="7168"/>
                </a:cubicBezTo>
                <a:cubicBezTo>
                  <a:pt x="42609" y="7168"/>
                  <a:pt x="41521" y="6466"/>
                  <a:pt x="41047" y="5753"/>
                </a:cubicBezTo>
                <a:cubicBezTo>
                  <a:pt x="40574" y="5040"/>
                  <a:pt x="41434" y="3418"/>
                  <a:pt x="41434" y="3418"/>
                </a:cubicBezTo>
                <a:cubicBezTo>
                  <a:pt x="41434" y="3418"/>
                  <a:pt x="39806" y="2993"/>
                  <a:pt x="39491" y="2221"/>
                </a:cubicBezTo>
                <a:cubicBezTo>
                  <a:pt x="39175" y="1442"/>
                  <a:pt x="40035" y="0"/>
                  <a:pt x="400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9" name="Google Shape;1379;p39"/>
          <p:cNvSpPr txBox="1"/>
          <p:nvPr/>
        </p:nvSpPr>
        <p:spPr>
          <a:xfrm>
            <a:off x="3746988" y="1301075"/>
            <a:ext cx="16500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In Progress</a:t>
            </a:r>
            <a:endParaRPr sz="2000" b="1">
              <a:solidFill>
                <a:schemeClr val="lt1"/>
              </a:solidFill>
            </a:endParaRPr>
          </a:p>
        </p:txBody>
      </p:sp>
      <p:sp>
        <p:nvSpPr>
          <p:cNvPr id="1380" name="Google Shape;1380;p39"/>
          <p:cNvSpPr/>
          <p:nvPr/>
        </p:nvSpPr>
        <p:spPr>
          <a:xfrm rot="1336045">
            <a:off x="6452582" y="1074734"/>
            <a:ext cx="1616798" cy="952822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40035" y="0"/>
                </a:moveTo>
                <a:lnTo>
                  <a:pt x="0" y="15402"/>
                </a:lnTo>
                <a:cubicBezTo>
                  <a:pt x="0" y="15402"/>
                  <a:pt x="1513" y="15761"/>
                  <a:pt x="1873" y="16638"/>
                </a:cubicBezTo>
                <a:cubicBezTo>
                  <a:pt x="2237" y="17514"/>
                  <a:pt x="1524" y="18526"/>
                  <a:pt x="1524" y="18526"/>
                </a:cubicBezTo>
                <a:cubicBezTo>
                  <a:pt x="1524" y="18526"/>
                  <a:pt x="2999" y="18885"/>
                  <a:pt x="3380" y="19816"/>
                </a:cubicBezTo>
                <a:cubicBezTo>
                  <a:pt x="3767" y="20752"/>
                  <a:pt x="2885" y="22439"/>
                  <a:pt x="2885" y="22439"/>
                </a:cubicBezTo>
                <a:cubicBezTo>
                  <a:pt x="2885" y="22439"/>
                  <a:pt x="4447" y="23011"/>
                  <a:pt x="4703" y="23631"/>
                </a:cubicBezTo>
                <a:cubicBezTo>
                  <a:pt x="4958" y="24252"/>
                  <a:pt x="4327" y="25960"/>
                  <a:pt x="4327" y="25960"/>
                </a:cubicBezTo>
                <a:lnTo>
                  <a:pt x="44051" y="10684"/>
                </a:lnTo>
                <a:cubicBezTo>
                  <a:pt x="41510" y="9791"/>
                  <a:pt x="42609" y="7168"/>
                  <a:pt x="42609" y="7168"/>
                </a:cubicBezTo>
                <a:cubicBezTo>
                  <a:pt x="42609" y="7168"/>
                  <a:pt x="41521" y="6466"/>
                  <a:pt x="41047" y="5753"/>
                </a:cubicBezTo>
                <a:cubicBezTo>
                  <a:pt x="40574" y="5040"/>
                  <a:pt x="41434" y="3418"/>
                  <a:pt x="41434" y="3418"/>
                </a:cubicBezTo>
                <a:cubicBezTo>
                  <a:pt x="41434" y="3418"/>
                  <a:pt x="39806" y="2993"/>
                  <a:pt x="39491" y="2221"/>
                </a:cubicBezTo>
                <a:cubicBezTo>
                  <a:pt x="39175" y="1442"/>
                  <a:pt x="40035" y="0"/>
                  <a:pt x="400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1" name="Google Shape;1381;p39"/>
          <p:cNvSpPr txBox="1"/>
          <p:nvPr/>
        </p:nvSpPr>
        <p:spPr>
          <a:xfrm>
            <a:off x="6435988" y="1301075"/>
            <a:ext cx="16500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Completed</a:t>
            </a:r>
            <a:endParaRPr sz="20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6" name="Google Shape;1386;p40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Kanban Methodology Infographics</a:t>
            </a:r>
            <a:endParaRPr/>
          </a:p>
        </p:txBody>
      </p:sp>
      <p:graphicFrame>
        <p:nvGraphicFramePr>
          <p:cNvPr id="1387" name="Google Shape;1387;p40"/>
          <p:cNvGraphicFramePr/>
          <p:nvPr/>
        </p:nvGraphicFramePr>
        <p:xfrm>
          <a:off x="457200" y="1262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{A49D9AC0-A50E-4391-A818-27D977BC9C5E}</a:tableStyleId>
              </a:tblPr>
              <a:tblGrid>
                <a:gridCol w="1645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670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 b="1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Task 01</a:t>
                      </a:r>
                      <a:endParaRPr sz="1700" b="1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 b="1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Task 02</a:t>
                      </a:r>
                      <a:endParaRPr sz="1700" b="1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 b="1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Task 03</a:t>
                      </a:r>
                      <a:endParaRPr sz="1700" b="1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 b="1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Task 04</a:t>
                      </a:r>
                      <a:endParaRPr sz="1700" b="1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700" b="1">
                          <a:solidFill>
                            <a:srgbClr val="FFFFFF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Pending</a:t>
                      </a:r>
                      <a:endParaRPr sz="1700" b="1">
                        <a:solidFill>
                          <a:srgbClr val="FFFFFF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700" b="1">
                          <a:solidFill>
                            <a:srgbClr val="FFFFFF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Analysis</a:t>
                      </a:r>
                      <a:endParaRPr sz="1700" b="1">
                        <a:solidFill>
                          <a:srgbClr val="FFFFFF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700" b="1">
                          <a:solidFill>
                            <a:srgbClr val="FFFFFF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Development</a:t>
                      </a:r>
                      <a:endParaRPr sz="1700" b="1">
                        <a:solidFill>
                          <a:srgbClr val="FFFFFF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700" b="1">
                          <a:solidFill>
                            <a:srgbClr val="FFFFFF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Test Board</a:t>
                      </a:r>
                      <a:endParaRPr sz="1700" b="1">
                        <a:solidFill>
                          <a:srgbClr val="FFFFFF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 b="1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Deploy Task</a:t>
                      </a:r>
                      <a:endParaRPr sz="1200">
                        <a:solidFill>
                          <a:srgbClr val="FFFFFF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388" name="Google Shape;1388;p40"/>
          <p:cNvSpPr txBox="1"/>
          <p:nvPr/>
        </p:nvSpPr>
        <p:spPr>
          <a:xfrm>
            <a:off x="7036575" y="1637316"/>
            <a:ext cx="1645800" cy="3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It’s a cold place</a:t>
            </a:r>
            <a:endParaRPr sz="1200">
              <a:solidFill>
                <a:srgbClr val="FFFF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389" name="Google Shape;1389;p40"/>
          <p:cNvSpPr txBox="1"/>
          <p:nvPr/>
        </p:nvSpPr>
        <p:spPr>
          <a:xfrm>
            <a:off x="2108300" y="1637316"/>
            <a:ext cx="1645800" cy="3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Jupiter is a gas giant</a:t>
            </a:r>
            <a:endParaRPr sz="1200">
              <a:solidFill>
                <a:srgbClr val="FFFF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390" name="Google Shape;1390;p40"/>
          <p:cNvSpPr txBox="1"/>
          <p:nvPr/>
        </p:nvSpPr>
        <p:spPr>
          <a:xfrm>
            <a:off x="5395475" y="1637316"/>
            <a:ext cx="1645800" cy="3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Neptune is far away</a:t>
            </a:r>
            <a:endParaRPr sz="1200">
              <a:solidFill>
                <a:srgbClr val="FFFF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391" name="Google Shape;1391;p40"/>
          <p:cNvSpPr txBox="1"/>
          <p:nvPr/>
        </p:nvSpPr>
        <p:spPr>
          <a:xfrm>
            <a:off x="3754400" y="1637316"/>
            <a:ext cx="1645800" cy="3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It’s the smallest</a:t>
            </a:r>
            <a:endParaRPr sz="1200">
              <a:solidFill>
                <a:srgbClr val="FFFF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392" name="Google Shape;1392;p40"/>
          <p:cNvSpPr/>
          <p:nvPr/>
        </p:nvSpPr>
        <p:spPr>
          <a:xfrm>
            <a:off x="2450852" y="3187937"/>
            <a:ext cx="960697" cy="384320"/>
          </a:xfrm>
          <a:custGeom>
            <a:avLst/>
            <a:gdLst/>
            <a:ahLst/>
            <a:cxnLst/>
            <a:rect l="l" t="t" r="r" b="b"/>
            <a:pathLst>
              <a:path w="27537" h="6396" extrusionOk="0">
                <a:moveTo>
                  <a:pt x="1" y="1"/>
                </a:moveTo>
                <a:lnTo>
                  <a:pt x="1" y="6395"/>
                </a:lnTo>
                <a:lnTo>
                  <a:pt x="27536" y="6395"/>
                </a:lnTo>
                <a:lnTo>
                  <a:pt x="25760" y="3199"/>
                </a:lnTo>
                <a:lnTo>
                  <a:pt x="2752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Task 01</a:t>
            </a:r>
            <a:endParaRPr/>
          </a:p>
        </p:txBody>
      </p:sp>
      <p:sp>
        <p:nvSpPr>
          <p:cNvPr id="1393" name="Google Shape;1393;p40"/>
          <p:cNvSpPr/>
          <p:nvPr/>
        </p:nvSpPr>
        <p:spPr>
          <a:xfrm>
            <a:off x="2487832" y="3232700"/>
            <a:ext cx="31120" cy="294789"/>
          </a:xfrm>
          <a:custGeom>
            <a:avLst/>
            <a:gdLst/>
            <a:ahLst/>
            <a:cxnLst/>
            <a:rect l="l" t="t" r="r" b="b"/>
            <a:pathLst>
              <a:path w="892" h="4906" extrusionOk="0">
                <a:moveTo>
                  <a:pt x="1" y="0"/>
                </a:moveTo>
                <a:lnTo>
                  <a:pt x="1" y="4905"/>
                </a:lnTo>
                <a:lnTo>
                  <a:pt x="892" y="4905"/>
                </a:lnTo>
                <a:lnTo>
                  <a:pt x="89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4" name="Google Shape;1394;p40"/>
          <p:cNvSpPr/>
          <p:nvPr/>
        </p:nvSpPr>
        <p:spPr>
          <a:xfrm>
            <a:off x="4096952" y="4268131"/>
            <a:ext cx="960697" cy="384320"/>
          </a:xfrm>
          <a:custGeom>
            <a:avLst/>
            <a:gdLst/>
            <a:ahLst/>
            <a:cxnLst/>
            <a:rect l="l" t="t" r="r" b="b"/>
            <a:pathLst>
              <a:path w="27537" h="6396" extrusionOk="0">
                <a:moveTo>
                  <a:pt x="1" y="1"/>
                </a:moveTo>
                <a:lnTo>
                  <a:pt x="1" y="6395"/>
                </a:lnTo>
                <a:lnTo>
                  <a:pt x="27536" y="6395"/>
                </a:lnTo>
                <a:lnTo>
                  <a:pt x="25760" y="3199"/>
                </a:lnTo>
                <a:lnTo>
                  <a:pt x="2752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Task 02</a:t>
            </a:r>
            <a:endParaRPr/>
          </a:p>
        </p:txBody>
      </p:sp>
      <p:sp>
        <p:nvSpPr>
          <p:cNvPr id="1395" name="Google Shape;1395;p40"/>
          <p:cNvSpPr/>
          <p:nvPr/>
        </p:nvSpPr>
        <p:spPr>
          <a:xfrm>
            <a:off x="4133932" y="4312894"/>
            <a:ext cx="31120" cy="294789"/>
          </a:xfrm>
          <a:custGeom>
            <a:avLst/>
            <a:gdLst/>
            <a:ahLst/>
            <a:cxnLst/>
            <a:rect l="l" t="t" r="r" b="b"/>
            <a:pathLst>
              <a:path w="892" h="4906" extrusionOk="0">
                <a:moveTo>
                  <a:pt x="1" y="0"/>
                </a:moveTo>
                <a:lnTo>
                  <a:pt x="1" y="4905"/>
                </a:lnTo>
                <a:lnTo>
                  <a:pt x="892" y="4905"/>
                </a:lnTo>
                <a:lnTo>
                  <a:pt x="89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6" name="Google Shape;1396;p40"/>
          <p:cNvSpPr/>
          <p:nvPr/>
        </p:nvSpPr>
        <p:spPr>
          <a:xfrm>
            <a:off x="5738025" y="2649591"/>
            <a:ext cx="960697" cy="384320"/>
          </a:xfrm>
          <a:custGeom>
            <a:avLst/>
            <a:gdLst/>
            <a:ahLst/>
            <a:cxnLst/>
            <a:rect l="l" t="t" r="r" b="b"/>
            <a:pathLst>
              <a:path w="27537" h="6396" extrusionOk="0">
                <a:moveTo>
                  <a:pt x="1" y="1"/>
                </a:moveTo>
                <a:lnTo>
                  <a:pt x="1" y="6395"/>
                </a:lnTo>
                <a:lnTo>
                  <a:pt x="27536" y="6395"/>
                </a:lnTo>
                <a:lnTo>
                  <a:pt x="25760" y="3199"/>
                </a:lnTo>
                <a:lnTo>
                  <a:pt x="27520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Task 03</a:t>
            </a:r>
            <a:endParaRPr/>
          </a:p>
        </p:txBody>
      </p:sp>
      <p:sp>
        <p:nvSpPr>
          <p:cNvPr id="1397" name="Google Shape;1397;p40"/>
          <p:cNvSpPr/>
          <p:nvPr/>
        </p:nvSpPr>
        <p:spPr>
          <a:xfrm>
            <a:off x="5775005" y="2694354"/>
            <a:ext cx="31120" cy="294789"/>
          </a:xfrm>
          <a:custGeom>
            <a:avLst/>
            <a:gdLst/>
            <a:ahLst/>
            <a:cxnLst/>
            <a:rect l="l" t="t" r="r" b="b"/>
            <a:pathLst>
              <a:path w="892" h="4906" extrusionOk="0">
                <a:moveTo>
                  <a:pt x="1" y="0"/>
                </a:moveTo>
                <a:lnTo>
                  <a:pt x="1" y="4905"/>
                </a:lnTo>
                <a:lnTo>
                  <a:pt x="892" y="4905"/>
                </a:lnTo>
                <a:lnTo>
                  <a:pt x="89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8" name="Google Shape;1398;p40"/>
          <p:cNvSpPr/>
          <p:nvPr/>
        </p:nvSpPr>
        <p:spPr>
          <a:xfrm>
            <a:off x="7379119" y="3728032"/>
            <a:ext cx="960697" cy="384320"/>
          </a:xfrm>
          <a:custGeom>
            <a:avLst/>
            <a:gdLst/>
            <a:ahLst/>
            <a:cxnLst/>
            <a:rect l="l" t="t" r="r" b="b"/>
            <a:pathLst>
              <a:path w="27537" h="6396" extrusionOk="0">
                <a:moveTo>
                  <a:pt x="1" y="1"/>
                </a:moveTo>
                <a:lnTo>
                  <a:pt x="1" y="6395"/>
                </a:lnTo>
                <a:lnTo>
                  <a:pt x="27536" y="6395"/>
                </a:lnTo>
                <a:lnTo>
                  <a:pt x="25760" y="3199"/>
                </a:lnTo>
                <a:lnTo>
                  <a:pt x="2752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Task 04</a:t>
            </a:r>
            <a:endParaRPr/>
          </a:p>
        </p:txBody>
      </p:sp>
      <p:sp>
        <p:nvSpPr>
          <p:cNvPr id="1399" name="Google Shape;1399;p40"/>
          <p:cNvSpPr/>
          <p:nvPr/>
        </p:nvSpPr>
        <p:spPr>
          <a:xfrm>
            <a:off x="7416098" y="3772795"/>
            <a:ext cx="31120" cy="294789"/>
          </a:xfrm>
          <a:custGeom>
            <a:avLst/>
            <a:gdLst/>
            <a:ahLst/>
            <a:cxnLst/>
            <a:rect l="l" t="t" r="r" b="b"/>
            <a:pathLst>
              <a:path w="892" h="4906" extrusionOk="0">
                <a:moveTo>
                  <a:pt x="1" y="0"/>
                </a:moveTo>
                <a:lnTo>
                  <a:pt x="1" y="4905"/>
                </a:lnTo>
                <a:lnTo>
                  <a:pt x="892" y="4905"/>
                </a:lnTo>
                <a:lnTo>
                  <a:pt x="89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4" name="Google Shape;1404;p41"/>
          <p:cNvSpPr/>
          <p:nvPr/>
        </p:nvSpPr>
        <p:spPr>
          <a:xfrm>
            <a:off x="2534188" y="1334875"/>
            <a:ext cx="1998600" cy="33954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5" name="Google Shape;1405;p41"/>
          <p:cNvSpPr/>
          <p:nvPr/>
        </p:nvSpPr>
        <p:spPr>
          <a:xfrm>
            <a:off x="4611200" y="1334875"/>
            <a:ext cx="1998600" cy="33954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6" name="Google Shape;1406;p41"/>
          <p:cNvSpPr/>
          <p:nvPr/>
        </p:nvSpPr>
        <p:spPr>
          <a:xfrm>
            <a:off x="6688200" y="1334875"/>
            <a:ext cx="1998600" cy="33954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7" name="Google Shape;1407;p41"/>
          <p:cNvSpPr/>
          <p:nvPr/>
        </p:nvSpPr>
        <p:spPr>
          <a:xfrm>
            <a:off x="457275" y="1334875"/>
            <a:ext cx="1998600" cy="33954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8" name="Google Shape;1408;p41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Kanban Methodology Infographics</a:t>
            </a:r>
            <a:endParaRPr/>
          </a:p>
        </p:txBody>
      </p:sp>
      <p:sp>
        <p:nvSpPr>
          <p:cNvPr id="1409" name="Google Shape;1409;p41"/>
          <p:cNvSpPr/>
          <p:nvPr/>
        </p:nvSpPr>
        <p:spPr>
          <a:xfrm>
            <a:off x="457200" y="1334875"/>
            <a:ext cx="1998467" cy="930725"/>
          </a:xfrm>
          <a:prstGeom prst="flowChartOffpageConnector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Pending</a:t>
            </a:r>
            <a:endParaRPr sz="1700"/>
          </a:p>
        </p:txBody>
      </p:sp>
      <p:sp>
        <p:nvSpPr>
          <p:cNvPr id="1410" name="Google Shape;1410;p41"/>
          <p:cNvSpPr/>
          <p:nvPr/>
        </p:nvSpPr>
        <p:spPr>
          <a:xfrm>
            <a:off x="2534236" y="1334875"/>
            <a:ext cx="1998467" cy="930725"/>
          </a:xfrm>
          <a:prstGeom prst="flowChartOffpageConnector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Development</a:t>
            </a:r>
            <a:endParaRPr/>
          </a:p>
        </p:txBody>
      </p:sp>
      <p:sp>
        <p:nvSpPr>
          <p:cNvPr id="1411" name="Google Shape;1411;p41"/>
          <p:cNvSpPr/>
          <p:nvPr/>
        </p:nvSpPr>
        <p:spPr>
          <a:xfrm>
            <a:off x="4611297" y="1334875"/>
            <a:ext cx="1998467" cy="930725"/>
          </a:xfrm>
          <a:prstGeom prst="flowChartOffpageConnector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Testing</a:t>
            </a:r>
            <a:endParaRPr/>
          </a:p>
        </p:txBody>
      </p:sp>
      <p:sp>
        <p:nvSpPr>
          <p:cNvPr id="1412" name="Google Shape;1412;p41"/>
          <p:cNvSpPr/>
          <p:nvPr/>
        </p:nvSpPr>
        <p:spPr>
          <a:xfrm>
            <a:off x="6688333" y="1334875"/>
            <a:ext cx="1998467" cy="930725"/>
          </a:xfrm>
          <a:prstGeom prst="flowChartOffpageConnector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Accepted</a:t>
            </a:r>
            <a:endParaRPr/>
          </a:p>
        </p:txBody>
      </p:sp>
      <p:grpSp>
        <p:nvGrpSpPr>
          <p:cNvPr id="1413" name="Google Shape;1413;p41"/>
          <p:cNvGrpSpPr/>
          <p:nvPr/>
        </p:nvGrpSpPr>
        <p:grpSpPr>
          <a:xfrm>
            <a:off x="687375" y="2429200"/>
            <a:ext cx="1028100" cy="460478"/>
            <a:chOff x="687375" y="2429200"/>
            <a:chExt cx="1028100" cy="460478"/>
          </a:xfrm>
        </p:grpSpPr>
        <p:sp>
          <p:nvSpPr>
            <p:cNvPr id="1414" name="Google Shape;1414;p41"/>
            <p:cNvSpPr/>
            <p:nvPr/>
          </p:nvSpPr>
          <p:spPr>
            <a:xfrm rot="-5400000">
              <a:off x="748136" y="2767443"/>
              <a:ext cx="61474" cy="182996"/>
            </a:xfrm>
            <a:custGeom>
              <a:avLst/>
              <a:gdLst/>
              <a:ahLst/>
              <a:cxnLst/>
              <a:rect l="l" t="t" r="r" b="b"/>
              <a:pathLst>
                <a:path w="2563" h="5079" extrusionOk="0">
                  <a:moveTo>
                    <a:pt x="2562" y="0"/>
                  </a:moveTo>
                  <a:lnTo>
                    <a:pt x="1" y="5079"/>
                  </a:lnTo>
                  <a:lnTo>
                    <a:pt x="2562" y="5079"/>
                  </a:lnTo>
                  <a:lnTo>
                    <a:pt x="25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41"/>
            <p:cNvSpPr/>
            <p:nvPr/>
          </p:nvSpPr>
          <p:spPr>
            <a:xfrm>
              <a:off x="687375" y="2429200"/>
              <a:ext cx="1028100" cy="399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Task 11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416" name="Google Shape;1416;p41"/>
          <p:cNvGrpSpPr/>
          <p:nvPr/>
        </p:nvGrpSpPr>
        <p:grpSpPr>
          <a:xfrm>
            <a:off x="1248675" y="3053275"/>
            <a:ext cx="1028100" cy="460478"/>
            <a:chOff x="605725" y="2494275"/>
            <a:chExt cx="1028100" cy="460478"/>
          </a:xfrm>
        </p:grpSpPr>
        <p:sp>
          <p:nvSpPr>
            <p:cNvPr id="1417" name="Google Shape;1417;p41"/>
            <p:cNvSpPr/>
            <p:nvPr/>
          </p:nvSpPr>
          <p:spPr>
            <a:xfrm rot="-5400000">
              <a:off x="666486" y="2832518"/>
              <a:ext cx="61474" cy="182996"/>
            </a:xfrm>
            <a:custGeom>
              <a:avLst/>
              <a:gdLst/>
              <a:ahLst/>
              <a:cxnLst/>
              <a:rect l="l" t="t" r="r" b="b"/>
              <a:pathLst>
                <a:path w="2563" h="5079" extrusionOk="0">
                  <a:moveTo>
                    <a:pt x="2562" y="0"/>
                  </a:moveTo>
                  <a:lnTo>
                    <a:pt x="1" y="5079"/>
                  </a:lnTo>
                  <a:lnTo>
                    <a:pt x="2562" y="5079"/>
                  </a:lnTo>
                  <a:lnTo>
                    <a:pt x="25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41"/>
            <p:cNvSpPr/>
            <p:nvPr/>
          </p:nvSpPr>
          <p:spPr>
            <a:xfrm>
              <a:off x="605725" y="2494275"/>
              <a:ext cx="1028100" cy="399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Task 07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419" name="Google Shape;1419;p41"/>
          <p:cNvGrpSpPr/>
          <p:nvPr/>
        </p:nvGrpSpPr>
        <p:grpSpPr>
          <a:xfrm>
            <a:off x="687375" y="3781925"/>
            <a:ext cx="1028100" cy="460478"/>
            <a:chOff x="687375" y="2663925"/>
            <a:chExt cx="1028100" cy="460478"/>
          </a:xfrm>
        </p:grpSpPr>
        <p:sp>
          <p:nvSpPr>
            <p:cNvPr id="1420" name="Google Shape;1420;p41"/>
            <p:cNvSpPr/>
            <p:nvPr/>
          </p:nvSpPr>
          <p:spPr>
            <a:xfrm rot="-5400000">
              <a:off x="748136" y="3002168"/>
              <a:ext cx="61474" cy="182996"/>
            </a:xfrm>
            <a:custGeom>
              <a:avLst/>
              <a:gdLst/>
              <a:ahLst/>
              <a:cxnLst/>
              <a:rect l="l" t="t" r="r" b="b"/>
              <a:pathLst>
                <a:path w="2563" h="5079" extrusionOk="0">
                  <a:moveTo>
                    <a:pt x="2562" y="0"/>
                  </a:moveTo>
                  <a:lnTo>
                    <a:pt x="1" y="5079"/>
                  </a:lnTo>
                  <a:lnTo>
                    <a:pt x="2562" y="5079"/>
                  </a:lnTo>
                  <a:lnTo>
                    <a:pt x="25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41"/>
            <p:cNvSpPr/>
            <p:nvPr/>
          </p:nvSpPr>
          <p:spPr>
            <a:xfrm>
              <a:off x="687375" y="2663925"/>
              <a:ext cx="1028100" cy="399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Task 08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422" name="Google Shape;1422;p41"/>
          <p:cNvGrpSpPr/>
          <p:nvPr/>
        </p:nvGrpSpPr>
        <p:grpSpPr>
          <a:xfrm>
            <a:off x="2755950" y="2614313"/>
            <a:ext cx="1028100" cy="460478"/>
            <a:chOff x="2755950" y="2614313"/>
            <a:chExt cx="1028100" cy="460478"/>
          </a:xfrm>
        </p:grpSpPr>
        <p:sp>
          <p:nvSpPr>
            <p:cNvPr id="1423" name="Google Shape;1423;p41"/>
            <p:cNvSpPr/>
            <p:nvPr/>
          </p:nvSpPr>
          <p:spPr>
            <a:xfrm rot="-5400000">
              <a:off x="2816711" y="2952555"/>
              <a:ext cx="61474" cy="182996"/>
            </a:xfrm>
            <a:custGeom>
              <a:avLst/>
              <a:gdLst/>
              <a:ahLst/>
              <a:cxnLst/>
              <a:rect l="l" t="t" r="r" b="b"/>
              <a:pathLst>
                <a:path w="2563" h="5079" extrusionOk="0">
                  <a:moveTo>
                    <a:pt x="2562" y="0"/>
                  </a:moveTo>
                  <a:lnTo>
                    <a:pt x="1" y="5079"/>
                  </a:lnTo>
                  <a:lnTo>
                    <a:pt x="2562" y="5079"/>
                  </a:lnTo>
                  <a:lnTo>
                    <a:pt x="25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1"/>
            <p:cNvSpPr/>
            <p:nvPr/>
          </p:nvSpPr>
          <p:spPr>
            <a:xfrm>
              <a:off x="2755950" y="2614313"/>
              <a:ext cx="1028100" cy="399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Task 10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425" name="Google Shape;1425;p41"/>
          <p:cNvGrpSpPr/>
          <p:nvPr/>
        </p:nvGrpSpPr>
        <p:grpSpPr>
          <a:xfrm>
            <a:off x="3347875" y="3372475"/>
            <a:ext cx="1028100" cy="460478"/>
            <a:chOff x="3347875" y="3372475"/>
            <a:chExt cx="1028100" cy="460478"/>
          </a:xfrm>
        </p:grpSpPr>
        <p:sp>
          <p:nvSpPr>
            <p:cNvPr id="1426" name="Google Shape;1426;p41"/>
            <p:cNvSpPr/>
            <p:nvPr/>
          </p:nvSpPr>
          <p:spPr>
            <a:xfrm rot="-5400000">
              <a:off x="3408636" y="3710718"/>
              <a:ext cx="61474" cy="182996"/>
            </a:xfrm>
            <a:custGeom>
              <a:avLst/>
              <a:gdLst/>
              <a:ahLst/>
              <a:cxnLst/>
              <a:rect l="l" t="t" r="r" b="b"/>
              <a:pathLst>
                <a:path w="2563" h="5079" extrusionOk="0">
                  <a:moveTo>
                    <a:pt x="2562" y="0"/>
                  </a:moveTo>
                  <a:lnTo>
                    <a:pt x="1" y="5079"/>
                  </a:lnTo>
                  <a:lnTo>
                    <a:pt x="2562" y="5079"/>
                  </a:lnTo>
                  <a:lnTo>
                    <a:pt x="25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41"/>
            <p:cNvSpPr/>
            <p:nvPr/>
          </p:nvSpPr>
          <p:spPr>
            <a:xfrm>
              <a:off x="3347875" y="3372475"/>
              <a:ext cx="1028100" cy="399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Task 06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428" name="Google Shape;1428;p41"/>
          <p:cNvGrpSpPr/>
          <p:nvPr/>
        </p:nvGrpSpPr>
        <p:grpSpPr>
          <a:xfrm>
            <a:off x="2868225" y="3954175"/>
            <a:ext cx="1028100" cy="460478"/>
            <a:chOff x="2868225" y="3954175"/>
            <a:chExt cx="1028100" cy="460478"/>
          </a:xfrm>
        </p:grpSpPr>
        <p:sp>
          <p:nvSpPr>
            <p:cNvPr id="1429" name="Google Shape;1429;p41"/>
            <p:cNvSpPr/>
            <p:nvPr/>
          </p:nvSpPr>
          <p:spPr>
            <a:xfrm rot="-5400000">
              <a:off x="2928986" y="4292418"/>
              <a:ext cx="61474" cy="182996"/>
            </a:xfrm>
            <a:custGeom>
              <a:avLst/>
              <a:gdLst/>
              <a:ahLst/>
              <a:cxnLst/>
              <a:rect l="l" t="t" r="r" b="b"/>
              <a:pathLst>
                <a:path w="2563" h="5079" extrusionOk="0">
                  <a:moveTo>
                    <a:pt x="2562" y="0"/>
                  </a:moveTo>
                  <a:lnTo>
                    <a:pt x="1" y="5079"/>
                  </a:lnTo>
                  <a:lnTo>
                    <a:pt x="2562" y="5079"/>
                  </a:lnTo>
                  <a:lnTo>
                    <a:pt x="25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1"/>
            <p:cNvSpPr/>
            <p:nvPr/>
          </p:nvSpPr>
          <p:spPr>
            <a:xfrm>
              <a:off x="2868225" y="3954175"/>
              <a:ext cx="1028100" cy="399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Task 09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431" name="Google Shape;1431;p41"/>
          <p:cNvGrpSpPr/>
          <p:nvPr/>
        </p:nvGrpSpPr>
        <p:grpSpPr>
          <a:xfrm>
            <a:off x="4868475" y="3882725"/>
            <a:ext cx="1028100" cy="460478"/>
            <a:chOff x="4868475" y="3882725"/>
            <a:chExt cx="1028100" cy="460478"/>
          </a:xfrm>
        </p:grpSpPr>
        <p:sp>
          <p:nvSpPr>
            <p:cNvPr id="1432" name="Google Shape;1432;p41"/>
            <p:cNvSpPr/>
            <p:nvPr/>
          </p:nvSpPr>
          <p:spPr>
            <a:xfrm rot="-5400000">
              <a:off x="4929236" y="4220968"/>
              <a:ext cx="61474" cy="182996"/>
            </a:xfrm>
            <a:custGeom>
              <a:avLst/>
              <a:gdLst/>
              <a:ahLst/>
              <a:cxnLst/>
              <a:rect l="l" t="t" r="r" b="b"/>
              <a:pathLst>
                <a:path w="2563" h="5079" extrusionOk="0">
                  <a:moveTo>
                    <a:pt x="2562" y="0"/>
                  </a:moveTo>
                  <a:lnTo>
                    <a:pt x="1" y="5079"/>
                  </a:lnTo>
                  <a:lnTo>
                    <a:pt x="2562" y="5079"/>
                  </a:lnTo>
                  <a:lnTo>
                    <a:pt x="25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1"/>
            <p:cNvSpPr/>
            <p:nvPr/>
          </p:nvSpPr>
          <p:spPr>
            <a:xfrm>
              <a:off x="4868475" y="3882725"/>
              <a:ext cx="1028100" cy="399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Task 05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434" name="Google Shape;1434;p41"/>
          <p:cNvGrpSpPr/>
          <p:nvPr/>
        </p:nvGrpSpPr>
        <p:grpSpPr>
          <a:xfrm>
            <a:off x="5235875" y="2940700"/>
            <a:ext cx="1028100" cy="460478"/>
            <a:chOff x="5235875" y="2940700"/>
            <a:chExt cx="1028100" cy="460478"/>
          </a:xfrm>
        </p:grpSpPr>
        <p:sp>
          <p:nvSpPr>
            <p:cNvPr id="1435" name="Google Shape;1435;p41"/>
            <p:cNvSpPr/>
            <p:nvPr/>
          </p:nvSpPr>
          <p:spPr>
            <a:xfrm rot="-5400000">
              <a:off x="5296636" y="3278943"/>
              <a:ext cx="61474" cy="182996"/>
            </a:xfrm>
            <a:custGeom>
              <a:avLst/>
              <a:gdLst/>
              <a:ahLst/>
              <a:cxnLst/>
              <a:rect l="l" t="t" r="r" b="b"/>
              <a:pathLst>
                <a:path w="2563" h="5079" extrusionOk="0">
                  <a:moveTo>
                    <a:pt x="2562" y="0"/>
                  </a:moveTo>
                  <a:lnTo>
                    <a:pt x="1" y="5079"/>
                  </a:lnTo>
                  <a:lnTo>
                    <a:pt x="2562" y="5079"/>
                  </a:lnTo>
                  <a:lnTo>
                    <a:pt x="25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41"/>
            <p:cNvSpPr/>
            <p:nvPr/>
          </p:nvSpPr>
          <p:spPr>
            <a:xfrm>
              <a:off x="5235875" y="2940700"/>
              <a:ext cx="1028100" cy="399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Task 02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437" name="Google Shape;1437;p41"/>
          <p:cNvGrpSpPr/>
          <p:nvPr/>
        </p:nvGrpSpPr>
        <p:grpSpPr>
          <a:xfrm>
            <a:off x="6977750" y="2480225"/>
            <a:ext cx="1028100" cy="460478"/>
            <a:chOff x="6977750" y="2480225"/>
            <a:chExt cx="1028100" cy="460478"/>
          </a:xfrm>
        </p:grpSpPr>
        <p:sp>
          <p:nvSpPr>
            <p:cNvPr id="1438" name="Google Shape;1438;p41"/>
            <p:cNvSpPr/>
            <p:nvPr/>
          </p:nvSpPr>
          <p:spPr>
            <a:xfrm rot="-5400000">
              <a:off x="7038511" y="2818468"/>
              <a:ext cx="61474" cy="182996"/>
            </a:xfrm>
            <a:custGeom>
              <a:avLst/>
              <a:gdLst/>
              <a:ahLst/>
              <a:cxnLst/>
              <a:rect l="l" t="t" r="r" b="b"/>
              <a:pathLst>
                <a:path w="2563" h="5079" extrusionOk="0">
                  <a:moveTo>
                    <a:pt x="2562" y="0"/>
                  </a:moveTo>
                  <a:lnTo>
                    <a:pt x="1" y="5079"/>
                  </a:lnTo>
                  <a:lnTo>
                    <a:pt x="2562" y="5079"/>
                  </a:lnTo>
                  <a:lnTo>
                    <a:pt x="25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41"/>
            <p:cNvSpPr/>
            <p:nvPr/>
          </p:nvSpPr>
          <p:spPr>
            <a:xfrm>
              <a:off x="6977750" y="2480225"/>
              <a:ext cx="1028100" cy="399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Task 01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440" name="Google Shape;1440;p41"/>
          <p:cNvGrpSpPr/>
          <p:nvPr/>
        </p:nvGrpSpPr>
        <p:grpSpPr>
          <a:xfrm>
            <a:off x="6977750" y="3207575"/>
            <a:ext cx="1028100" cy="460478"/>
            <a:chOff x="6977750" y="3207575"/>
            <a:chExt cx="1028100" cy="460478"/>
          </a:xfrm>
        </p:grpSpPr>
        <p:sp>
          <p:nvSpPr>
            <p:cNvPr id="1441" name="Google Shape;1441;p41"/>
            <p:cNvSpPr/>
            <p:nvPr/>
          </p:nvSpPr>
          <p:spPr>
            <a:xfrm rot="-5400000">
              <a:off x="7038511" y="3545818"/>
              <a:ext cx="61474" cy="182996"/>
            </a:xfrm>
            <a:custGeom>
              <a:avLst/>
              <a:gdLst/>
              <a:ahLst/>
              <a:cxnLst/>
              <a:rect l="l" t="t" r="r" b="b"/>
              <a:pathLst>
                <a:path w="2563" h="5079" extrusionOk="0">
                  <a:moveTo>
                    <a:pt x="2562" y="0"/>
                  </a:moveTo>
                  <a:lnTo>
                    <a:pt x="1" y="5079"/>
                  </a:lnTo>
                  <a:lnTo>
                    <a:pt x="2562" y="5079"/>
                  </a:lnTo>
                  <a:lnTo>
                    <a:pt x="25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1"/>
            <p:cNvSpPr/>
            <p:nvPr/>
          </p:nvSpPr>
          <p:spPr>
            <a:xfrm>
              <a:off x="6977750" y="3207575"/>
              <a:ext cx="1028100" cy="399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Task 03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443" name="Google Shape;1443;p41"/>
          <p:cNvGrpSpPr/>
          <p:nvPr/>
        </p:nvGrpSpPr>
        <p:grpSpPr>
          <a:xfrm>
            <a:off x="7437000" y="3934925"/>
            <a:ext cx="1028100" cy="460478"/>
            <a:chOff x="7437000" y="3934925"/>
            <a:chExt cx="1028100" cy="460478"/>
          </a:xfrm>
        </p:grpSpPr>
        <p:sp>
          <p:nvSpPr>
            <p:cNvPr id="1444" name="Google Shape;1444;p41"/>
            <p:cNvSpPr/>
            <p:nvPr/>
          </p:nvSpPr>
          <p:spPr>
            <a:xfrm rot="-5400000">
              <a:off x="7497761" y="4273168"/>
              <a:ext cx="61474" cy="182996"/>
            </a:xfrm>
            <a:custGeom>
              <a:avLst/>
              <a:gdLst/>
              <a:ahLst/>
              <a:cxnLst/>
              <a:rect l="l" t="t" r="r" b="b"/>
              <a:pathLst>
                <a:path w="2563" h="5079" extrusionOk="0">
                  <a:moveTo>
                    <a:pt x="2562" y="0"/>
                  </a:moveTo>
                  <a:lnTo>
                    <a:pt x="1" y="5079"/>
                  </a:lnTo>
                  <a:lnTo>
                    <a:pt x="2562" y="5079"/>
                  </a:lnTo>
                  <a:lnTo>
                    <a:pt x="25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41"/>
            <p:cNvSpPr/>
            <p:nvPr/>
          </p:nvSpPr>
          <p:spPr>
            <a:xfrm>
              <a:off x="7437000" y="3934925"/>
              <a:ext cx="1028100" cy="399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Task 04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0" name="Google Shape;1450;p42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Kanban Methodology Infographics</a:t>
            </a:r>
            <a:endParaRPr/>
          </a:p>
        </p:txBody>
      </p:sp>
      <p:graphicFrame>
        <p:nvGraphicFramePr>
          <p:cNvPr id="1451" name="Google Shape;1451;p42"/>
          <p:cNvGraphicFramePr/>
          <p:nvPr/>
        </p:nvGraphicFramePr>
        <p:xfrm>
          <a:off x="457200" y="1170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{A49D9AC0-A50E-4391-A818-27D977BC9C5E}</a:tableStyleId>
              </a:tblPr>
              <a:tblGrid>
                <a:gridCol w="1645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8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 b="1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Tasks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 b="1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To Do</a:t>
                      </a:r>
                      <a:endParaRPr sz="1700" b="1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 b="1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In Progress</a:t>
                      </a:r>
                      <a:endParaRPr sz="1700" b="1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 b="1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Testing</a:t>
                      </a:r>
                      <a:endParaRPr sz="1700" b="1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 b="1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Done</a:t>
                      </a:r>
                      <a:endParaRPr sz="1700" b="1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49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Pluto is considered a dwarf planet</a:t>
                      </a:r>
                      <a:endParaRPr sz="12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49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Earth is the third planet from the Sun</a:t>
                      </a:r>
                      <a:endParaRPr sz="1700" b="1">
                        <a:solidFill>
                          <a:srgbClr val="FFFFFF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49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Uranus is seventh planet from the Sun</a:t>
                      </a:r>
                      <a:endParaRPr sz="1700" b="1">
                        <a:solidFill>
                          <a:srgbClr val="FFFFFF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49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Venus is the second planet from the Sun</a:t>
                      </a:r>
                      <a:endParaRPr sz="1700" b="1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49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Jupiter is the fifth planet from the Sun</a:t>
                      </a:r>
                      <a:endParaRPr sz="1200">
                        <a:solidFill>
                          <a:srgbClr val="FFFFFF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452" name="Google Shape;1452;p42"/>
          <p:cNvSpPr/>
          <p:nvPr/>
        </p:nvSpPr>
        <p:spPr>
          <a:xfrm>
            <a:off x="5394975" y="1654025"/>
            <a:ext cx="1645800" cy="609300"/>
          </a:xfrm>
          <a:prstGeom prst="homePlate">
            <a:avLst>
              <a:gd name="adj" fmla="val 50000"/>
            </a:avLst>
          </a:prstGeom>
          <a:solidFill>
            <a:schemeClr val="accent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Task 01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453" name="Google Shape;1453;p42"/>
          <p:cNvSpPr/>
          <p:nvPr/>
        </p:nvSpPr>
        <p:spPr>
          <a:xfrm>
            <a:off x="7040900" y="2267100"/>
            <a:ext cx="1645800" cy="609300"/>
          </a:xfrm>
          <a:prstGeom prst="homePlate">
            <a:avLst>
              <a:gd name="adj" fmla="val 50000"/>
            </a:avLst>
          </a:prstGeom>
          <a:solidFill>
            <a:schemeClr val="accent4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Task 02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454" name="Google Shape;1454;p42"/>
          <p:cNvSpPr/>
          <p:nvPr/>
        </p:nvSpPr>
        <p:spPr>
          <a:xfrm>
            <a:off x="3749100" y="2878150"/>
            <a:ext cx="1645800" cy="609300"/>
          </a:xfrm>
          <a:prstGeom prst="homePlate">
            <a:avLst>
              <a:gd name="adj" fmla="val 50000"/>
            </a:avLst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Task 03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455" name="Google Shape;1455;p42"/>
          <p:cNvSpPr/>
          <p:nvPr/>
        </p:nvSpPr>
        <p:spPr>
          <a:xfrm>
            <a:off x="5394975" y="3487450"/>
            <a:ext cx="1645800" cy="609300"/>
          </a:xfrm>
          <a:prstGeom prst="homePlate">
            <a:avLst>
              <a:gd name="adj" fmla="val 50000"/>
            </a:avLst>
          </a:prstGeom>
          <a:solidFill>
            <a:schemeClr val="accen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Task 04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456" name="Google Shape;1456;p42"/>
          <p:cNvSpPr/>
          <p:nvPr/>
        </p:nvSpPr>
        <p:spPr>
          <a:xfrm>
            <a:off x="2103125" y="4108000"/>
            <a:ext cx="1645800" cy="609300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Task 05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1" name="Google Shape;1461;p43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Kanban Methodology Infographics</a:t>
            </a:r>
            <a:endParaRPr/>
          </a:p>
        </p:txBody>
      </p:sp>
      <p:graphicFrame>
        <p:nvGraphicFramePr>
          <p:cNvPr id="1462" name="Google Shape;1462;p43"/>
          <p:cNvGraphicFramePr/>
          <p:nvPr/>
        </p:nvGraphicFramePr>
        <p:xfrm>
          <a:off x="444354" y="1238090"/>
          <a:ext cx="8229625" cy="3267025"/>
        </p:xfrm>
        <a:graphic>
          <a:graphicData uri="http://schemas.openxmlformats.org/drawingml/2006/table">
            <a:tbl>
              <a:tblPr firstRow="1" bandRow="1">
                <a:noFill/>
                <a:tableStyleId>{2C667F62-23B2-480C-9B9E-56C62B66F757}</a:tableStyleId>
              </a:tblPr>
              <a:tblGrid>
                <a:gridCol w="1668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3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602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To Do</a:t>
                      </a:r>
                      <a:endParaRPr sz="1800" b="1" i="0" u="none" strike="noStrike" cap="none">
                        <a:solidFill>
                          <a:srgbClr val="FFFFFF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Accepted</a:t>
                      </a:r>
                      <a:endParaRPr sz="1800"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Implementation</a:t>
                      </a: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Test</a:t>
                      </a:r>
                      <a:endParaRPr sz="1800"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Done</a:t>
                      </a: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3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01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3810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05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381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3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06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38100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02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381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13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09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3810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08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04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381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13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10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3810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07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03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381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13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12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38100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Task 11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381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7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Kanban Methodology Infographics</a:t>
            </a:r>
            <a:endParaRPr/>
          </a:p>
        </p:txBody>
      </p:sp>
      <p:sp>
        <p:nvSpPr>
          <p:cNvPr id="162" name="Google Shape;162;p17"/>
          <p:cNvSpPr/>
          <p:nvPr/>
        </p:nvSpPr>
        <p:spPr>
          <a:xfrm>
            <a:off x="703775" y="1246900"/>
            <a:ext cx="2446500" cy="3483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17"/>
          <p:cNvSpPr/>
          <p:nvPr/>
        </p:nvSpPr>
        <p:spPr>
          <a:xfrm>
            <a:off x="708475" y="1256350"/>
            <a:ext cx="2446500" cy="453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10205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To Do</a:t>
            </a:r>
            <a:endParaRPr sz="1800" b="1">
              <a:solidFill>
                <a:schemeClr val="lt1"/>
              </a:solidFill>
            </a:endParaRPr>
          </a:p>
        </p:txBody>
      </p:sp>
      <p:sp>
        <p:nvSpPr>
          <p:cNvPr id="164" name="Google Shape;164;p17"/>
          <p:cNvSpPr/>
          <p:nvPr/>
        </p:nvSpPr>
        <p:spPr>
          <a:xfrm>
            <a:off x="3346400" y="1246900"/>
            <a:ext cx="2446500" cy="3483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7"/>
          <p:cNvSpPr/>
          <p:nvPr/>
        </p:nvSpPr>
        <p:spPr>
          <a:xfrm>
            <a:off x="3351100" y="1256350"/>
            <a:ext cx="2446500" cy="453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10205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In Progress</a:t>
            </a:r>
            <a:endParaRPr sz="1800" b="1">
              <a:solidFill>
                <a:schemeClr val="lt1"/>
              </a:solidFill>
            </a:endParaRPr>
          </a:p>
        </p:txBody>
      </p:sp>
      <p:sp>
        <p:nvSpPr>
          <p:cNvPr id="166" name="Google Shape;166;p17"/>
          <p:cNvSpPr/>
          <p:nvPr/>
        </p:nvSpPr>
        <p:spPr>
          <a:xfrm>
            <a:off x="5989025" y="1246900"/>
            <a:ext cx="2446500" cy="3483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7"/>
          <p:cNvSpPr/>
          <p:nvPr/>
        </p:nvSpPr>
        <p:spPr>
          <a:xfrm>
            <a:off x="5993725" y="1256350"/>
            <a:ext cx="2446500" cy="453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10205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Done</a:t>
            </a:r>
            <a:endParaRPr sz="1800" b="1">
              <a:solidFill>
                <a:schemeClr val="lt1"/>
              </a:solidFill>
            </a:endParaRPr>
          </a:p>
        </p:txBody>
      </p:sp>
      <p:sp>
        <p:nvSpPr>
          <p:cNvPr id="168" name="Google Shape;168;p17"/>
          <p:cNvSpPr/>
          <p:nvPr/>
        </p:nvSpPr>
        <p:spPr>
          <a:xfrm>
            <a:off x="864325" y="1907325"/>
            <a:ext cx="2134800" cy="7626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38100" dir="73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10205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To Do</a:t>
            </a:r>
            <a:endParaRPr sz="1800" b="1">
              <a:solidFill>
                <a:schemeClr val="lt1"/>
              </a:solidFill>
            </a:endParaRPr>
          </a:p>
        </p:txBody>
      </p:sp>
      <p:sp>
        <p:nvSpPr>
          <p:cNvPr id="169" name="Google Shape;169;p17"/>
          <p:cNvSpPr/>
          <p:nvPr/>
        </p:nvSpPr>
        <p:spPr>
          <a:xfrm>
            <a:off x="864325" y="2842500"/>
            <a:ext cx="2134800" cy="7626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38100" dir="73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10205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To Do</a:t>
            </a:r>
            <a:endParaRPr sz="1800" b="1">
              <a:solidFill>
                <a:schemeClr val="lt1"/>
              </a:solidFill>
            </a:endParaRPr>
          </a:p>
        </p:txBody>
      </p:sp>
      <p:sp>
        <p:nvSpPr>
          <p:cNvPr id="170" name="Google Shape;170;p17"/>
          <p:cNvSpPr/>
          <p:nvPr/>
        </p:nvSpPr>
        <p:spPr>
          <a:xfrm>
            <a:off x="864325" y="3777675"/>
            <a:ext cx="2134800" cy="7626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38100" dir="73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10205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To Do</a:t>
            </a:r>
            <a:endParaRPr sz="1800" b="1">
              <a:solidFill>
                <a:schemeClr val="lt1"/>
              </a:solidFill>
            </a:endParaRPr>
          </a:p>
        </p:txBody>
      </p:sp>
      <p:sp>
        <p:nvSpPr>
          <p:cNvPr id="171" name="Google Shape;171;p17"/>
          <p:cNvSpPr/>
          <p:nvPr/>
        </p:nvSpPr>
        <p:spPr>
          <a:xfrm>
            <a:off x="3502250" y="2842500"/>
            <a:ext cx="2134800" cy="7626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38100" dir="73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10205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To Do</a:t>
            </a:r>
            <a:endParaRPr sz="1800" b="1">
              <a:solidFill>
                <a:schemeClr val="lt1"/>
              </a:solidFill>
            </a:endParaRPr>
          </a:p>
        </p:txBody>
      </p:sp>
      <p:sp>
        <p:nvSpPr>
          <p:cNvPr id="172" name="Google Shape;172;p17"/>
          <p:cNvSpPr/>
          <p:nvPr/>
        </p:nvSpPr>
        <p:spPr>
          <a:xfrm>
            <a:off x="3502250" y="3777675"/>
            <a:ext cx="2134800" cy="7626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38100" dir="73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10205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To Do</a:t>
            </a:r>
            <a:endParaRPr sz="1800" b="1">
              <a:solidFill>
                <a:schemeClr val="lt1"/>
              </a:solidFill>
            </a:endParaRPr>
          </a:p>
        </p:txBody>
      </p:sp>
      <p:sp>
        <p:nvSpPr>
          <p:cNvPr id="173" name="Google Shape;173;p17"/>
          <p:cNvSpPr/>
          <p:nvPr/>
        </p:nvSpPr>
        <p:spPr>
          <a:xfrm>
            <a:off x="6140175" y="1907325"/>
            <a:ext cx="2134800" cy="7626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38100" dir="73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10205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To Do</a:t>
            </a:r>
            <a:endParaRPr sz="1800" b="1">
              <a:solidFill>
                <a:schemeClr val="lt1"/>
              </a:solidFill>
            </a:endParaRPr>
          </a:p>
        </p:txBody>
      </p:sp>
      <p:sp>
        <p:nvSpPr>
          <p:cNvPr id="174" name="Google Shape;174;p17"/>
          <p:cNvSpPr/>
          <p:nvPr/>
        </p:nvSpPr>
        <p:spPr>
          <a:xfrm>
            <a:off x="6140175" y="2842500"/>
            <a:ext cx="2134800" cy="7626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38100" dir="73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10205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To Do</a:t>
            </a:r>
            <a:endParaRPr sz="1800" b="1">
              <a:solidFill>
                <a:schemeClr val="lt1"/>
              </a:solidFill>
            </a:endParaRPr>
          </a:p>
        </p:txBody>
      </p:sp>
      <p:grpSp>
        <p:nvGrpSpPr>
          <p:cNvPr id="175" name="Google Shape;175;p17"/>
          <p:cNvGrpSpPr/>
          <p:nvPr/>
        </p:nvGrpSpPr>
        <p:grpSpPr>
          <a:xfrm>
            <a:off x="960850" y="2098325"/>
            <a:ext cx="380665" cy="380606"/>
            <a:chOff x="960850" y="2098325"/>
            <a:chExt cx="380665" cy="380606"/>
          </a:xfrm>
        </p:grpSpPr>
        <p:sp>
          <p:nvSpPr>
            <p:cNvPr id="176" name="Google Shape;176;p17"/>
            <p:cNvSpPr/>
            <p:nvPr/>
          </p:nvSpPr>
          <p:spPr>
            <a:xfrm>
              <a:off x="960850" y="2098325"/>
              <a:ext cx="380665" cy="380606"/>
            </a:xfrm>
            <a:custGeom>
              <a:avLst/>
              <a:gdLst/>
              <a:ahLst/>
              <a:cxnLst/>
              <a:rect l="l" t="t" r="r" b="b"/>
              <a:pathLst>
                <a:path w="19328" h="19325" extrusionOk="0">
                  <a:moveTo>
                    <a:pt x="9630" y="1133"/>
                  </a:moveTo>
                  <a:cubicBezTo>
                    <a:pt x="14352" y="1133"/>
                    <a:pt x="18196" y="4943"/>
                    <a:pt x="18196" y="9626"/>
                  </a:cubicBezTo>
                  <a:cubicBezTo>
                    <a:pt x="18196" y="14349"/>
                    <a:pt x="14352" y="18193"/>
                    <a:pt x="9630" y="18193"/>
                  </a:cubicBezTo>
                  <a:cubicBezTo>
                    <a:pt x="4946" y="18193"/>
                    <a:pt x="1136" y="14349"/>
                    <a:pt x="1136" y="9626"/>
                  </a:cubicBezTo>
                  <a:cubicBezTo>
                    <a:pt x="1136" y="4943"/>
                    <a:pt x="4946" y="1133"/>
                    <a:pt x="9630" y="1133"/>
                  </a:cubicBezTo>
                  <a:close/>
                  <a:moveTo>
                    <a:pt x="9641" y="0"/>
                  </a:moveTo>
                  <a:cubicBezTo>
                    <a:pt x="9637" y="0"/>
                    <a:pt x="9633" y="0"/>
                    <a:pt x="9630" y="0"/>
                  </a:cubicBezTo>
                  <a:cubicBezTo>
                    <a:pt x="4312" y="0"/>
                    <a:pt x="4" y="4309"/>
                    <a:pt x="4" y="9626"/>
                  </a:cubicBezTo>
                  <a:cubicBezTo>
                    <a:pt x="1" y="12187"/>
                    <a:pt x="1012" y="14648"/>
                    <a:pt x="2821" y="16465"/>
                  </a:cubicBezTo>
                  <a:cubicBezTo>
                    <a:pt x="4644" y="18310"/>
                    <a:pt x="7063" y="19325"/>
                    <a:pt x="9630" y="19325"/>
                  </a:cubicBezTo>
                  <a:cubicBezTo>
                    <a:pt x="10922" y="19325"/>
                    <a:pt x="12199" y="19065"/>
                    <a:pt x="13389" y="18555"/>
                  </a:cubicBezTo>
                  <a:cubicBezTo>
                    <a:pt x="15711" y="17558"/>
                    <a:pt x="17562" y="15708"/>
                    <a:pt x="18558" y="13386"/>
                  </a:cubicBezTo>
                  <a:cubicBezTo>
                    <a:pt x="19068" y="12196"/>
                    <a:pt x="19328" y="10919"/>
                    <a:pt x="19328" y="9626"/>
                  </a:cubicBezTo>
                  <a:cubicBezTo>
                    <a:pt x="19328" y="7060"/>
                    <a:pt x="18313" y="4641"/>
                    <a:pt x="16469" y="2818"/>
                  </a:cubicBezTo>
                  <a:cubicBezTo>
                    <a:pt x="14654" y="1012"/>
                    <a:pt x="12197" y="0"/>
                    <a:pt x="96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77" name="Google Shape;177;p17"/>
            <p:cNvSpPr/>
            <p:nvPr/>
          </p:nvSpPr>
          <p:spPr>
            <a:xfrm>
              <a:off x="1139749" y="2232134"/>
              <a:ext cx="69051" cy="111493"/>
            </a:xfrm>
            <a:custGeom>
              <a:avLst/>
              <a:gdLst/>
              <a:ahLst/>
              <a:cxnLst/>
              <a:rect l="l" t="t" r="r" b="b"/>
              <a:pathLst>
                <a:path w="3506" h="5661" extrusionOk="0">
                  <a:moveTo>
                    <a:pt x="2885" y="1"/>
                  </a:moveTo>
                  <a:cubicBezTo>
                    <a:pt x="2740" y="1"/>
                    <a:pt x="2595" y="56"/>
                    <a:pt x="2485" y="166"/>
                  </a:cubicBezTo>
                  <a:lnTo>
                    <a:pt x="220" y="2431"/>
                  </a:lnTo>
                  <a:cubicBezTo>
                    <a:pt x="0" y="2651"/>
                    <a:pt x="0" y="3011"/>
                    <a:pt x="220" y="3231"/>
                  </a:cubicBezTo>
                  <a:lnTo>
                    <a:pt x="2485" y="5496"/>
                  </a:lnTo>
                  <a:cubicBezTo>
                    <a:pt x="2595" y="5606"/>
                    <a:pt x="2740" y="5661"/>
                    <a:pt x="2885" y="5661"/>
                  </a:cubicBezTo>
                  <a:cubicBezTo>
                    <a:pt x="3030" y="5661"/>
                    <a:pt x="3175" y="5606"/>
                    <a:pt x="3285" y="5496"/>
                  </a:cubicBezTo>
                  <a:cubicBezTo>
                    <a:pt x="3506" y="5275"/>
                    <a:pt x="3506" y="4916"/>
                    <a:pt x="3285" y="4695"/>
                  </a:cubicBezTo>
                  <a:lnTo>
                    <a:pt x="1422" y="2832"/>
                  </a:lnTo>
                  <a:lnTo>
                    <a:pt x="3285" y="966"/>
                  </a:lnTo>
                  <a:cubicBezTo>
                    <a:pt x="3506" y="746"/>
                    <a:pt x="3506" y="387"/>
                    <a:pt x="3285" y="166"/>
                  </a:cubicBezTo>
                  <a:cubicBezTo>
                    <a:pt x="3175" y="56"/>
                    <a:pt x="3030" y="1"/>
                    <a:pt x="28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78" name="Google Shape;178;p17"/>
            <p:cNvSpPr/>
            <p:nvPr/>
          </p:nvSpPr>
          <p:spPr>
            <a:xfrm>
              <a:off x="1005462" y="2142915"/>
              <a:ext cx="291466" cy="291427"/>
            </a:xfrm>
            <a:custGeom>
              <a:avLst/>
              <a:gdLst/>
              <a:ahLst/>
              <a:cxnLst/>
              <a:rect l="l" t="t" r="r" b="b"/>
              <a:pathLst>
                <a:path w="14799" h="14797" extrusionOk="0">
                  <a:moveTo>
                    <a:pt x="7929" y="1157"/>
                  </a:moveTo>
                  <a:cubicBezTo>
                    <a:pt x="9206" y="1272"/>
                    <a:pt x="10420" y="1770"/>
                    <a:pt x="11411" y="2589"/>
                  </a:cubicBezTo>
                  <a:lnTo>
                    <a:pt x="11042" y="2957"/>
                  </a:lnTo>
                  <a:cubicBezTo>
                    <a:pt x="10828" y="3180"/>
                    <a:pt x="10831" y="3534"/>
                    <a:pt x="11048" y="3751"/>
                  </a:cubicBezTo>
                  <a:cubicBezTo>
                    <a:pt x="11158" y="3861"/>
                    <a:pt x="11303" y="3916"/>
                    <a:pt x="11448" y="3916"/>
                  </a:cubicBezTo>
                  <a:cubicBezTo>
                    <a:pt x="11590" y="3916"/>
                    <a:pt x="11732" y="3863"/>
                    <a:pt x="11842" y="3757"/>
                  </a:cubicBezTo>
                  <a:lnTo>
                    <a:pt x="12214" y="3389"/>
                  </a:lnTo>
                  <a:cubicBezTo>
                    <a:pt x="13026" y="4349"/>
                    <a:pt x="13524" y="5539"/>
                    <a:pt x="13639" y="6795"/>
                  </a:cubicBezTo>
                  <a:lnTo>
                    <a:pt x="13101" y="6795"/>
                  </a:lnTo>
                  <a:cubicBezTo>
                    <a:pt x="12787" y="6795"/>
                    <a:pt x="12534" y="7048"/>
                    <a:pt x="12534" y="7362"/>
                  </a:cubicBezTo>
                  <a:cubicBezTo>
                    <a:pt x="12534" y="7673"/>
                    <a:pt x="12787" y="7927"/>
                    <a:pt x="13101" y="7927"/>
                  </a:cubicBezTo>
                  <a:lnTo>
                    <a:pt x="13639" y="7927"/>
                  </a:lnTo>
                  <a:cubicBezTo>
                    <a:pt x="13515" y="9198"/>
                    <a:pt x="13005" y="10400"/>
                    <a:pt x="12178" y="11375"/>
                  </a:cubicBezTo>
                  <a:lnTo>
                    <a:pt x="11842" y="11040"/>
                  </a:lnTo>
                  <a:cubicBezTo>
                    <a:pt x="11732" y="10934"/>
                    <a:pt x="11590" y="10881"/>
                    <a:pt x="11448" y="10881"/>
                  </a:cubicBezTo>
                  <a:cubicBezTo>
                    <a:pt x="11303" y="10881"/>
                    <a:pt x="11158" y="10936"/>
                    <a:pt x="11048" y="11046"/>
                  </a:cubicBezTo>
                  <a:cubicBezTo>
                    <a:pt x="10831" y="11264"/>
                    <a:pt x="10828" y="11617"/>
                    <a:pt x="11042" y="11840"/>
                  </a:cubicBezTo>
                  <a:lnTo>
                    <a:pt x="11377" y="12175"/>
                  </a:lnTo>
                  <a:cubicBezTo>
                    <a:pt x="10402" y="13003"/>
                    <a:pt x="9200" y="13513"/>
                    <a:pt x="7929" y="13637"/>
                  </a:cubicBezTo>
                  <a:lnTo>
                    <a:pt x="7929" y="13099"/>
                  </a:lnTo>
                  <a:cubicBezTo>
                    <a:pt x="7929" y="12785"/>
                    <a:pt x="7676" y="12532"/>
                    <a:pt x="7365" y="12532"/>
                  </a:cubicBezTo>
                  <a:cubicBezTo>
                    <a:pt x="7051" y="12532"/>
                    <a:pt x="6797" y="12785"/>
                    <a:pt x="6797" y="13099"/>
                  </a:cubicBezTo>
                  <a:lnTo>
                    <a:pt x="6797" y="13637"/>
                  </a:lnTo>
                  <a:cubicBezTo>
                    <a:pt x="5541" y="13522"/>
                    <a:pt x="4351" y="13024"/>
                    <a:pt x="3391" y="12212"/>
                  </a:cubicBezTo>
                  <a:lnTo>
                    <a:pt x="3759" y="11840"/>
                  </a:lnTo>
                  <a:cubicBezTo>
                    <a:pt x="3974" y="11617"/>
                    <a:pt x="3971" y="11264"/>
                    <a:pt x="3753" y="11046"/>
                  </a:cubicBezTo>
                  <a:cubicBezTo>
                    <a:pt x="3643" y="10936"/>
                    <a:pt x="3499" y="10881"/>
                    <a:pt x="3354" y="10881"/>
                  </a:cubicBezTo>
                  <a:cubicBezTo>
                    <a:pt x="3212" y="10881"/>
                    <a:pt x="3070" y="10934"/>
                    <a:pt x="2959" y="11040"/>
                  </a:cubicBezTo>
                  <a:lnTo>
                    <a:pt x="2591" y="11408"/>
                  </a:lnTo>
                  <a:cubicBezTo>
                    <a:pt x="1773" y="10418"/>
                    <a:pt x="1274" y="9204"/>
                    <a:pt x="1160" y="7927"/>
                  </a:cubicBezTo>
                  <a:lnTo>
                    <a:pt x="1703" y="7927"/>
                  </a:lnTo>
                  <a:cubicBezTo>
                    <a:pt x="2014" y="7927"/>
                    <a:pt x="2268" y="7673"/>
                    <a:pt x="2268" y="7362"/>
                  </a:cubicBezTo>
                  <a:cubicBezTo>
                    <a:pt x="2268" y="7048"/>
                    <a:pt x="2014" y="6795"/>
                    <a:pt x="1703" y="6795"/>
                  </a:cubicBezTo>
                  <a:lnTo>
                    <a:pt x="1163" y="6795"/>
                  </a:lnTo>
                  <a:cubicBezTo>
                    <a:pt x="1274" y="5539"/>
                    <a:pt x="1770" y="4346"/>
                    <a:pt x="2579" y="3377"/>
                  </a:cubicBezTo>
                  <a:lnTo>
                    <a:pt x="2959" y="3757"/>
                  </a:lnTo>
                  <a:cubicBezTo>
                    <a:pt x="3070" y="3863"/>
                    <a:pt x="3212" y="3916"/>
                    <a:pt x="3354" y="3916"/>
                  </a:cubicBezTo>
                  <a:cubicBezTo>
                    <a:pt x="3499" y="3916"/>
                    <a:pt x="3643" y="3861"/>
                    <a:pt x="3753" y="3751"/>
                  </a:cubicBezTo>
                  <a:cubicBezTo>
                    <a:pt x="3971" y="3534"/>
                    <a:pt x="3974" y="3180"/>
                    <a:pt x="3759" y="2957"/>
                  </a:cubicBezTo>
                  <a:lnTo>
                    <a:pt x="3379" y="2577"/>
                  </a:lnTo>
                  <a:cubicBezTo>
                    <a:pt x="4348" y="1767"/>
                    <a:pt x="5541" y="1272"/>
                    <a:pt x="6797" y="1160"/>
                  </a:cubicBezTo>
                  <a:lnTo>
                    <a:pt x="6797" y="1701"/>
                  </a:lnTo>
                  <a:cubicBezTo>
                    <a:pt x="6797" y="2012"/>
                    <a:pt x="7051" y="2266"/>
                    <a:pt x="7365" y="2266"/>
                  </a:cubicBezTo>
                  <a:cubicBezTo>
                    <a:pt x="7676" y="2266"/>
                    <a:pt x="7929" y="2012"/>
                    <a:pt x="7929" y="1701"/>
                  </a:cubicBezTo>
                  <a:lnTo>
                    <a:pt x="7929" y="1157"/>
                  </a:lnTo>
                  <a:close/>
                  <a:moveTo>
                    <a:pt x="7376" y="1"/>
                  </a:moveTo>
                  <a:cubicBezTo>
                    <a:pt x="7372" y="1"/>
                    <a:pt x="7368" y="1"/>
                    <a:pt x="7365" y="1"/>
                  </a:cubicBezTo>
                  <a:cubicBezTo>
                    <a:pt x="5435" y="1"/>
                    <a:pt x="3581" y="759"/>
                    <a:pt x="2210" y="2115"/>
                  </a:cubicBezTo>
                  <a:cubicBezTo>
                    <a:pt x="2174" y="2142"/>
                    <a:pt x="2141" y="2172"/>
                    <a:pt x="2114" y="2208"/>
                  </a:cubicBezTo>
                  <a:cubicBezTo>
                    <a:pt x="761" y="3582"/>
                    <a:pt x="3" y="5433"/>
                    <a:pt x="3" y="7362"/>
                  </a:cubicBezTo>
                  <a:cubicBezTo>
                    <a:pt x="0" y="9322"/>
                    <a:pt x="776" y="11206"/>
                    <a:pt x="2159" y="12598"/>
                  </a:cubicBezTo>
                  <a:lnTo>
                    <a:pt x="2177" y="12616"/>
                  </a:lnTo>
                  <a:lnTo>
                    <a:pt x="2180" y="12619"/>
                  </a:lnTo>
                  <a:lnTo>
                    <a:pt x="2186" y="12625"/>
                  </a:lnTo>
                  <a:cubicBezTo>
                    <a:pt x="3578" y="14023"/>
                    <a:pt x="5414" y="14796"/>
                    <a:pt x="7365" y="14796"/>
                  </a:cubicBezTo>
                  <a:cubicBezTo>
                    <a:pt x="9327" y="14796"/>
                    <a:pt x="11187" y="14017"/>
                    <a:pt x="12603" y="12601"/>
                  </a:cubicBezTo>
                  <a:cubicBezTo>
                    <a:pt x="14019" y="11185"/>
                    <a:pt x="14798" y="9325"/>
                    <a:pt x="14798" y="7362"/>
                  </a:cubicBezTo>
                  <a:cubicBezTo>
                    <a:pt x="14798" y="5415"/>
                    <a:pt x="14028" y="3576"/>
                    <a:pt x="12627" y="2184"/>
                  </a:cubicBezTo>
                  <a:lnTo>
                    <a:pt x="12621" y="2178"/>
                  </a:lnTo>
                  <a:cubicBezTo>
                    <a:pt x="12621" y="2175"/>
                    <a:pt x="12618" y="2175"/>
                    <a:pt x="12618" y="2175"/>
                  </a:cubicBezTo>
                  <a:lnTo>
                    <a:pt x="12600" y="2157"/>
                  </a:lnTo>
                  <a:cubicBezTo>
                    <a:pt x="11211" y="777"/>
                    <a:pt x="9331" y="1"/>
                    <a:pt x="73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79" name="Google Shape;179;p17"/>
          <p:cNvGrpSpPr/>
          <p:nvPr/>
        </p:nvGrpSpPr>
        <p:grpSpPr>
          <a:xfrm>
            <a:off x="3603925" y="3033475"/>
            <a:ext cx="380654" cy="380654"/>
            <a:chOff x="3603925" y="3033475"/>
            <a:chExt cx="380654" cy="380654"/>
          </a:xfrm>
        </p:grpSpPr>
        <p:sp>
          <p:nvSpPr>
            <p:cNvPr id="180" name="Google Shape;180;p17"/>
            <p:cNvSpPr/>
            <p:nvPr/>
          </p:nvSpPr>
          <p:spPr>
            <a:xfrm>
              <a:off x="3603925" y="3033475"/>
              <a:ext cx="380654" cy="380654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10351" y="1132"/>
                  </a:moveTo>
                  <a:lnTo>
                    <a:pt x="10562" y="2008"/>
                  </a:lnTo>
                  <a:cubicBezTo>
                    <a:pt x="10614" y="2226"/>
                    <a:pt x="10789" y="2392"/>
                    <a:pt x="11009" y="2434"/>
                  </a:cubicBezTo>
                  <a:cubicBezTo>
                    <a:pt x="12021" y="2618"/>
                    <a:pt x="12981" y="3014"/>
                    <a:pt x="13826" y="3596"/>
                  </a:cubicBezTo>
                  <a:cubicBezTo>
                    <a:pt x="13922" y="3663"/>
                    <a:pt x="14033" y="3696"/>
                    <a:pt x="14146" y="3696"/>
                  </a:cubicBezTo>
                  <a:cubicBezTo>
                    <a:pt x="14247" y="3696"/>
                    <a:pt x="14349" y="3669"/>
                    <a:pt x="14439" y="3614"/>
                  </a:cubicBezTo>
                  <a:lnTo>
                    <a:pt x="15179" y="3171"/>
                  </a:lnTo>
                  <a:lnTo>
                    <a:pt x="16154" y="4146"/>
                  </a:lnTo>
                  <a:lnTo>
                    <a:pt x="15711" y="4889"/>
                  </a:lnTo>
                  <a:cubicBezTo>
                    <a:pt x="15596" y="5079"/>
                    <a:pt x="15602" y="5317"/>
                    <a:pt x="15729" y="5499"/>
                  </a:cubicBezTo>
                  <a:cubicBezTo>
                    <a:pt x="16311" y="6344"/>
                    <a:pt x="16707" y="7304"/>
                    <a:pt x="16891" y="8316"/>
                  </a:cubicBezTo>
                  <a:cubicBezTo>
                    <a:pt x="16933" y="8536"/>
                    <a:pt x="17100" y="8711"/>
                    <a:pt x="17317" y="8763"/>
                  </a:cubicBezTo>
                  <a:lnTo>
                    <a:pt x="18193" y="8974"/>
                  </a:lnTo>
                  <a:lnTo>
                    <a:pt x="18193" y="10351"/>
                  </a:lnTo>
                  <a:lnTo>
                    <a:pt x="17317" y="10562"/>
                  </a:lnTo>
                  <a:cubicBezTo>
                    <a:pt x="17100" y="10614"/>
                    <a:pt x="16933" y="10789"/>
                    <a:pt x="16894" y="11009"/>
                  </a:cubicBezTo>
                  <a:cubicBezTo>
                    <a:pt x="16710" y="12021"/>
                    <a:pt x="16311" y="12981"/>
                    <a:pt x="15729" y="13826"/>
                  </a:cubicBezTo>
                  <a:cubicBezTo>
                    <a:pt x="15605" y="14007"/>
                    <a:pt x="15596" y="14246"/>
                    <a:pt x="15711" y="14436"/>
                  </a:cubicBezTo>
                  <a:lnTo>
                    <a:pt x="16154" y="15179"/>
                  </a:lnTo>
                  <a:lnTo>
                    <a:pt x="15179" y="16154"/>
                  </a:lnTo>
                  <a:lnTo>
                    <a:pt x="14439" y="15710"/>
                  </a:lnTo>
                  <a:cubicBezTo>
                    <a:pt x="14349" y="15656"/>
                    <a:pt x="14247" y="15629"/>
                    <a:pt x="14146" y="15629"/>
                  </a:cubicBezTo>
                  <a:cubicBezTo>
                    <a:pt x="14033" y="15629"/>
                    <a:pt x="13922" y="15662"/>
                    <a:pt x="13826" y="15729"/>
                  </a:cubicBezTo>
                  <a:cubicBezTo>
                    <a:pt x="12981" y="16311"/>
                    <a:pt x="12021" y="16707"/>
                    <a:pt x="11009" y="16891"/>
                  </a:cubicBezTo>
                  <a:cubicBezTo>
                    <a:pt x="10789" y="16933"/>
                    <a:pt x="10614" y="17099"/>
                    <a:pt x="10562" y="17317"/>
                  </a:cubicBezTo>
                  <a:lnTo>
                    <a:pt x="10351" y="18192"/>
                  </a:lnTo>
                  <a:lnTo>
                    <a:pt x="8974" y="18192"/>
                  </a:lnTo>
                  <a:lnTo>
                    <a:pt x="8763" y="17317"/>
                  </a:lnTo>
                  <a:cubicBezTo>
                    <a:pt x="8712" y="17099"/>
                    <a:pt x="8536" y="16933"/>
                    <a:pt x="8316" y="16891"/>
                  </a:cubicBezTo>
                  <a:cubicBezTo>
                    <a:pt x="7304" y="16707"/>
                    <a:pt x="6344" y="16311"/>
                    <a:pt x="5499" y="15729"/>
                  </a:cubicBezTo>
                  <a:cubicBezTo>
                    <a:pt x="5404" y="15662"/>
                    <a:pt x="5293" y="15629"/>
                    <a:pt x="5181" y="15629"/>
                  </a:cubicBezTo>
                  <a:cubicBezTo>
                    <a:pt x="5081" y="15629"/>
                    <a:pt x="4979" y="15656"/>
                    <a:pt x="4889" y="15710"/>
                  </a:cubicBezTo>
                  <a:lnTo>
                    <a:pt x="4146" y="16154"/>
                  </a:lnTo>
                  <a:lnTo>
                    <a:pt x="3171" y="15179"/>
                  </a:lnTo>
                  <a:lnTo>
                    <a:pt x="3615" y="14436"/>
                  </a:lnTo>
                  <a:cubicBezTo>
                    <a:pt x="3729" y="14246"/>
                    <a:pt x="3723" y="14007"/>
                    <a:pt x="3597" y="13826"/>
                  </a:cubicBezTo>
                  <a:cubicBezTo>
                    <a:pt x="3014" y="12981"/>
                    <a:pt x="2618" y="12021"/>
                    <a:pt x="2434" y="11009"/>
                  </a:cubicBezTo>
                  <a:cubicBezTo>
                    <a:pt x="2392" y="10789"/>
                    <a:pt x="2226" y="10614"/>
                    <a:pt x="2011" y="10562"/>
                  </a:cubicBezTo>
                  <a:lnTo>
                    <a:pt x="1133" y="10351"/>
                  </a:lnTo>
                  <a:lnTo>
                    <a:pt x="1133" y="8974"/>
                  </a:lnTo>
                  <a:lnTo>
                    <a:pt x="2008" y="8763"/>
                  </a:lnTo>
                  <a:cubicBezTo>
                    <a:pt x="2226" y="8711"/>
                    <a:pt x="2392" y="8536"/>
                    <a:pt x="2431" y="8316"/>
                  </a:cubicBezTo>
                  <a:cubicBezTo>
                    <a:pt x="2615" y="7304"/>
                    <a:pt x="3014" y="6344"/>
                    <a:pt x="3597" y="5499"/>
                  </a:cubicBezTo>
                  <a:cubicBezTo>
                    <a:pt x="3720" y="5317"/>
                    <a:pt x="3729" y="5079"/>
                    <a:pt x="3615" y="4889"/>
                  </a:cubicBezTo>
                  <a:lnTo>
                    <a:pt x="3171" y="4146"/>
                  </a:lnTo>
                  <a:lnTo>
                    <a:pt x="4146" y="3171"/>
                  </a:lnTo>
                  <a:lnTo>
                    <a:pt x="4889" y="3614"/>
                  </a:lnTo>
                  <a:cubicBezTo>
                    <a:pt x="4979" y="3669"/>
                    <a:pt x="5081" y="3696"/>
                    <a:pt x="5181" y="3696"/>
                  </a:cubicBezTo>
                  <a:cubicBezTo>
                    <a:pt x="5293" y="3696"/>
                    <a:pt x="5404" y="3663"/>
                    <a:pt x="5499" y="3596"/>
                  </a:cubicBezTo>
                  <a:cubicBezTo>
                    <a:pt x="6344" y="3014"/>
                    <a:pt x="7304" y="2618"/>
                    <a:pt x="8316" y="2434"/>
                  </a:cubicBezTo>
                  <a:cubicBezTo>
                    <a:pt x="8536" y="2392"/>
                    <a:pt x="8712" y="2226"/>
                    <a:pt x="8763" y="2008"/>
                  </a:cubicBezTo>
                  <a:lnTo>
                    <a:pt x="8974" y="1132"/>
                  </a:lnTo>
                  <a:close/>
                  <a:moveTo>
                    <a:pt x="8530" y="0"/>
                  </a:moveTo>
                  <a:cubicBezTo>
                    <a:pt x="8268" y="0"/>
                    <a:pt x="8041" y="178"/>
                    <a:pt x="7981" y="432"/>
                  </a:cubicBezTo>
                  <a:lnTo>
                    <a:pt x="7748" y="1392"/>
                  </a:lnTo>
                  <a:cubicBezTo>
                    <a:pt x="6833" y="1604"/>
                    <a:pt x="5961" y="1963"/>
                    <a:pt x="5167" y="2461"/>
                  </a:cubicBezTo>
                  <a:lnTo>
                    <a:pt x="4348" y="1969"/>
                  </a:lnTo>
                  <a:cubicBezTo>
                    <a:pt x="4260" y="1915"/>
                    <a:pt x="4160" y="1889"/>
                    <a:pt x="4061" y="1889"/>
                  </a:cubicBezTo>
                  <a:cubicBezTo>
                    <a:pt x="3913" y="1889"/>
                    <a:pt x="3767" y="1946"/>
                    <a:pt x="3657" y="2056"/>
                  </a:cubicBezTo>
                  <a:lnTo>
                    <a:pt x="2057" y="3657"/>
                  </a:lnTo>
                  <a:cubicBezTo>
                    <a:pt x="1872" y="3841"/>
                    <a:pt x="1839" y="4125"/>
                    <a:pt x="1972" y="4348"/>
                  </a:cubicBezTo>
                  <a:lnTo>
                    <a:pt x="2461" y="5163"/>
                  </a:lnTo>
                  <a:cubicBezTo>
                    <a:pt x="1963" y="5958"/>
                    <a:pt x="1604" y="6830"/>
                    <a:pt x="1395" y="7745"/>
                  </a:cubicBezTo>
                  <a:lnTo>
                    <a:pt x="435" y="7978"/>
                  </a:lnTo>
                  <a:cubicBezTo>
                    <a:pt x="179" y="8041"/>
                    <a:pt x="0" y="8267"/>
                    <a:pt x="0" y="8530"/>
                  </a:cubicBezTo>
                  <a:lnTo>
                    <a:pt x="0" y="10795"/>
                  </a:lnTo>
                  <a:cubicBezTo>
                    <a:pt x="0" y="11057"/>
                    <a:pt x="179" y="11284"/>
                    <a:pt x="432" y="11344"/>
                  </a:cubicBezTo>
                  <a:lnTo>
                    <a:pt x="1392" y="11580"/>
                  </a:lnTo>
                  <a:cubicBezTo>
                    <a:pt x="1604" y="12492"/>
                    <a:pt x="1963" y="13364"/>
                    <a:pt x="2461" y="14158"/>
                  </a:cubicBezTo>
                  <a:lnTo>
                    <a:pt x="1969" y="14977"/>
                  </a:lnTo>
                  <a:cubicBezTo>
                    <a:pt x="1836" y="15200"/>
                    <a:pt x="1872" y="15484"/>
                    <a:pt x="2057" y="15668"/>
                  </a:cubicBezTo>
                  <a:lnTo>
                    <a:pt x="3657" y="17268"/>
                  </a:lnTo>
                  <a:cubicBezTo>
                    <a:pt x="3766" y="17378"/>
                    <a:pt x="3911" y="17435"/>
                    <a:pt x="4057" y="17435"/>
                  </a:cubicBezTo>
                  <a:cubicBezTo>
                    <a:pt x="4157" y="17435"/>
                    <a:pt x="4258" y="17408"/>
                    <a:pt x="4348" y="17353"/>
                  </a:cubicBezTo>
                  <a:lnTo>
                    <a:pt x="5164" y="16864"/>
                  </a:lnTo>
                  <a:cubicBezTo>
                    <a:pt x="5958" y="17362"/>
                    <a:pt x="6830" y="17721"/>
                    <a:pt x="7745" y="17930"/>
                  </a:cubicBezTo>
                  <a:lnTo>
                    <a:pt x="7978" y="18890"/>
                  </a:lnTo>
                  <a:cubicBezTo>
                    <a:pt x="8041" y="19147"/>
                    <a:pt x="8268" y="19325"/>
                    <a:pt x="8530" y="19325"/>
                  </a:cubicBezTo>
                  <a:lnTo>
                    <a:pt x="10795" y="19325"/>
                  </a:lnTo>
                  <a:cubicBezTo>
                    <a:pt x="11058" y="19325"/>
                    <a:pt x="11284" y="19147"/>
                    <a:pt x="11344" y="18893"/>
                  </a:cubicBezTo>
                  <a:lnTo>
                    <a:pt x="11577" y="17933"/>
                  </a:lnTo>
                  <a:cubicBezTo>
                    <a:pt x="12492" y="17721"/>
                    <a:pt x="13364" y="17362"/>
                    <a:pt x="14159" y="16864"/>
                  </a:cubicBezTo>
                  <a:lnTo>
                    <a:pt x="14977" y="17356"/>
                  </a:lnTo>
                  <a:cubicBezTo>
                    <a:pt x="15066" y="17410"/>
                    <a:pt x="15166" y="17436"/>
                    <a:pt x="15266" y="17436"/>
                  </a:cubicBezTo>
                  <a:cubicBezTo>
                    <a:pt x="15413" y="17436"/>
                    <a:pt x="15559" y="17379"/>
                    <a:pt x="15668" y="17271"/>
                  </a:cubicBezTo>
                  <a:lnTo>
                    <a:pt x="17269" y="15668"/>
                  </a:lnTo>
                  <a:cubicBezTo>
                    <a:pt x="17453" y="15484"/>
                    <a:pt x="17489" y="15200"/>
                    <a:pt x="17353" y="14977"/>
                  </a:cubicBezTo>
                  <a:lnTo>
                    <a:pt x="16864" y="14161"/>
                  </a:lnTo>
                  <a:cubicBezTo>
                    <a:pt x="17362" y="13367"/>
                    <a:pt x="17722" y="12495"/>
                    <a:pt x="17930" y="11580"/>
                  </a:cubicBezTo>
                  <a:lnTo>
                    <a:pt x="18890" y="11347"/>
                  </a:lnTo>
                  <a:cubicBezTo>
                    <a:pt x="19147" y="11284"/>
                    <a:pt x="19325" y="11057"/>
                    <a:pt x="19325" y="10795"/>
                  </a:cubicBezTo>
                  <a:lnTo>
                    <a:pt x="19325" y="8530"/>
                  </a:lnTo>
                  <a:cubicBezTo>
                    <a:pt x="19325" y="8267"/>
                    <a:pt x="19147" y="8041"/>
                    <a:pt x="18893" y="7981"/>
                  </a:cubicBezTo>
                  <a:lnTo>
                    <a:pt x="17933" y="7748"/>
                  </a:lnTo>
                  <a:cubicBezTo>
                    <a:pt x="17722" y="6833"/>
                    <a:pt x="17362" y="5961"/>
                    <a:pt x="16864" y="5166"/>
                  </a:cubicBezTo>
                  <a:lnTo>
                    <a:pt x="17356" y="4348"/>
                  </a:lnTo>
                  <a:cubicBezTo>
                    <a:pt x="17489" y="4128"/>
                    <a:pt x="17453" y="3841"/>
                    <a:pt x="17272" y="3657"/>
                  </a:cubicBezTo>
                  <a:lnTo>
                    <a:pt x="15668" y="2056"/>
                  </a:lnTo>
                  <a:cubicBezTo>
                    <a:pt x="15559" y="1947"/>
                    <a:pt x="15415" y="1890"/>
                    <a:pt x="15268" y="1890"/>
                  </a:cubicBezTo>
                  <a:cubicBezTo>
                    <a:pt x="15168" y="1890"/>
                    <a:pt x="15068" y="1917"/>
                    <a:pt x="14977" y="1972"/>
                  </a:cubicBezTo>
                  <a:lnTo>
                    <a:pt x="14162" y="2461"/>
                  </a:lnTo>
                  <a:cubicBezTo>
                    <a:pt x="13367" y="1963"/>
                    <a:pt x="12495" y="1604"/>
                    <a:pt x="11580" y="1395"/>
                  </a:cubicBezTo>
                  <a:lnTo>
                    <a:pt x="11347" y="435"/>
                  </a:lnTo>
                  <a:cubicBezTo>
                    <a:pt x="11284" y="178"/>
                    <a:pt x="11058" y="0"/>
                    <a:pt x="107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81" name="Google Shape;181;p17"/>
            <p:cNvSpPr/>
            <p:nvPr/>
          </p:nvSpPr>
          <p:spPr>
            <a:xfrm>
              <a:off x="3671609" y="3101159"/>
              <a:ext cx="245352" cy="245352"/>
            </a:xfrm>
            <a:custGeom>
              <a:avLst/>
              <a:gdLst/>
              <a:ahLst/>
              <a:cxnLst/>
              <a:rect l="l" t="t" r="r" b="b"/>
              <a:pathLst>
                <a:path w="12456" h="12456" extrusionOk="0">
                  <a:moveTo>
                    <a:pt x="6227" y="1133"/>
                  </a:moveTo>
                  <a:cubicBezTo>
                    <a:pt x="9038" y="1133"/>
                    <a:pt x="11323" y="3418"/>
                    <a:pt x="11323" y="6226"/>
                  </a:cubicBezTo>
                  <a:cubicBezTo>
                    <a:pt x="11323" y="9038"/>
                    <a:pt x="9038" y="11323"/>
                    <a:pt x="6227" y="11323"/>
                  </a:cubicBezTo>
                  <a:cubicBezTo>
                    <a:pt x="3419" y="11323"/>
                    <a:pt x="1133" y="9038"/>
                    <a:pt x="1133" y="6226"/>
                  </a:cubicBezTo>
                  <a:cubicBezTo>
                    <a:pt x="1133" y="3418"/>
                    <a:pt x="3419" y="1133"/>
                    <a:pt x="6227" y="1133"/>
                  </a:cubicBezTo>
                  <a:close/>
                  <a:moveTo>
                    <a:pt x="6227" y="0"/>
                  </a:moveTo>
                  <a:cubicBezTo>
                    <a:pt x="2794" y="0"/>
                    <a:pt x="1" y="2793"/>
                    <a:pt x="1" y="6226"/>
                  </a:cubicBezTo>
                  <a:cubicBezTo>
                    <a:pt x="1" y="9663"/>
                    <a:pt x="2794" y="12456"/>
                    <a:pt x="6227" y="12456"/>
                  </a:cubicBezTo>
                  <a:cubicBezTo>
                    <a:pt x="9663" y="12456"/>
                    <a:pt x="12456" y="9663"/>
                    <a:pt x="12456" y="6226"/>
                  </a:cubicBezTo>
                  <a:cubicBezTo>
                    <a:pt x="12456" y="2793"/>
                    <a:pt x="9663" y="0"/>
                    <a:pt x="62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82" name="Google Shape;182;p17"/>
          <p:cNvGrpSpPr/>
          <p:nvPr/>
        </p:nvGrpSpPr>
        <p:grpSpPr>
          <a:xfrm>
            <a:off x="6252110" y="2085747"/>
            <a:ext cx="380654" cy="380654"/>
            <a:chOff x="6252110" y="2085747"/>
            <a:chExt cx="380654" cy="380654"/>
          </a:xfrm>
        </p:grpSpPr>
        <p:sp>
          <p:nvSpPr>
            <p:cNvPr id="183" name="Google Shape;183;p17"/>
            <p:cNvSpPr/>
            <p:nvPr/>
          </p:nvSpPr>
          <p:spPr>
            <a:xfrm>
              <a:off x="6252110" y="2085747"/>
              <a:ext cx="380654" cy="380654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2" y="1133"/>
                  </a:moveTo>
                  <a:cubicBezTo>
                    <a:pt x="11824" y="1133"/>
                    <a:pt x="13983" y="1975"/>
                    <a:pt x="15668" y="3657"/>
                  </a:cubicBezTo>
                  <a:cubicBezTo>
                    <a:pt x="19035" y="7027"/>
                    <a:pt x="19035" y="12302"/>
                    <a:pt x="15668" y="15668"/>
                  </a:cubicBezTo>
                  <a:cubicBezTo>
                    <a:pt x="13983" y="17352"/>
                    <a:pt x="11822" y="18193"/>
                    <a:pt x="9661" y="18193"/>
                  </a:cubicBezTo>
                  <a:cubicBezTo>
                    <a:pt x="7500" y="18193"/>
                    <a:pt x="5340" y="17352"/>
                    <a:pt x="3657" y="15668"/>
                  </a:cubicBezTo>
                  <a:cubicBezTo>
                    <a:pt x="290" y="12302"/>
                    <a:pt x="290" y="7024"/>
                    <a:pt x="3657" y="3657"/>
                  </a:cubicBezTo>
                  <a:cubicBezTo>
                    <a:pt x="5342" y="1975"/>
                    <a:pt x="7500" y="1133"/>
                    <a:pt x="9662" y="1133"/>
                  </a:cubicBezTo>
                  <a:close/>
                  <a:moveTo>
                    <a:pt x="9662" y="1"/>
                  </a:moveTo>
                  <a:cubicBezTo>
                    <a:pt x="7117" y="1"/>
                    <a:pt x="4698" y="1015"/>
                    <a:pt x="2857" y="2857"/>
                  </a:cubicBezTo>
                  <a:cubicBezTo>
                    <a:pt x="1015" y="4699"/>
                    <a:pt x="0" y="7117"/>
                    <a:pt x="0" y="9663"/>
                  </a:cubicBezTo>
                  <a:cubicBezTo>
                    <a:pt x="0" y="12208"/>
                    <a:pt x="1015" y="14627"/>
                    <a:pt x="2857" y="16469"/>
                  </a:cubicBezTo>
                  <a:cubicBezTo>
                    <a:pt x="4698" y="18310"/>
                    <a:pt x="7117" y="19325"/>
                    <a:pt x="9662" y="19325"/>
                  </a:cubicBezTo>
                  <a:cubicBezTo>
                    <a:pt x="12208" y="19325"/>
                    <a:pt x="14626" y="18310"/>
                    <a:pt x="16468" y="16469"/>
                  </a:cubicBezTo>
                  <a:cubicBezTo>
                    <a:pt x="18310" y="14627"/>
                    <a:pt x="19325" y="12208"/>
                    <a:pt x="19325" y="9663"/>
                  </a:cubicBezTo>
                  <a:cubicBezTo>
                    <a:pt x="19325" y="7117"/>
                    <a:pt x="18310" y="4699"/>
                    <a:pt x="16468" y="2857"/>
                  </a:cubicBezTo>
                  <a:cubicBezTo>
                    <a:pt x="14626" y="1015"/>
                    <a:pt x="12208" y="1"/>
                    <a:pt x="96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84" name="Google Shape;184;p17"/>
            <p:cNvSpPr/>
            <p:nvPr/>
          </p:nvSpPr>
          <p:spPr>
            <a:xfrm>
              <a:off x="6343038" y="2204096"/>
              <a:ext cx="197251" cy="143969"/>
            </a:xfrm>
            <a:custGeom>
              <a:avLst/>
              <a:gdLst/>
              <a:ahLst/>
              <a:cxnLst/>
              <a:rect l="l" t="t" r="r" b="b"/>
              <a:pathLst>
                <a:path w="10014" h="7309" extrusionOk="0">
                  <a:moveTo>
                    <a:pt x="8149" y="1134"/>
                  </a:moveTo>
                  <a:cubicBezTo>
                    <a:pt x="8294" y="1134"/>
                    <a:pt x="8439" y="1189"/>
                    <a:pt x="8549" y="1300"/>
                  </a:cubicBezTo>
                  <a:cubicBezTo>
                    <a:pt x="8769" y="1520"/>
                    <a:pt x="8769" y="1879"/>
                    <a:pt x="8549" y="2100"/>
                  </a:cubicBezTo>
                  <a:lnTo>
                    <a:pt x="4639" y="6007"/>
                  </a:lnTo>
                  <a:cubicBezTo>
                    <a:pt x="4527" y="6120"/>
                    <a:pt x="4377" y="6177"/>
                    <a:pt x="4227" y="6177"/>
                  </a:cubicBezTo>
                  <a:cubicBezTo>
                    <a:pt x="4081" y="6177"/>
                    <a:pt x="3937" y="6123"/>
                    <a:pt x="3830" y="6016"/>
                  </a:cubicBezTo>
                  <a:lnTo>
                    <a:pt x="1547" y="3748"/>
                  </a:lnTo>
                  <a:cubicBezTo>
                    <a:pt x="1296" y="3534"/>
                    <a:pt x="1281" y="3151"/>
                    <a:pt x="1514" y="2918"/>
                  </a:cubicBezTo>
                  <a:cubicBezTo>
                    <a:pt x="1626" y="2806"/>
                    <a:pt x="1771" y="2750"/>
                    <a:pt x="1916" y="2750"/>
                  </a:cubicBezTo>
                  <a:cubicBezTo>
                    <a:pt x="2074" y="2750"/>
                    <a:pt x="2232" y="2817"/>
                    <a:pt x="2344" y="2948"/>
                  </a:cubicBezTo>
                  <a:lnTo>
                    <a:pt x="3784" y="4388"/>
                  </a:lnTo>
                  <a:cubicBezTo>
                    <a:pt x="3793" y="4401"/>
                    <a:pt x="3805" y="4410"/>
                    <a:pt x="3817" y="4419"/>
                  </a:cubicBezTo>
                  <a:cubicBezTo>
                    <a:pt x="3817" y="4422"/>
                    <a:pt x="3820" y="4422"/>
                    <a:pt x="3823" y="4425"/>
                  </a:cubicBezTo>
                  <a:cubicBezTo>
                    <a:pt x="3934" y="4535"/>
                    <a:pt x="4078" y="4590"/>
                    <a:pt x="4222" y="4590"/>
                  </a:cubicBezTo>
                  <a:cubicBezTo>
                    <a:pt x="4367" y="4590"/>
                    <a:pt x="4512" y="4535"/>
                    <a:pt x="4624" y="4425"/>
                  </a:cubicBezTo>
                  <a:lnTo>
                    <a:pt x="7749" y="1300"/>
                  </a:lnTo>
                  <a:cubicBezTo>
                    <a:pt x="7859" y="1189"/>
                    <a:pt x="8004" y="1134"/>
                    <a:pt x="8149" y="1134"/>
                  </a:cubicBezTo>
                  <a:close/>
                  <a:moveTo>
                    <a:pt x="8146" y="1"/>
                  </a:moveTo>
                  <a:cubicBezTo>
                    <a:pt x="7712" y="1"/>
                    <a:pt x="7279" y="166"/>
                    <a:pt x="6949" y="496"/>
                  </a:cubicBezTo>
                  <a:lnTo>
                    <a:pt x="6946" y="496"/>
                  </a:lnTo>
                  <a:lnTo>
                    <a:pt x="4219" y="3223"/>
                  </a:lnTo>
                  <a:lnTo>
                    <a:pt x="3144" y="2148"/>
                  </a:lnTo>
                  <a:cubicBezTo>
                    <a:pt x="2808" y="1779"/>
                    <a:pt x="2348" y="1594"/>
                    <a:pt x="1887" y="1594"/>
                  </a:cubicBezTo>
                  <a:cubicBezTo>
                    <a:pt x="1453" y="1594"/>
                    <a:pt x="1019" y="1758"/>
                    <a:pt x="686" y="2091"/>
                  </a:cubicBezTo>
                  <a:cubicBezTo>
                    <a:pt x="1" y="2776"/>
                    <a:pt x="28" y="3896"/>
                    <a:pt x="747" y="4549"/>
                  </a:cubicBezTo>
                  <a:lnTo>
                    <a:pt x="3029" y="6819"/>
                  </a:lnTo>
                  <a:cubicBezTo>
                    <a:pt x="3344" y="7131"/>
                    <a:pt x="3768" y="7308"/>
                    <a:pt x="4214" y="7308"/>
                  </a:cubicBezTo>
                  <a:cubicBezTo>
                    <a:pt x="4218" y="7308"/>
                    <a:pt x="4221" y="7308"/>
                    <a:pt x="4225" y="7308"/>
                  </a:cubicBezTo>
                  <a:cubicBezTo>
                    <a:pt x="4678" y="7308"/>
                    <a:pt x="5116" y="7127"/>
                    <a:pt x="5439" y="6807"/>
                  </a:cubicBezTo>
                  <a:lnTo>
                    <a:pt x="9349" y="2900"/>
                  </a:lnTo>
                  <a:cubicBezTo>
                    <a:pt x="10013" y="2236"/>
                    <a:pt x="10013" y="1161"/>
                    <a:pt x="9349" y="499"/>
                  </a:cubicBezTo>
                  <a:cubicBezTo>
                    <a:pt x="9017" y="167"/>
                    <a:pt x="8581" y="1"/>
                    <a:pt x="81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85" name="Google Shape;185;p17"/>
          <p:cNvGrpSpPr/>
          <p:nvPr/>
        </p:nvGrpSpPr>
        <p:grpSpPr>
          <a:xfrm>
            <a:off x="6252110" y="3033472"/>
            <a:ext cx="380654" cy="380654"/>
            <a:chOff x="6252110" y="2085747"/>
            <a:chExt cx="380654" cy="380654"/>
          </a:xfrm>
        </p:grpSpPr>
        <p:sp>
          <p:nvSpPr>
            <p:cNvPr id="186" name="Google Shape;186;p17"/>
            <p:cNvSpPr/>
            <p:nvPr/>
          </p:nvSpPr>
          <p:spPr>
            <a:xfrm>
              <a:off x="6252110" y="2085747"/>
              <a:ext cx="380654" cy="380654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2" y="1133"/>
                  </a:moveTo>
                  <a:cubicBezTo>
                    <a:pt x="11824" y="1133"/>
                    <a:pt x="13983" y="1975"/>
                    <a:pt x="15668" y="3657"/>
                  </a:cubicBezTo>
                  <a:cubicBezTo>
                    <a:pt x="19035" y="7027"/>
                    <a:pt x="19035" y="12302"/>
                    <a:pt x="15668" y="15668"/>
                  </a:cubicBezTo>
                  <a:cubicBezTo>
                    <a:pt x="13983" y="17352"/>
                    <a:pt x="11822" y="18193"/>
                    <a:pt x="9661" y="18193"/>
                  </a:cubicBezTo>
                  <a:cubicBezTo>
                    <a:pt x="7500" y="18193"/>
                    <a:pt x="5340" y="17352"/>
                    <a:pt x="3657" y="15668"/>
                  </a:cubicBezTo>
                  <a:cubicBezTo>
                    <a:pt x="290" y="12302"/>
                    <a:pt x="290" y="7024"/>
                    <a:pt x="3657" y="3657"/>
                  </a:cubicBezTo>
                  <a:cubicBezTo>
                    <a:pt x="5342" y="1975"/>
                    <a:pt x="7500" y="1133"/>
                    <a:pt x="9662" y="1133"/>
                  </a:cubicBezTo>
                  <a:close/>
                  <a:moveTo>
                    <a:pt x="9662" y="1"/>
                  </a:moveTo>
                  <a:cubicBezTo>
                    <a:pt x="7117" y="1"/>
                    <a:pt x="4698" y="1015"/>
                    <a:pt x="2857" y="2857"/>
                  </a:cubicBezTo>
                  <a:cubicBezTo>
                    <a:pt x="1015" y="4699"/>
                    <a:pt x="0" y="7117"/>
                    <a:pt x="0" y="9663"/>
                  </a:cubicBezTo>
                  <a:cubicBezTo>
                    <a:pt x="0" y="12208"/>
                    <a:pt x="1015" y="14627"/>
                    <a:pt x="2857" y="16469"/>
                  </a:cubicBezTo>
                  <a:cubicBezTo>
                    <a:pt x="4698" y="18310"/>
                    <a:pt x="7117" y="19325"/>
                    <a:pt x="9662" y="19325"/>
                  </a:cubicBezTo>
                  <a:cubicBezTo>
                    <a:pt x="12208" y="19325"/>
                    <a:pt x="14626" y="18310"/>
                    <a:pt x="16468" y="16469"/>
                  </a:cubicBezTo>
                  <a:cubicBezTo>
                    <a:pt x="18310" y="14627"/>
                    <a:pt x="19325" y="12208"/>
                    <a:pt x="19325" y="9663"/>
                  </a:cubicBezTo>
                  <a:cubicBezTo>
                    <a:pt x="19325" y="7117"/>
                    <a:pt x="18310" y="4699"/>
                    <a:pt x="16468" y="2857"/>
                  </a:cubicBezTo>
                  <a:cubicBezTo>
                    <a:pt x="14626" y="1015"/>
                    <a:pt x="12208" y="1"/>
                    <a:pt x="96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87" name="Google Shape;187;p17"/>
            <p:cNvSpPr/>
            <p:nvPr/>
          </p:nvSpPr>
          <p:spPr>
            <a:xfrm>
              <a:off x="6343038" y="2204096"/>
              <a:ext cx="197251" cy="143969"/>
            </a:xfrm>
            <a:custGeom>
              <a:avLst/>
              <a:gdLst/>
              <a:ahLst/>
              <a:cxnLst/>
              <a:rect l="l" t="t" r="r" b="b"/>
              <a:pathLst>
                <a:path w="10014" h="7309" extrusionOk="0">
                  <a:moveTo>
                    <a:pt x="8149" y="1134"/>
                  </a:moveTo>
                  <a:cubicBezTo>
                    <a:pt x="8294" y="1134"/>
                    <a:pt x="8439" y="1189"/>
                    <a:pt x="8549" y="1300"/>
                  </a:cubicBezTo>
                  <a:cubicBezTo>
                    <a:pt x="8769" y="1520"/>
                    <a:pt x="8769" y="1879"/>
                    <a:pt x="8549" y="2100"/>
                  </a:cubicBezTo>
                  <a:lnTo>
                    <a:pt x="4639" y="6007"/>
                  </a:lnTo>
                  <a:cubicBezTo>
                    <a:pt x="4527" y="6120"/>
                    <a:pt x="4377" y="6177"/>
                    <a:pt x="4227" y="6177"/>
                  </a:cubicBezTo>
                  <a:cubicBezTo>
                    <a:pt x="4081" y="6177"/>
                    <a:pt x="3937" y="6123"/>
                    <a:pt x="3830" y="6016"/>
                  </a:cubicBezTo>
                  <a:lnTo>
                    <a:pt x="1547" y="3748"/>
                  </a:lnTo>
                  <a:cubicBezTo>
                    <a:pt x="1296" y="3534"/>
                    <a:pt x="1281" y="3151"/>
                    <a:pt x="1514" y="2918"/>
                  </a:cubicBezTo>
                  <a:cubicBezTo>
                    <a:pt x="1626" y="2806"/>
                    <a:pt x="1771" y="2750"/>
                    <a:pt x="1916" y="2750"/>
                  </a:cubicBezTo>
                  <a:cubicBezTo>
                    <a:pt x="2074" y="2750"/>
                    <a:pt x="2232" y="2817"/>
                    <a:pt x="2344" y="2948"/>
                  </a:cubicBezTo>
                  <a:lnTo>
                    <a:pt x="3784" y="4388"/>
                  </a:lnTo>
                  <a:cubicBezTo>
                    <a:pt x="3793" y="4401"/>
                    <a:pt x="3805" y="4410"/>
                    <a:pt x="3817" y="4419"/>
                  </a:cubicBezTo>
                  <a:cubicBezTo>
                    <a:pt x="3817" y="4422"/>
                    <a:pt x="3820" y="4422"/>
                    <a:pt x="3823" y="4425"/>
                  </a:cubicBezTo>
                  <a:cubicBezTo>
                    <a:pt x="3934" y="4535"/>
                    <a:pt x="4078" y="4590"/>
                    <a:pt x="4222" y="4590"/>
                  </a:cubicBezTo>
                  <a:cubicBezTo>
                    <a:pt x="4367" y="4590"/>
                    <a:pt x="4512" y="4535"/>
                    <a:pt x="4624" y="4425"/>
                  </a:cubicBezTo>
                  <a:lnTo>
                    <a:pt x="7749" y="1300"/>
                  </a:lnTo>
                  <a:cubicBezTo>
                    <a:pt x="7859" y="1189"/>
                    <a:pt x="8004" y="1134"/>
                    <a:pt x="8149" y="1134"/>
                  </a:cubicBezTo>
                  <a:close/>
                  <a:moveTo>
                    <a:pt x="8146" y="1"/>
                  </a:moveTo>
                  <a:cubicBezTo>
                    <a:pt x="7712" y="1"/>
                    <a:pt x="7279" y="166"/>
                    <a:pt x="6949" y="496"/>
                  </a:cubicBezTo>
                  <a:lnTo>
                    <a:pt x="6946" y="496"/>
                  </a:lnTo>
                  <a:lnTo>
                    <a:pt x="4219" y="3223"/>
                  </a:lnTo>
                  <a:lnTo>
                    <a:pt x="3144" y="2148"/>
                  </a:lnTo>
                  <a:cubicBezTo>
                    <a:pt x="2808" y="1779"/>
                    <a:pt x="2348" y="1594"/>
                    <a:pt x="1887" y="1594"/>
                  </a:cubicBezTo>
                  <a:cubicBezTo>
                    <a:pt x="1453" y="1594"/>
                    <a:pt x="1019" y="1758"/>
                    <a:pt x="686" y="2091"/>
                  </a:cubicBezTo>
                  <a:cubicBezTo>
                    <a:pt x="1" y="2776"/>
                    <a:pt x="28" y="3896"/>
                    <a:pt x="747" y="4549"/>
                  </a:cubicBezTo>
                  <a:lnTo>
                    <a:pt x="3029" y="6819"/>
                  </a:lnTo>
                  <a:cubicBezTo>
                    <a:pt x="3344" y="7131"/>
                    <a:pt x="3768" y="7308"/>
                    <a:pt x="4214" y="7308"/>
                  </a:cubicBezTo>
                  <a:cubicBezTo>
                    <a:pt x="4218" y="7308"/>
                    <a:pt x="4221" y="7308"/>
                    <a:pt x="4225" y="7308"/>
                  </a:cubicBezTo>
                  <a:cubicBezTo>
                    <a:pt x="4678" y="7308"/>
                    <a:pt x="5116" y="7127"/>
                    <a:pt x="5439" y="6807"/>
                  </a:cubicBezTo>
                  <a:lnTo>
                    <a:pt x="9349" y="2900"/>
                  </a:lnTo>
                  <a:cubicBezTo>
                    <a:pt x="10013" y="2236"/>
                    <a:pt x="10013" y="1161"/>
                    <a:pt x="9349" y="499"/>
                  </a:cubicBezTo>
                  <a:cubicBezTo>
                    <a:pt x="9017" y="167"/>
                    <a:pt x="8581" y="1"/>
                    <a:pt x="81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88" name="Google Shape;188;p17"/>
          <p:cNvGrpSpPr/>
          <p:nvPr/>
        </p:nvGrpSpPr>
        <p:grpSpPr>
          <a:xfrm>
            <a:off x="3603925" y="3968650"/>
            <a:ext cx="380654" cy="380654"/>
            <a:chOff x="3603925" y="3033475"/>
            <a:chExt cx="380654" cy="380654"/>
          </a:xfrm>
        </p:grpSpPr>
        <p:sp>
          <p:nvSpPr>
            <p:cNvPr id="189" name="Google Shape;189;p17"/>
            <p:cNvSpPr/>
            <p:nvPr/>
          </p:nvSpPr>
          <p:spPr>
            <a:xfrm>
              <a:off x="3603925" y="3033475"/>
              <a:ext cx="380654" cy="380654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10351" y="1132"/>
                  </a:moveTo>
                  <a:lnTo>
                    <a:pt x="10562" y="2008"/>
                  </a:lnTo>
                  <a:cubicBezTo>
                    <a:pt x="10614" y="2226"/>
                    <a:pt x="10789" y="2392"/>
                    <a:pt x="11009" y="2434"/>
                  </a:cubicBezTo>
                  <a:cubicBezTo>
                    <a:pt x="12021" y="2618"/>
                    <a:pt x="12981" y="3014"/>
                    <a:pt x="13826" y="3596"/>
                  </a:cubicBezTo>
                  <a:cubicBezTo>
                    <a:pt x="13922" y="3663"/>
                    <a:pt x="14033" y="3696"/>
                    <a:pt x="14146" y="3696"/>
                  </a:cubicBezTo>
                  <a:cubicBezTo>
                    <a:pt x="14247" y="3696"/>
                    <a:pt x="14349" y="3669"/>
                    <a:pt x="14439" y="3614"/>
                  </a:cubicBezTo>
                  <a:lnTo>
                    <a:pt x="15179" y="3171"/>
                  </a:lnTo>
                  <a:lnTo>
                    <a:pt x="16154" y="4146"/>
                  </a:lnTo>
                  <a:lnTo>
                    <a:pt x="15711" y="4889"/>
                  </a:lnTo>
                  <a:cubicBezTo>
                    <a:pt x="15596" y="5079"/>
                    <a:pt x="15602" y="5317"/>
                    <a:pt x="15729" y="5499"/>
                  </a:cubicBezTo>
                  <a:cubicBezTo>
                    <a:pt x="16311" y="6344"/>
                    <a:pt x="16707" y="7304"/>
                    <a:pt x="16891" y="8316"/>
                  </a:cubicBezTo>
                  <a:cubicBezTo>
                    <a:pt x="16933" y="8536"/>
                    <a:pt x="17100" y="8711"/>
                    <a:pt x="17317" y="8763"/>
                  </a:cubicBezTo>
                  <a:lnTo>
                    <a:pt x="18193" y="8974"/>
                  </a:lnTo>
                  <a:lnTo>
                    <a:pt x="18193" y="10351"/>
                  </a:lnTo>
                  <a:lnTo>
                    <a:pt x="17317" y="10562"/>
                  </a:lnTo>
                  <a:cubicBezTo>
                    <a:pt x="17100" y="10614"/>
                    <a:pt x="16933" y="10789"/>
                    <a:pt x="16894" y="11009"/>
                  </a:cubicBezTo>
                  <a:cubicBezTo>
                    <a:pt x="16710" y="12021"/>
                    <a:pt x="16311" y="12981"/>
                    <a:pt x="15729" y="13826"/>
                  </a:cubicBezTo>
                  <a:cubicBezTo>
                    <a:pt x="15605" y="14007"/>
                    <a:pt x="15596" y="14246"/>
                    <a:pt x="15711" y="14436"/>
                  </a:cubicBezTo>
                  <a:lnTo>
                    <a:pt x="16154" y="15179"/>
                  </a:lnTo>
                  <a:lnTo>
                    <a:pt x="15179" y="16154"/>
                  </a:lnTo>
                  <a:lnTo>
                    <a:pt x="14439" y="15710"/>
                  </a:lnTo>
                  <a:cubicBezTo>
                    <a:pt x="14349" y="15656"/>
                    <a:pt x="14247" y="15629"/>
                    <a:pt x="14146" y="15629"/>
                  </a:cubicBezTo>
                  <a:cubicBezTo>
                    <a:pt x="14033" y="15629"/>
                    <a:pt x="13922" y="15662"/>
                    <a:pt x="13826" y="15729"/>
                  </a:cubicBezTo>
                  <a:cubicBezTo>
                    <a:pt x="12981" y="16311"/>
                    <a:pt x="12021" y="16707"/>
                    <a:pt x="11009" y="16891"/>
                  </a:cubicBezTo>
                  <a:cubicBezTo>
                    <a:pt x="10789" y="16933"/>
                    <a:pt x="10614" y="17099"/>
                    <a:pt x="10562" y="17317"/>
                  </a:cubicBezTo>
                  <a:lnTo>
                    <a:pt x="10351" y="18192"/>
                  </a:lnTo>
                  <a:lnTo>
                    <a:pt x="8974" y="18192"/>
                  </a:lnTo>
                  <a:lnTo>
                    <a:pt x="8763" y="17317"/>
                  </a:lnTo>
                  <a:cubicBezTo>
                    <a:pt x="8712" y="17099"/>
                    <a:pt x="8536" y="16933"/>
                    <a:pt x="8316" y="16891"/>
                  </a:cubicBezTo>
                  <a:cubicBezTo>
                    <a:pt x="7304" y="16707"/>
                    <a:pt x="6344" y="16311"/>
                    <a:pt x="5499" y="15729"/>
                  </a:cubicBezTo>
                  <a:cubicBezTo>
                    <a:pt x="5404" y="15662"/>
                    <a:pt x="5293" y="15629"/>
                    <a:pt x="5181" y="15629"/>
                  </a:cubicBezTo>
                  <a:cubicBezTo>
                    <a:pt x="5081" y="15629"/>
                    <a:pt x="4979" y="15656"/>
                    <a:pt x="4889" y="15710"/>
                  </a:cubicBezTo>
                  <a:lnTo>
                    <a:pt x="4146" y="16154"/>
                  </a:lnTo>
                  <a:lnTo>
                    <a:pt x="3171" y="15179"/>
                  </a:lnTo>
                  <a:lnTo>
                    <a:pt x="3615" y="14436"/>
                  </a:lnTo>
                  <a:cubicBezTo>
                    <a:pt x="3729" y="14246"/>
                    <a:pt x="3723" y="14007"/>
                    <a:pt x="3597" y="13826"/>
                  </a:cubicBezTo>
                  <a:cubicBezTo>
                    <a:pt x="3014" y="12981"/>
                    <a:pt x="2618" y="12021"/>
                    <a:pt x="2434" y="11009"/>
                  </a:cubicBezTo>
                  <a:cubicBezTo>
                    <a:pt x="2392" y="10789"/>
                    <a:pt x="2226" y="10614"/>
                    <a:pt x="2011" y="10562"/>
                  </a:cubicBezTo>
                  <a:lnTo>
                    <a:pt x="1133" y="10351"/>
                  </a:lnTo>
                  <a:lnTo>
                    <a:pt x="1133" y="8974"/>
                  </a:lnTo>
                  <a:lnTo>
                    <a:pt x="2008" y="8763"/>
                  </a:lnTo>
                  <a:cubicBezTo>
                    <a:pt x="2226" y="8711"/>
                    <a:pt x="2392" y="8536"/>
                    <a:pt x="2431" y="8316"/>
                  </a:cubicBezTo>
                  <a:cubicBezTo>
                    <a:pt x="2615" y="7304"/>
                    <a:pt x="3014" y="6344"/>
                    <a:pt x="3597" y="5499"/>
                  </a:cubicBezTo>
                  <a:cubicBezTo>
                    <a:pt x="3720" y="5317"/>
                    <a:pt x="3729" y="5079"/>
                    <a:pt x="3615" y="4889"/>
                  </a:cubicBezTo>
                  <a:lnTo>
                    <a:pt x="3171" y="4146"/>
                  </a:lnTo>
                  <a:lnTo>
                    <a:pt x="4146" y="3171"/>
                  </a:lnTo>
                  <a:lnTo>
                    <a:pt x="4889" y="3614"/>
                  </a:lnTo>
                  <a:cubicBezTo>
                    <a:pt x="4979" y="3669"/>
                    <a:pt x="5081" y="3696"/>
                    <a:pt x="5181" y="3696"/>
                  </a:cubicBezTo>
                  <a:cubicBezTo>
                    <a:pt x="5293" y="3696"/>
                    <a:pt x="5404" y="3663"/>
                    <a:pt x="5499" y="3596"/>
                  </a:cubicBezTo>
                  <a:cubicBezTo>
                    <a:pt x="6344" y="3014"/>
                    <a:pt x="7304" y="2618"/>
                    <a:pt x="8316" y="2434"/>
                  </a:cubicBezTo>
                  <a:cubicBezTo>
                    <a:pt x="8536" y="2392"/>
                    <a:pt x="8712" y="2226"/>
                    <a:pt x="8763" y="2008"/>
                  </a:cubicBezTo>
                  <a:lnTo>
                    <a:pt x="8974" y="1132"/>
                  </a:lnTo>
                  <a:close/>
                  <a:moveTo>
                    <a:pt x="8530" y="0"/>
                  </a:moveTo>
                  <a:cubicBezTo>
                    <a:pt x="8268" y="0"/>
                    <a:pt x="8041" y="178"/>
                    <a:pt x="7981" y="432"/>
                  </a:cubicBezTo>
                  <a:lnTo>
                    <a:pt x="7748" y="1392"/>
                  </a:lnTo>
                  <a:cubicBezTo>
                    <a:pt x="6833" y="1604"/>
                    <a:pt x="5961" y="1963"/>
                    <a:pt x="5167" y="2461"/>
                  </a:cubicBezTo>
                  <a:lnTo>
                    <a:pt x="4348" y="1969"/>
                  </a:lnTo>
                  <a:cubicBezTo>
                    <a:pt x="4260" y="1915"/>
                    <a:pt x="4160" y="1889"/>
                    <a:pt x="4061" y="1889"/>
                  </a:cubicBezTo>
                  <a:cubicBezTo>
                    <a:pt x="3913" y="1889"/>
                    <a:pt x="3767" y="1946"/>
                    <a:pt x="3657" y="2056"/>
                  </a:cubicBezTo>
                  <a:lnTo>
                    <a:pt x="2057" y="3657"/>
                  </a:lnTo>
                  <a:cubicBezTo>
                    <a:pt x="1872" y="3841"/>
                    <a:pt x="1839" y="4125"/>
                    <a:pt x="1972" y="4348"/>
                  </a:cubicBezTo>
                  <a:lnTo>
                    <a:pt x="2461" y="5163"/>
                  </a:lnTo>
                  <a:cubicBezTo>
                    <a:pt x="1963" y="5958"/>
                    <a:pt x="1604" y="6830"/>
                    <a:pt x="1395" y="7745"/>
                  </a:cubicBezTo>
                  <a:lnTo>
                    <a:pt x="435" y="7978"/>
                  </a:lnTo>
                  <a:cubicBezTo>
                    <a:pt x="179" y="8041"/>
                    <a:pt x="0" y="8267"/>
                    <a:pt x="0" y="8530"/>
                  </a:cubicBezTo>
                  <a:lnTo>
                    <a:pt x="0" y="10795"/>
                  </a:lnTo>
                  <a:cubicBezTo>
                    <a:pt x="0" y="11057"/>
                    <a:pt x="179" y="11284"/>
                    <a:pt x="432" y="11344"/>
                  </a:cubicBezTo>
                  <a:lnTo>
                    <a:pt x="1392" y="11580"/>
                  </a:lnTo>
                  <a:cubicBezTo>
                    <a:pt x="1604" y="12492"/>
                    <a:pt x="1963" y="13364"/>
                    <a:pt x="2461" y="14158"/>
                  </a:cubicBezTo>
                  <a:lnTo>
                    <a:pt x="1969" y="14977"/>
                  </a:lnTo>
                  <a:cubicBezTo>
                    <a:pt x="1836" y="15200"/>
                    <a:pt x="1872" y="15484"/>
                    <a:pt x="2057" y="15668"/>
                  </a:cubicBezTo>
                  <a:lnTo>
                    <a:pt x="3657" y="17268"/>
                  </a:lnTo>
                  <a:cubicBezTo>
                    <a:pt x="3766" y="17378"/>
                    <a:pt x="3911" y="17435"/>
                    <a:pt x="4057" y="17435"/>
                  </a:cubicBezTo>
                  <a:cubicBezTo>
                    <a:pt x="4157" y="17435"/>
                    <a:pt x="4258" y="17408"/>
                    <a:pt x="4348" y="17353"/>
                  </a:cubicBezTo>
                  <a:lnTo>
                    <a:pt x="5164" y="16864"/>
                  </a:lnTo>
                  <a:cubicBezTo>
                    <a:pt x="5958" y="17362"/>
                    <a:pt x="6830" y="17721"/>
                    <a:pt x="7745" y="17930"/>
                  </a:cubicBezTo>
                  <a:lnTo>
                    <a:pt x="7978" y="18890"/>
                  </a:lnTo>
                  <a:cubicBezTo>
                    <a:pt x="8041" y="19147"/>
                    <a:pt x="8268" y="19325"/>
                    <a:pt x="8530" y="19325"/>
                  </a:cubicBezTo>
                  <a:lnTo>
                    <a:pt x="10795" y="19325"/>
                  </a:lnTo>
                  <a:cubicBezTo>
                    <a:pt x="11058" y="19325"/>
                    <a:pt x="11284" y="19147"/>
                    <a:pt x="11344" y="18893"/>
                  </a:cubicBezTo>
                  <a:lnTo>
                    <a:pt x="11577" y="17933"/>
                  </a:lnTo>
                  <a:cubicBezTo>
                    <a:pt x="12492" y="17721"/>
                    <a:pt x="13364" y="17362"/>
                    <a:pt x="14159" y="16864"/>
                  </a:cubicBezTo>
                  <a:lnTo>
                    <a:pt x="14977" y="17356"/>
                  </a:lnTo>
                  <a:cubicBezTo>
                    <a:pt x="15066" y="17410"/>
                    <a:pt x="15166" y="17436"/>
                    <a:pt x="15266" y="17436"/>
                  </a:cubicBezTo>
                  <a:cubicBezTo>
                    <a:pt x="15413" y="17436"/>
                    <a:pt x="15559" y="17379"/>
                    <a:pt x="15668" y="17271"/>
                  </a:cubicBezTo>
                  <a:lnTo>
                    <a:pt x="17269" y="15668"/>
                  </a:lnTo>
                  <a:cubicBezTo>
                    <a:pt x="17453" y="15484"/>
                    <a:pt x="17489" y="15200"/>
                    <a:pt x="17353" y="14977"/>
                  </a:cubicBezTo>
                  <a:lnTo>
                    <a:pt x="16864" y="14161"/>
                  </a:lnTo>
                  <a:cubicBezTo>
                    <a:pt x="17362" y="13367"/>
                    <a:pt x="17722" y="12495"/>
                    <a:pt x="17930" y="11580"/>
                  </a:cubicBezTo>
                  <a:lnTo>
                    <a:pt x="18890" y="11347"/>
                  </a:lnTo>
                  <a:cubicBezTo>
                    <a:pt x="19147" y="11284"/>
                    <a:pt x="19325" y="11057"/>
                    <a:pt x="19325" y="10795"/>
                  </a:cubicBezTo>
                  <a:lnTo>
                    <a:pt x="19325" y="8530"/>
                  </a:lnTo>
                  <a:cubicBezTo>
                    <a:pt x="19325" y="8267"/>
                    <a:pt x="19147" y="8041"/>
                    <a:pt x="18893" y="7981"/>
                  </a:cubicBezTo>
                  <a:lnTo>
                    <a:pt x="17933" y="7748"/>
                  </a:lnTo>
                  <a:cubicBezTo>
                    <a:pt x="17722" y="6833"/>
                    <a:pt x="17362" y="5961"/>
                    <a:pt x="16864" y="5166"/>
                  </a:cubicBezTo>
                  <a:lnTo>
                    <a:pt x="17356" y="4348"/>
                  </a:lnTo>
                  <a:cubicBezTo>
                    <a:pt x="17489" y="4128"/>
                    <a:pt x="17453" y="3841"/>
                    <a:pt x="17272" y="3657"/>
                  </a:cubicBezTo>
                  <a:lnTo>
                    <a:pt x="15668" y="2056"/>
                  </a:lnTo>
                  <a:cubicBezTo>
                    <a:pt x="15559" y="1947"/>
                    <a:pt x="15415" y="1890"/>
                    <a:pt x="15268" y="1890"/>
                  </a:cubicBezTo>
                  <a:cubicBezTo>
                    <a:pt x="15168" y="1890"/>
                    <a:pt x="15068" y="1917"/>
                    <a:pt x="14977" y="1972"/>
                  </a:cubicBezTo>
                  <a:lnTo>
                    <a:pt x="14162" y="2461"/>
                  </a:lnTo>
                  <a:cubicBezTo>
                    <a:pt x="13367" y="1963"/>
                    <a:pt x="12495" y="1604"/>
                    <a:pt x="11580" y="1395"/>
                  </a:cubicBezTo>
                  <a:lnTo>
                    <a:pt x="11347" y="435"/>
                  </a:lnTo>
                  <a:cubicBezTo>
                    <a:pt x="11284" y="178"/>
                    <a:pt x="11058" y="0"/>
                    <a:pt x="107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90" name="Google Shape;190;p17"/>
            <p:cNvSpPr/>
            <p:nvPr/>
          </p:nvSpPr>
          <p:spPr>
            <a:xfrm>
              <a:off x="3671609" y="3101159"/>
              <a:ext cx="245352" cy="245352"/>
            </a:xfrm>
            <a:custGeom>
              <a:avLst/>
              <a:gdLst/>
              <a:ahLst/>
              <a:cxnLst/>
              <a:rect l="l" t="t" r="r" b="b"/>
              <a:pathLst>
                <a:path w="12456" h="12456" extrusionOk="0">
                  <a:moveTo>
                    <a:pt x="6227" y="1133"/>
                  </a:moveTo>
                  <a:cubicBezTo>
                    <a:pt x="9038" y="1133"/>
                    <a:pt x="11323" y="3418"/>
                    <a:pt x="11323" y="6226"/>
                  </a:cubicBezTo>
                  <a:cubicBezTo>
                    <a:pt x="11323" y="9038"/>
                    <a:pt x="9038" y="11323"/>
                    <a:pt x="6227" y="11323"/>
                  </a:cubicBezTo>
                  <a:cubicBezTo>
                    <a:pt x="3419" y="11323"/>
                    <a:pt x="1133" y="9038"/>
                    <a:pt x="1133" y="6226"/>
                  </a:cubicBezTo>
                  <a:cubicBezTo>
                    <a:pt x="1133" y="3418"/>
                    <a:pt x="3419" y="1133"/>
                    <a:pt x="6227" y="1133"/>
                  </a:cubicBezTo>
                  <a:close/>
                  <a:moveTo>
                    <a:pt x="6227" y="0"/>
                  </a:moveTo>
                  <a:cubicBezTo>
                    <a:pt x="2794" y="0"/>
                    <a:pt x="1" y="2793"/>
                    <a:pt x="1" y="6226"/>
                  </a:cubicBezTo>
                  <a:cubicBezTo>
                    <a:pt x="1" y="9663"/>
                    <a:pt x="2794" y="12456"/>
                    <a:pt x="6227" y="12456"/>
                  </a:cubicBezTo>
                  <a:cubicBezTo>
                    <a:pt x="9663" y="12456"/>
                    <a:pt x="12456" y="9663"/>
                    <a:pt x="12456" y="6226"/>
                  </a:cubicBezTo>
                  <a:cubicBezTo>
                    <a:pt x="12456" y="2793"/>
                    <a:pt x="9663" y="0"/>
                    <a:pt x="62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91" name="Google Shape;191;p17"/>
          <p:cNvGrpSpPr/>
          <p:nvPr/>
        </p:nvGrpSpPr>
        <p:grpSpPr>
          <a:xfrm>
            <a:off x="960850" y="3033500"/>
            <a:ext cx="380665" cy="380606"/>
            <a:chOff x="960850" y="2098325"/>
            <a:chExt cx="380665" cy="380606"/>
          </a:xfrm>
        </p:grpSpPr>
        <p:sp>
          <p:nvSpPr>
            <p:cNvPr id="192" name="Google Shape;192;p17"/>
            <p:cNvSpPr/>
            <p:nvPr/>
          </p:nvSpPr>
          <p:spPr>
            <a:xfrm>
              <a:off x="960850" y="2098325"/>
              <a:ext cx="380665" cy="380606"/>
            </a:xfrm>
            <a:custGeom>
              <a:avLst/>
              <a:gdLst/>
              <a:ahLst/>
              <a:cxnLst/>
              <a:rect l="l" t="t" r="r" b="b"/>
              <a:pathLst>
                <a:path w="19328" h="19325" extrusionOk="0">
                  <a:moveTo>
                    <a:pt x="9630" y="1133"/>
                  </a:moveTo>
                  <a:cubicBezTo>
                    <a:pt x="14352" y="1133"/>
                    <a:pt x="18196" y="4943"/>
                    <a:pt x="18196" y="9626"/>
                  </a:cubicBezTo>
                  <a:cubicBezTo>
                    <a:pt x="18196" y="14349"/>
                    <a:pt x="14352" y="18193"/>
                    <a:pt x="9630" y="18193"/>
                  </a:cubicBezTo>
                  <a:cubicBezTo>
                    <a:pt x="4946" y="18193"/>
                    <a:pt x="1136" y="14349"/>
                    <a:pt x="1136" y="9626"/>
                  </a:cubicBezTo>
                  <a:cubicBezTo>
                    <a:pt x="1136" y="4943"/>
                    <a:pt x="4946" y="1133"/>
                    <a:pt x="9630" y="1133"/>
                  </a:cubicBezTo>
                  <a:close/>
                  <a:moveTo>
                    <a:pt x="9641" y="0"/>
                  </a:moveTo>
                  <a:cubicBezTo>
                    <a:pt x="9637" y="0"/>
                    <a:pt x="9633" y="0"/>
                    <a:pt x="9630" y="0"/>
                  </a:cubicBezTo>
                  <a:cubicBezTo>
                    <a:pt x="4312" y="0"/>
                    <a:pt x="4" y="4309"/>
                    <a:pt x="4" y="9626"/>
                  </a:cubicBezTo>
                  <a:cubicBezTo>
                    <a:pt x="1" y="12187"/>
                    <a:pt x="1012" y="14648"/>
                    <a:pt x="2821" y="16465"/>
                  </a:cubicBezTo>
                  <a:cubicBezTo>
                    <a:pt x="4644" y="18310"/>
                    <a:pt x="7063" y="19325"/>
                    <a:pt x="9630" y="19325"/>
                  </a:cubicBezTo>
                  <a:cubicBezTo>
                    <a:pt x="10922" y="19325"/>
                    <a:pt x="12199" y="19065"/>
                    <a:pt x="13389" y="18555"/>
                  </a:cubicBezTo>
                  <a:cubicBezTo>
                    <a:pt x="15711" y="17558"/>
                    <a:pt x="17562" y="15708"/>
                    <a:pt x="18558" y="13386"/>
                  </a:cubicBezTo>
                  <a:cubicBezTo>
                    <a:pt x="19068" y="12196"/>
                    <a:pt x="19328" y="10919"/>
                    <a:pt x="19328" y="9626"/>
                  </a:cubicBezTo>
                  <a:cubicBezTo>
                    <a:pt x="19328" y="7060"/>
                    <a:pt x="18313" y="4641"/>
                    <a:pt x="16469" y="2818"/>
                  </a:cubicBezTo>
                  <a:cubicBezTo>
                    <a:pt x="14654" y="1012"/>
                    <a:pt x="12197" y="0"/>
                    <a:pt x="96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93" name="Google Shape;193;p17"/>
            <p:cNvSpPr/>
            <p:nvPr/>
          </p:nvSpPr>
          <p:spPr>
            <a:xfrm>
              <a:off x="1139749" y="2232134"/>
              <a:ext cx="69051" cy="111493"/>
            </a:xfrm>
            <a:custGeom>
              <a:avLst/>
              <a:gdLst/>
              <a:ahLst/>
              <a:cxnLst/>
              <a:rect l="l" t="t" r="r" b="b"/>
              <a:pathLst>
                <a:path w="3506" h="5661" extrusionOk="0">
                  <a:moveTo>
                    <a:pt x="2885" y="1"/>
                  </a:moveTo>
                  <a:cubicBezTo>
                    <a:pt x="2740" y="1"/>
                    <a:pt x="2595" y="56"/>
                    <a:pt x="2485" y="166"/>
                  </a:cubicBezTo>
                  <a:lnTo>
                    <a:pt x="220" y="2431"/>
                  </a:lnTo>
                  <a:cubicBezTo>
                    <a:pt x="0" y="2651"/>
                    <a:pt x="0" y="3011"/>
                    <a:pt x="220" y="3231"/>
                  </a:cubicBezTo>
                  <a:lnTo>
                    <a:pt x="2485" y="5496"/>
                  </a:lnTo>
                  <a:cubicBezTo>
                    <a:pt x="2595" y="5606"/>
                    <a:pt x="2740" y="5661"/>
                    <a:pt x="2885" y="5661"/>
                  </a:cubicBezTo>
                  <a:cubicBezTo>
                    <a:pt x="3030" y="5661"/>
                    <a:pt x="3175" y="5606"/>
                    <a:pt x="3285" y="5496"/>
                  </a:cubicBezTo>
                  <a:cubicBezTo>
                    <a:pt x="3506" y="5275"/>
                    <a:pt x="3506" y="4916"/>
                    <a:pt x="3285" y="4695"/>
                  </a:cubicBezTo>
                  <a:lnTo>
                    <a:pt x="1422" y="2832"/>
                  </a:lnTo>
                  <a:lnTo>
                    <a:pt x="3285" y="966"/>
                  </a:lnTo>
                  <a:cubicBezTo>
                    <a:pt x="3506" y="746"/>
                    <a:pt x="3506" y="387"/>
                    <a:pt x="3285" y="166"/>
                  </a:cubicBezTo>
                  <a:cubicBezTo>
                    <a:pt x="3175" y="56"/>
                    <a:pt x="3030" y="1"/>
                    <a:pt x="28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94" name="Google Shape;194;p17"/>
            <p:cNvSpPr/>
            <p:nvPr/>
          </p:nvSpPr>
          <p:spPr>
            <a:xfrm>
              <a:off x="1005462" y="2142915"/>
              <a:ext cx="291466" cy="291427"/>
            </a:xfrm>
            <a:custGeom>
              <a:avLst/>
              <a:gdLst/>
              <a:ahLst/>
              <a:cxnLst/>
              <a:rect l="l" t="t" r="r" b="b"/>
              <a:pathLst>
                <a:path w="14799" h="14797" extrusionOk="0">
                  <a:moveTo>
                    <a:pt x="7929" y="1157"/>
                  </a:moveTo>
                  <a:cubicBezTo>
                    <a:pt x="9206" y="1272"/>
                    <a:pt x="10420" y="1770"/>
                    <a:pt x="11411" y="2589"/>
                  </a:cubicBezTo>
                  <a:lnTo>
                    <a:pt x="11042" y="2957"/>
                  </a:lnTo>
                  <a:cubicBezTo>
                    <a:pt x="10828" y="3180"/>
                    <a:pt x="10831" y="3534"/>
                    <a:pt x="11048" y="3751"/>
                  </a:cubicBezTo>
                  <a:cubicBezTo>
                    <a:pt x="11158" y="3861"/>
                    <a:pt x="11303" y="3916"/>
                    <a:pt x="11448" y="3916"/>
                  </a:cubicBezTo>
                  <a:cubicBezTo>
                    <a:pt x="11590" y="3916"/>
                    <a:pt x="11732" y="3863"/>
                    <a:pt x="11842" y="3757"/>
                  </a:cubicBezTo>
                  <a:lnTo>
                    <a:pt x="12214" y="3389"/>
                  </a:lnTo>
                  <a:cubicBezTo>
                    <a:pt x="13026" y="4349"/>
                    <a:pt x="13524" y="5539"/>
                    <a:pt x="13639" y="6795"/>
                  </a:cubicBezTo>
                  <a:lnTo>
                    <a:pt x="13101" y="6795"/>
                  </a:lnTo>
                  <a:cubicBezTo>
                    <a:pt x="12787" y="6795"/>
                    <a:pt x="12534" y="7048"/>
                    <a:pt x="12534" y="7362"/>
                  </a:cubicBezTo>
                  <a:cubicBezTo>
                    <a:pt x="12534" y="7673"/>
                    <a:pt x="12787" y="7927"/>
                    <a:pt x="13101" y="7927"/>
                  </a:cubicBezTo>
                  <a:lnTo>
                    <a:pt x="13639" y="7927"/>
                  </a:lnTo>
                  <a:cubicBezTo>
                    <a:pt x="13515" y="9198"/>
                    <a:pt x="13005" y="10400"/>
                    <a:pt x="12178" y="11375"/>
                  </a:cubicBezTo>
                  <a:lnTo>
                    <a:pt x="11842" y="11040"/>
                  </a:lnTo>
                  <a:cubicBezTo>
                    <a:pt x="11732" y="10934"/>
                    <a:pt x="11590" y="10881"/>
                    <a:pt x="11448" y="10881"/>
                  </a:cubicBezTo>
                  <a:cubicBezTo>
                    <a:pt x="11303" y="10881"/>
                    <a:pt x="11158" y="10936"/>
                    <a:pt x="11048" y="11046"/>
                  </a:cubicBezTo>
                  <a:cubicBezTo>
                    <a:pt x="10831" y="11264"/>
                    <a:pt x="10828" y="11617"/>
                    <a:pt x="11042" y="11840"/>
                  </a:cubicBezTo>
                  <a:lnTo>
                    <a:pt x="11377" y="12175"/>
                  </a:lnTo>
                  <a:cubicBezTo>
                    <a:pt x="10402" y="13003"/>
                    <a:pt x="9200" y="13513"/>
                    <a:pt x="7929" y="13637"/>
                  </a:cubicBezTo>
                  <a:lnTo>
                    <a:pt x="7929" y="13099"/>
                  </a:lnTo>
                  <a:cubicBezTo>
                    <a:pt x="7929" y="12785"/>
                    <a:pt x="7676" y="12532"/>
                    <a:pt x="7365" y="12532"/>
                  </a:cubicBezTo>
                  <a:cubicBezTo>
                    <a:pt x="7051" y="12532"/>
                    <a:pt x="6797" y="12785"/>
                    <a:pt x="6797" y="13099"/>
                  </a:cubicBezTo>
                  <a:lnTo>
                    <a:pt x="6797" y="13637"/>
                  </a:lnTo>
                  <a:cubicBezTo>
                    <a:pt x="5541" y="13522"/>
                    <a:pt x="4351" y="13024"/>
                    <a:pt x="3391" y="12212"/>
                  </a:cubicBezTo>
                  <a:lnTo>
                    <a:pt x="3759" y="11840"/>
                  </a:lnTo>
                  <a:cubicBezTo>
                    <a:pt x="3974" y="11617"/>
                    <a:pt x="3971" y="11264"/>
                    <a:pt x="3753" y="11046"/>
                  </a:cubicBezTo>
                  <a:cubicBezTo>
                    <a:pt x="3643" y="10936"/>
                    <a:pt x="3499" y="10881"/>
                    <a:pt x="3354" y="10881"/>
                  </a:cubicBezTo>
                  <a:cubicBezTo>
                    <a:pt x="3212" y="10881"/>
                    <a:pt x="3070" y="10934"/>
                    <a:pt x="2959" y="11040"/>
                  </a:cubicBezTo>
                  <a:lnTo>
                    <a:pt x="2591" y="11408"/>
                  </a:lnTo>
                  <a:cubicBezTo>
                    <a:pt x="1773" y="10418"/>
                    <a:pt x="1274" y="9204"/>
                    <a:pt x="1160" y="7927"/>
                  </a:cubicBezTo>
                  <a:lnTo>
                    <a:pt x="1703" y="7927"/>
                  </a:lnTo>
                  <a:cubicBezTo>
                    <a:pt x="2014" y="7927"/>
                    <a:pt x="2268" y="7673"/>
                    <a:pt x="2268" y="7362"/>
                  </a:cubicBezTo>
                  <a:cubicBezTo>
                    <a:pt x="2268" y="7048"/>
                    <a:pt x="2014" y="6795"/>
                    <a:pt x="1703" y="6795"/>
                  </a:cubicBezTo>
                  <a:lnTo>
                    <a:pt x="1163" y="6795"/>
                  </a:lnTo>
                  <a:cubicBezTo>
                    <a:pt x="1274" y="5539"/>
                    <a:pt x="1770" y="4346"/>
                    <a:pt x="2579" y="3377"/>
                  </a:cubicBezTo>
                  <a:lnTo>
                    <a:pt x="2959" y="3757"/>
                  </a:lnTo>
                  <a:cubicBezTo>
                    <a:pt x="3070" y="3863"/>
                    <a:pt x="3212" y="3916"/>
                    <a:pt x="3354" y="3916"/>
                  </a:cubicBezTo>
                  <a:cubicBezTo>
                    <a:pt x="3499" y="3916"/>
                    <a:pt x="3643" y="3861"/>
                    <a:pt x="3753" y="3751"/>
                  </a:cubicBezTo>
                  <a:cubicBezTo>
                    <a:pt x="3971" y="3534"/>
                    <a:pt x="3974" y="3180"/>
                    <a:pt x="3759" y="2957"/>
                  </a:cubicBezTo>
                  <a:lnTo>
                    <a:pt x="3379" y="2577"/>
                  </a:lnTo>
                  <a:cubicBezTo>
                    <a:pt x="4348" y="1767"/>
                    <a:pt x="5541" y="1272"/>
                    <a:pt x="6797" y="1160"/>
                  </a:cubicBezTo>
                  <a:lnTo>
                    <a:pt x="6797" y="1701"/>
                  </a:lnTo>
                  <a:cubicBezTo>
                    <a:pt x="6797" y="2012"/>
                    <a:pt x="7051" y="2266"/>
                    <a:pt x="7365" y="2266"/>
                  </a:cubicBezTo>
                  <a:cubicBezTo>
                    <a:pt x="7676" y="2266"/>
                    <a:pt x="7929" y="2012"/>
                    <a:pt x="7929" y="1701"/>
                  </a:cubicBezTo>
                  <a:lnTo>
                    <a:pt x="7929" y="1157"/>
                  </a:lnTo>
                  <a:close/>
                  <a:moveTo>
                    <a:pt x="7376" y="1"/>
                  </a:moveTo>
                  <a:cubicBezTo>
                    <a:pt x="7372" y="1"/>
                    <a:pt x="7368" y="1"/>
                    <a:pt x="7365" y="1"/>
                  </a:cubicBezTo>
                  <a:cubicBezTo>
                    <a:pt x="5435" y="1"/>
                    <a:pt x="3581" y="759"/>
                    <a:pt x="2210" y="2115"/>
                  </a:cubicBezTo>
                  <a:cubicBezTo>
                    <a:pt x="2174" y="2142"/>
                    <a:pt x="2141" y="2172"/>
                    <a:pt x="2114" y="2208"/>
                  </a:cubicBezTo>
                  <a:cubicBezTo>
                    <a:pt x="761" y="3582"/>
                    <a:pt x="3" y="5433"/>
                    <a:pt x="3" y="7362"/>
                  </a:cubicBezTo>
                  <a:cubicBezTo>
                    <a:pt x="0" y="9322"/>
                    <a:pt x="776" y="11206"/>
                    <a:pt x="2159" y="12598"/>
                  </a:cubicBezTo>
                  <a:lnTo>
                    <a:pt x="2177" y="12616"/>
                  </a:lnTo>
                  <a:lnTo>
                    <a:pt x="2180" y="12619"/>
                  </a:lnTo>
                  <a:lnTo>
                    <a:pt x="2186" y="12625"/>
                  </a:lnTo>
                  <a:cubicBezTo>
                    <a:pt x="3578" y="14023"/>
                    <a:pt x="5414" y="14796"/>
                    <a:pt x="7365" y="14796"/>
                  </a:cubicBezTo>
                  <a:cubicBezTo>
                    <a:pt x="9327" y="14796"/>
                    <a:pt x="11187" y="14017"/>
                    <a:pt x="12603" y="12601"/>
                  </a:cubicBezTo>
                  <a:cubicBezTo>
                    <a:pt x="14019" y="11185"/>
                    <a:pt x="14798" y="9325"/>
                    <a:pt x="14798" y="7362"/>
                  </a:cubicBezTo>
                  <a:cubicBezTo>
                    <a:pt x="14798" y="5415"/>
                    <a:pt x="14028" y="3576"/>
                    <a:pt x="12627" y="2184"/>
                  </a:cubicBezTo>
                  <a:lnTo>
                    <a:pt x="12621" y="2178"/>
                  </a:lnTo>
                  <a:cubicBezTo>
                    <a:pt x="12621" y="2175"/>
                    <a:pt x="12618" y="2175"/>
                    <a:pt x="12618" y="2175"/>
                  </a:cubicBezTo>
                  <a:lnTo>
                    <a:pt x="12600" y="2157"/>
                  </a:lnTo>
                  <a:cubicBezTo>
                    <a:pt x="11211" y="777"/>
                    <a:pt x="9331" y="1"/>
                    <a:pt x="73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95" name="Google Shape;195;p17"/>
          <p:cNvGrpSpPr/>
          <p:nvPr/>
        </p:nvGrpSpPr>
        <p:grpSpPr>
          <a:xfrm>
            <a:off x="960850" y="3968675"/>
            <a:ext cx="380665" cy="380606"/>
            <a:chOff x="960850" y="2098325"/>
            <a:chExt cx="380665" cy="380606"/>
          </a:xfrm>
        </p:grpSpPr>
        <p:sp>
          <p:nvSpPr>
            <p:cNvPr id="196" name="Google Shape;196;p17"/>
            <p:cNvSpPr/>
            <p:nvPr/>
          </p:nvSpPr>
          <p:spPr>
            <a:xfrm>
              <a:off x="960850" y="2098325"/>
              <a:ext cx="380665" cy="380606"/>
            </a:xfrm>
            <a:custGeom>
              <a:avLst/>
              <a:gdLst/>
              <a:ahLst/>
              <a:cxnLst/>
              <a:rect l="l" t="t" r="r" b="b"/>
              <a:pathLst>
                <a:path w="19328" h="19325" extrusionOk="0">
                  <a:moveTo>
                    <a:pt x="9630" y="1133"/>
                  </a:moveTo>
                  <a:cubicBezTo>
                    <a:pt x="14352" y="1133"/>
                    <a:pt x="18196" y="4943"/>
                    <a:pt x="18196" y="9626"/>
                  </a:cubicBezTo>
                  <a:cubicBezTo>
                    <a:pt x="18196" y="14349"/>
                    <a:pt x="14352" y="18193"/>
                    <a:pt x="9630" y="18193"/>
                  </a:cubicBezTo>
                  <a:cubicBezTo>
                    <a:pt x="4946" y="18193"/>
                    <a:pt x="1136" y="14349"/>
                    <a:pt x="1136" y="9626"/>
                  </a:cubicBezTo>
                  <a:cubicBezTo>
                    <a:pt x="1136" y="4943"/>
                    <a:pt x="4946" y="1133"/>
                    <a:pt x="9630" y="1133"/>
                  </a:cubicBezTo>
                  <a:close/>
                  <a:moveTo>
                    <a:pt x="9641" y="0"/>
                  </a:moveTo>
                  <a:cubicBezTo>
                    <a:pt x="9637" y="0"/>
                    <a:pt x="9633" y="0"/>
                    <a:pt x="9630" y="0"/>
                  </a:cubicBezTo>
                  <a:cubicBezTo>
                    <a:pt x="4312" y="0"/>
                    <a:pt x="4" y="4309"/>
                    <a:pt x="4" y="9626"/>
                  </a:cubicBezTo>
                  <a:cubicBezTo>
                    <a:pt x="1" y="12187"/>
                    <a:pt x="1012" y="14648"/>
                    <a:pt x="2821" y="16465"/>
                  </a:cubicBezTo>
                  <a:cubicBezTo>
                    <a:pt x="4644" y="18310"/>
                    <a:pt x="7063" y="19325"/>
                    <a:pt x="9630" y="19325"/>
                  </a:cubicBezTo>
                  <a:cubicBezTo>
                    <a:pt x="10922" y="19325"/>
                    <a:pt x="12199" y="19065"/>
                    <a:pt x="13389" y="18555"/>
                  </a:cubicBezTo>
                  <a:cubicBezTo>
                    <a:pt x="15711" y="17558"/>
                    <a:pt x="17562" y="15708"/>
                    <a:pt x="18558" y="13386"/>
                  </a:cubicBezTo>
                  <a:cubicBezTo>
                    <a:pt x="19068" y="12196"/>
                    <a:pt x="19328" y="10919"/>
                    <a:pt x="19328" y="9626"/>
                  </a:cubicBezTo>
                  <a:cubicBezTo>
                    <a:pt x="19328" y="7060"/>
                    <a:pt x="18313" y="4641"/>
                    <a:pt x="16469" y="2818"/>
                  </a:cubicBezTo>
                  <a:cubicBezTo>
                    <a:pt x="14654" y="1012"/>
                    <a:pt x="12197" y="0"/>
                    <a:pt x="96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97" name="Google Shape;197;p17"/>
            <p:cNvSpPr/>
            <p:nvPr/>
          </p:nvSpPr>
          <p:spPr>
            <a:xfrm>
              <a:off x="1139749" y="2232134"/>
              <a:ext cx="69051" cy="111493"/>
            </a:xfrm>
            <a:custGeom>
              <a:avLst/>
              <a:gdLst/>
              <a:ahLst/>
              <a:cxnLst/>
              <a:rect l="l" t="t" r="r" b="b"/>
              <a:pathLst>
                <a:path w="3506" h="5661" extrusionOk="0">
                  <a:moveTo>
                    <a:pt x="2885" y="1"/>
                  </a:moveTo>
                  <a:cubicBezTo>
                    <a:pt x="2740" y="1"/>
                    <a:pt x="2595" y="56"/>
                    <a:pt x="2485" y="166"/>
                  </a:cubicBezTo>
                  <a:lnTo>
                    <a:pt x="220" y="2431"/>
                  </a:lnTo>
                  <a:cubicBezTo>
                    <a:pt x="0" y="2651"/>
                    <a:pt x="0" y="3011"/>
                    <a:pt x="220" y="3231"/>
                  </a:cubicBezTo>
                  <a:lnTo>
                    <a:pt x="2485" y="5496"/>
                  </a:lnTo>
                  <a:cubicBezTo>
                    <a:pt x="2595" y="5606"/>
                    <a:pt x="2740" y="5661"/>
                    <a:pt x="2885" y="5661"/>
                  </a:cubicBezTo>
                  <a:cubicBezTo>
                    <a:pt x="3030" y="5661"/>
                    <a:pt x="3175" y="5606"/>
                    <a:pt x="3285" y="5496"/>
                  </a:cubicBezTo>
                  <a:cubicBezTo>
                    <a:pt x="3506" y="5275"/>
                    <a:pt x="3506" y="4916"/>
                    <a:pt x="3285" y="4695"/>
                  </a:cubicBezTo>
                  <a:lnTo>
                    <a:pt x="1422" y="2832"/>
                  </a:lnTo>
                  <a:lnTo>
                    <a:pt x="3285" y="966"/>
                  </a:lnTo>
                  <a:cubicBezTo>
                    <a:pt x="3506" y="746"/>
                    <a:pt x="3506" y="387"/>
                    <a:pt x="3285" y="166"/>
                  </a:cubicBezTo>
                  <a:cubicBezTo>
                    <a:pt x="3175" y="56"/>
                    <a:pt x="3030" y="1"/>
                    <a:pt x="28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98" name="Google Shape;198;p17"/>
            <p:cNvSpPr/>
            <p:nvPr/>
          </p:nvSpPr>
          <p:spPr>
            <a:xfrm>
              <a:off x="1005462" y="2142915"/>
              <a:ext cx="291466" cy="291427"/>
            </a:xfrm>
            <a:custGeom>
              <a:avLst/>
              <a:gdLst/>
              <a:ahLst/>
              <a:cxnLst/>
              <a:rect l="l" t="t" r="r" b="b"/>
              <a:pathLst>
                <a:path w="14799" h="14797" extrusionOk="0">
                  <a:moveTo>
                    <a:pt x="7929" y="1157"/>
                  </a:moveTo>
                  <a:cubicBezTo>
                    <a:pt x="9206" y="1272"/>
                    <a:pt x="10420" y="1770"/>
                    <a:pt x="11411" y="2589"/>
                  </a:cubicBezTo>
                  <a:lnTo>
                    <a:pt x="11042" y="2957"/>
                  </a:lnTo>
                  <a:cubicBezTo>
                    <a:pt x="10828" y="3180"/>
                    <a:pt x="10831" y="3534"/>
                    <a:pt x="11048" y="3751"/>
                  </a:cubicBezTo>
                  <a:cubicBezTo>
                    <a:pt x="11158" y="3861"/>
                    <a:pt x="11303" y="3916"/>
                    <a:pt x="11448" y="3916"/>
                  </a:cubicBezTo>
                  <a:cubicBezTo>
                    <a:pt x="11590" y="3916"/>
                    <a:pt x="11732" y="3863"/>
                    <a:pt x="11842" y="3757"/>
                  </a:cubicBezTo>
                  <a:lnTo>
                    <a:pt x="12214" y="3389"/>
                  </a:lnTo>
                  <a:cubicBezTo>
                    <a:pt x="13026" y="4349"/>
                    <a:pt x="13524" y="5539"/>
                    <a:pt x="13639" y="6795"/>
                  </a:cubicBezTo>
                  <a:lnTo>
                    <a:pt x="13101" y="6795"/>
                  </a:lnTo>
                  <a:cubicBezTo>
                    <a:pt x="12787" y="6795"/>
                    <a:pt x="12534" y="7048"/>
                    <a:pt x="12534" y="7362"/>
                  </a:cubicBezTo>
                  <a:cubicBezTo>
                    <a:pt x="12534" y="7673"/>
                    <a:pt x="12787" y="7927"/>
                    <a:pt x="13101" y="7927"/>
                  </a:cubicBezTo>
                  <a:lnTo>
                    <a:pt x="13639" y="7927"/>
                  </a:lnTo>
                  <a:cubicBezTo>
                    <a:pt x="13515" y="9198"/>
                    <a:pt x="13005" y="10400"/>
                    <a:pt x="12178" y="11375"/>
                  </a:cubicBezTo>
                  <a:lnTo>
                    <a:pt x="11842" y="11040"/>
                  </a:lnTo>
                  <a:cubicBezTo>
                    <a:pt x="11732" y="10934"/>
                    <a:pt x="11590" y="10881"/>
                    <a:pt x="11448" y="10881"/>
                  </a:cubicBezTo>
                  <a:cubicBezTo>
                    <a:pt x="11303" y="10881"/>
                    <a:pt x="11158" y="10936"/>
                    <a:pt x="11048" y="11046"/>
                  </a:cubicBezTo>
                  <a:cubicBezTo>
                    <a:pt x="10831" y="11264"/>
                    <a:pt x="10828" y="11617"/>
                    <a:pt x="11042" y="11840"/>
                  </a:cubicBezTo>
                  <a:lnTo>
                    <a:pt x="11377" y="12175"/>
                  </a:lnTo>
                  <a:cubicBezTo>
                    <a:pt x="10402" y="13003"/>
                    <a:pt x="9200" y="13513"/>
                    <a:pt x="7929" y="13637"/>
                  </a:cubicBezTo>
                  <a:lnTo>
                    <a:pt x="7929" y="13099"/>
                  </a:lnTo>
                  <a:cubicBezTo>
                    <a:pt x="7929" y="12785"/>
                    <a:pt x="7676" y="12532"/>
                    <a:pt x="7365" y="12532"/>
                  </a:cubicBezTo>
                  <a:cubicBezTo>
                    <a:pt x="7051" y="12532"/>
                    <a:pt x="6797" y="12785"/>
                    <a:pt x="6797" y="13099"/>
                  </a:cubicBezTo>
                  <a:lnTo>
                    <a:pt x="6797" y="13637"/>
                  </a:lnTo>
                  <a:cubicBezTo>
                    <a:pt x="5541" y="13522"/>
                    <a:pt x="4351" y="13024"/>
                    <a:pt x="3391" y="12212"/>
                  </a:cubicBezTo>
                  <a:lnTo>
                    <a:pt x="3759" y="11840"/>
                  </a:lnTo>
                  <a:cubicBezTo>
                    <a:pt x="3974" y="11617"/>
                    <a:pt x="3971" y="11264"/>
                    <a:pt x="3753" y="11046"/>
                  </a:cubicBezTo>
                  <a:cubicBezTo>
                    <a:pt x="3643" y="10936"/>
                    <a:pt x="3499" y="10881"/>
                    <a:pt x="3354" y="10881"/>
                  </a:cubicBezTo>
                  <a:cubicBezTo>
                    <a:pt x="3212" y="10881"/>
                    <a:pt x="3070" y="10934"/>
                    <a:pt x="2959" y="11040"/>
                  </a:cubicBezTo>
                  <a:lnTo>
                    <a:pt x="2591" y="11408"/>
                  </a:lnTo>
                  <a:cubicBezTo>
                    <a:pt x="1773" y="10418"/>
                    <a:pt x="1274" y="9204"/>
                    <a:pt x="1160" y="7927"/>
                  </a:cubicBezTo>
                  <a:lnTo>
                    <a:pt x="1703" y="7927"/>
                  </a:lnTo>
                  <a:cubicBezTo>
                    <a:pt x="2014" y="7927"/>
                    <a:pt x="2268" y="7673"/>
                    <a:pt x="2268" y="7362"/>
                  </a:cubicBezTo>
                  <a:cubicBezTo>
                    <a:pt x="2268" y="7048"/>
                    <a:pt x="2014" y="6795"/>
                    <a:pt x="1703" y="6795"/>
                  </a:cubicBezTo>
                  <a:lnTo>
                    <a:pt x="1163" y="6795"/>
                  </a:lnTo>
                  <a:cubicBezTo>
                    <a:pt x="1274" y="5539"/>
                    <a:pt x="1770" y="4346"/>
                    <a:pt x="2579" y="3377"/>
                  </a:cubicBezTo>
                  <a:lnTo>
                    <a:pt x="2959" y="3757"/>
                  </a:lnTo>
                  <a:cubicBezTo>
                    <a:pt x="3070" y="3863"/>
                    <a:pt x="3212" y="3916"/>
                    <a:pt x="3354" y="3916"/>
                  </a:cubicBezTo>
                  <a:cubicBezTo>
                    <a:pt x="3499" y="3916"/>
                    <a:pt x="3643" y="3861"/>
                    <a:pt x="3753" y="3751"/>
                  </a:cubicBezTo>
                  <a:cubicBezTo>
                    <a:pt x="3971" y="3534"/>
                    <a:pt x="3974" y="3180"/>
                    <a:pt x="3759" y="2957"/>
                  </a:cubicBezTo>
                  <a:lnTo>
                    <a:pt x="3379" y="2577"/>
                  </a:lnTo>
                  <a:cubicBezTo>
                    <a:pt x="4348" y="1767"/>
                    <a:pt x="5541" y="1272"/>
                    <a:pt x="6797" y="1160"/>
                  </a:cubicBezTo>
                  <a:lnTo>
                    <a:pt x="6797" y="1701"/>
                  </a:lnTo>
                  <a:cubicBezTo>
                    <a:pt x="6797" y="2012"/>
                    <a:pt x="7051" y="2266"/>
                    <a:pt x="7365" y="2266"/>
                  </a:cubicBezTo>
                  <a:cubicBezTo>
                    <a:pt x="7676" y="2266"/>
                    <a:pt x="7929" y="2012"/>
                    <a:pt x="7929" y="1701"/>
                  </a:cubicBezTo>
                  <a:lnTo>
                    <a:pt x="7929" y="1157"/>
                  </a:lnTo>
                  <a:close/>
                  <a:moveTo>
                    <a:pt x="7376" y="1"/>
                  </a:moveTo>
                  <a:cubicBezTo>
                    <a:pt x="7372" y="1"/>
                    <a:pt x="7368" y="1"/>
                    <a:pt x="7365" y="1"/>
                  </a:cubicBezTo>
                  <a:cubicBezTo>
                    <a:pt x="5435" y="1"/>
                    <a:pt x="3581" y="759"/>
                    <a:pt x="2210" y="2115"/>
                  </a:cubicBezTo>
                  <a:cubicBezTo>
                    <a:pt x="2174" y="2142"/>
                    <a:pt x="2141" y="2172"/>
                    <a:pt x="2114" y="2208"/>
                  </a:cubicBezTo>
                  <a:cubicBezTo>
                    <a:pt x="761" y="3582"/>
                    <a:pt x="3" y="5433"/>
                    <a:pt x="3" y="7362"/>
                  </a:cubicBezTo>
                  <a:cubicBezTo>
                    <a:pt x="0" y="9322"/>
                    <a:pt x="776" y="11206"/>
                    <a:pt x="2159" y="12598"/>
                  </a:cubicBezTo>
                  <a:lnTo>
                    <a:pt x="2177" y="12616"/>
                  </a:lnTo>
                  <a:lnTo>
                    <a:pt x="2180" y="12619"/>
                  </a:lnTo>
                  <a:lnTo>
                    <a:pt x="2186" y="12625"/>
                  </a:lnTo>
                  <a:cubicBezTo>
                    <a:pt x="3578" y="14023"/>
                    <a:pt x="5414" y="14796"/>
                    <a:pt x="7365" y="14796"/>
                  </a:cubicBezTo>
                  <a:cubicBezTo>
                    <a:pt x="9327" y="14796"/>
                    <a:pt x="11187" y="14017"/>
                    <a:pt x="12603" y="12601"/>
                  </a:cubicBezTo>
                  <a:cubicBezTo>
                    <a:pt x="14019" y="11185"/>
                    <a:pt x="14798" y="9325"/>
                    <a:pt x="14798" y="7362"/>
                  </a:cubicBezTo>
                  <a:cubicBezTo>
                    <a:pt x="14798" y="5415"/>
                    <a:pt x="14028" y="3576"/>
                    <a:pt x="12627" y="2184"/>
                  </a:cubicBezTo>
                  <a:lnTo>
                    <a:pt x="12621" y="2178"/>
                  </a:lnTo>
                  <a:cubicBezTo>
                    <a:pt x="12621" y="2175"/>
                    <a:pt x="12618" y="2175"/>
                    <a:pt x="12618" y="2175"/>
                  </a:cubicBezTo>
                  <a:lnTo>
                    <a:pt x="12600" y="2157"/>
                  </a:lnTo>
                  <a:cubicBezTo>
                    <a:pt x="11211" y="777"/>
                    <a:pt x="9331" y="1"/>
                    <a:pt x="73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99" name="Google Shape;199;p17"/>
          <p:cNvSpPr txBox="1"/>
          <p:nvPr/>
        </p:nvSpPr>
        <p:spPr>
          <a:xfrm>
            <a:off x="1388725" y="1907325"/>
            <a:ext cx="1610400" cy="7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very cold place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0" name="Google Shape;200;p17"/>
          <p:cNvSpPr txBox="1"/>
          <p:nvPr/>
        </p:nvSpPr>
        <p:spPr>
          <a:xfrm>
            <a:off x="1388600" y="2842500"/>
            <a:ext cx="1610400" cy="7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Mercury is the closest planet from the Sun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1" name="Google Shape;201;p17"/>
          <p:cNvSpPr txBox="1"/>
          <p:nvPr/>
        </p:nvSpPr>
        <p:spPr>
          <a:xfrm>
            <a:off x="1388600" y="3777675"/>
            <a:ext cx="1610400" cy="7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Neptune is the fourth-largest planet in the Solar System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2" name="Google Shape;202;p17"/>
          <p:cNvSpPr txBox="1"/>
          <p:nvPr/>
        </p:nvSpPr>
        <p:spPr>
          <a:xfrm>
            <a:off x="4026650" y="2842500"/>
            <a:ext cx="1610400" cy="7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is a gas giant and the biggest planet of them all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3" name="Google Shape;203;p17"/>
          <p:cNvSpPr txBox="1"/>
          <p:nvPr/>
        </p:nvSpPr>
        <p:spPr>
          <a:xfrm>
            <a:off x="4026650" y="3777675"/>
            <a:ext cx="1610400" cy="7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Saturn is composed mostly of hydrogen and helium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4" name="Google Shape;204;p17"/>
          <p:cNvSpPr txBox="1"/>
          <p:nvPr/>
        </p:nvSpPr>
        <p:spPr>
          <a:xfrm>
            <a:off x="6664575" y="1907325"/>
            <a:ext cx="1610400" cy="7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Venus has a beautiful name and is the second planet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5" name="Google Shape;205;p17"/>
          <p:cNvSpPr txBox="1"/>
          <p:nvPr/>
        </p:nvSpPr>
        <p:spPr>
          <a:xfrm>
            <a:off x="6664575" y="2842500"/>
            <a:ext cx="1610400" cy="7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Earth is the third planet from the Sun. We live on it!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7" name="Google Shape;1467;p44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Kanban Methodology Infographics</a:t>
            </a:r>
            <a:endParaRPr/>
          </a:p>
        </p:txBody>
      </p:sp>
      <p:sp>
        <p:nvSpPr>
          <p:cNvPr id="1468" name="Google Shape;1468;p44"/>
          <p:cNvSpPr/>
          <p:nvPr/>
        </p:nvSpPr>
        <p:spPr>
          <a:xfrm>
            <a:off x="1648815" y="2849537"/>
            <a:ext cx="5844026" cy="72418"/>
          </a:xfrm>
          <a:custGeom>
            <a:avLst/>
            <a:gdLst/>
            <a:ahLst/>
            <a:cxnLst/>
            <a:rect l="l" t="t" r="r" b="b"/>
            <a:pathLst>
              <a:path w="105312" h="1305" extrusionOk="0">
                <a:moveTo>
                  <a:pt x="530" y="1"/>
                </a:moveTo>
                <a:lnTo>
                  <a:pt x="286" y="103"/>
                </a:lnTo>
                <a:lnTo>
                  <a:pt x="123" y="286"/>
                </a:lnTo>
                <a:lnTo>
                  <a:pt x="21" y="510"/>
                </a:lnTo>
                <a:lnTo>
                  <a:pt x="1" y="653"/>
                </a:lnTo>
                <a:lnTo>
                  <a:pt x="21" y="775"/>
                </a:lnTo>
                <a:lnTo>
                  <a:pt x="123" y="1019"/>
                </a:lnTo>
                <a:lnTo>
                  <a:pt x="286" y="1182"/>
                </a:lnTo>
                <a:lnTo>
                  <a:pt x="530" y="1284"/>
                </a:lnTo>
                <a:lnTo>
                  <a:pt x="653" y="1304"/>
                </a:lnTo>
                <a:lnTo>
                  <a:pt x="104660" y="1304"/>
                </a:lnTo>
                <a:lnTo>
                  <a:pt x="104782" y="1284"/>
                </a:lnTo>
                <a:lnTo>
                  <a:pt x="105026" y="1182"/>
                </a:lnTo>
                <a:lnTo>
                  <a:pt x="105189" y="1019"/>
                </a:lnTo>
                <a:lnTo>
                  <a:pt x="105291" y="775"/>
                </a:lnTo>
                <a:lnTo>
                  <a:pt x="105311" y="653"/>
                </a:lnTo>
                <a:lnTo>
                  <a:pt x="105291" y="510"/>
                </a:lnTo>
                <a:lnTo>
                  <a:pt x="105189" y="286"/>
                </a:lnTo>
                <a:lnTo>
                  <a:pt x="105026" y="103"/>
                </a:lnTo>
                <a:lnTo>
                  <a:pt x="104782" y="1"/>
                </a:lnTo>
                <a:close/>
              </a:path>
            </a:pathLst>
          </a:custGeom>
          <a:solidFill>
            <a:srgbClr val="4140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9" name="Google Shape;1469;p44"/>
          <p:cNvSpPr/>
          <p:nvPr/>
        </p:nvSpPr>
        <p:spPr>
          <a:xfrm>
            <a:off x="767824" y="2847851"/>
            <a:ext cx="7605896" cy="75801"/>
          </a:xfrm>
          <a:custGeom>
            <a:avLst/>
            <a:gdLst/>
            <a:ahLst/>
            <a:cxnLst/>
            <a:rect l="l" t="t" r="r" b="b"/>
            <a:pathLst>
              <a:path w="105312" h="1305" extrusionOk="0">
                <a:moveTo>
                  <a:pt x="530" y="1"/>
                </a:moveTo>
                <a:lnTo>
                  <a:pt x="286" y="103"/>
                </a:lnTo>
                <a:lnTo>
                  <a:pt x="123" y="286"/>
                </a:lnTo>
                <a:lnTo>
                  <a:pt x="21" y="510"/>
                </a:lnTo>
                <a:lnTo>
                  <a:pt x="1" y="653"/>
                </a:lnTo>
                <a:lnTo>
                  <a:pt x="21" y="775"/>
                </a:lnTo>
                <a:lnTo>
                  <a:pt x="123" y="1019"/>
                </a:lnTo>
                <a:lnTo>
                  <a:pt x="286" y="1182"/>
                </a:lnTo>
                <a:lnTo>
                  <a:pt x="530" y="1284"/>
                </a:lnTo>
                <a:lnTo>
                  <a:pt x="653" y="1304"/>
                </a:lnTo>
                <a:lnTo>
                  <a:pt x="104660" y="1304"/>
                </a:lnTo>
                <a:lnTo>
                  <a:pt x="104782" y="1284"/>
                </a:lnTo>
                <a:lnTo>
                  <a:pt x="105026" y="1182"/>
                </a:lnTo>
                <a:lnTo>
                  <a:pt x="105189" y="1019"/>
                </a:lnTo>
                <a:lnTo>
                  <a:pt x="105291" y="775"/>
                </a:lnTo>
                <a:lnTo>
                  <a:pt x="105311" y="653"/>
                </a:lnTo>
                <a:lnTo>
                  <a:pt x="105291" y="510"/>
                </a:lnTo>
                <a:lnTo>
                  <a:pt x="105189" y="286"/>
                </a:lnTo>
                <a:lnTo>
                  <a:pt x="105026" y="103"/>
                </a:lnTo>
                <a:lnTo>
                  <a:pt x="104782" y="1"/>
                </a:lnTo>
                <a:close/>
              </a:path>
            </a:pathLst>
          </a:custGeom>
          <a:solidFill>
            <a:srgbClr val="B3B3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2"/>
              </a:solidFill>
            </a:endParaRPr>
          </a:p>
        </p:txBody>
      </p:sp>
      <p:sp>
        <p:nvSpPr>
          <p:cNvPr id="1470" name="Google Shape;1470;p44"/>
          <p:cNvSpPr/>
          <p:nvPr/>
        </p:nvSpPr>
        <p:spPr>
          <a:xfrm>
            <a:off x="767829" y="3040543"/>
            <a:ext cx="47502" cy="47557"/>
          </a:xfrm>
          <a:custGeom>
            <a:avLst/>
            <a:gdLst/>
            <a:ahLst/>
            <a:cxnLst/>
            <a:rect l="l" t="t" r="r" b="b"/>
            <a:pathLst>
              <a:path w="856" h="857" extrusionOk="0">
                <a:moveTo>
                  <a:pt x="428" y="1"/>
                </a:moveTo>
                <a:lnTo>
                  <a:pt x="265" y="21"/>
                </a:lnTo>
                <a:lnTo>
                  <a:pt x="21" y="245"/>
                </a:lnTo>
                <a:lnTo>
                  <a:pt x="0" y="428"/>
                </a:lnTo>
                <a:lnTo>
                  <a:pt x="21" y="591"/>
                </a:lnTo>
                <a:lnTo>
                  <a:pt x="265" y="836"/>
                </a:lnTo>
                <a:lnTo>
                  <a:pt x="428" y="856"/>
                </a:lnTo>
                <a:lnTo>
                  <a:pt x="611" y="836"/>
                </a:lnTo>
                <a:lnTo>
                  <a:pt x="835" y="591"/>
                </a:lnTo>
                <a:lnTo>
                  <a:pt x="856" y="428"/>
                </a:lnTo>
                <a:lnTo>
                  <a:pt x="835" y="245"/>
                </a:lnTo>
                <a:lnTo>
                  <a:pt x="611" y="21"/>
                </a:lnTo>
                <a:lnTo>
                  <a:pt x="42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1" name="Google Shape;1471;p44"/>
          <p:cNvSpPr/>
          <p:nvPr/>
        </p:nvSpPr>
        <p:spPr>
          <a:xfrm>
            <a:off x="1003767" y="3040543"/>
            <a:ext cx="47502" cy="47557"/>
          </a:xfrm>
          <a:custGeom>
            <a:avLst/>
            <a:gdLst/>
            <a:ahLst/>
            <a:cxnLst/>
            <a:rect l="l" t="t" r="r" b="b"/>
            <a:pathLst>
              <a:path w="856" h="857" extrusionOk="0">
                <a:moveTo>
                  <a:pt x="428" y="1"/>
                </a:moveTo>
                <a:lnTo>
                  <a:pt x="245" y="21"/>
                </a:lnTo>
                <a:lnTo>
                  <a:pt x="21" y="245"/>
                </a:lnTo>
                <a:lnTo>
                  <a:pt x="1" y="428"/>
                </a:lnTo>
                <a:lnTo>
                  <a:pt x="21" y="591"/>
                </a:lnTo>
                <a:lnTo>
                  <a:pt x="245" y="836"/>
                </a:lnTo>
                <a:lnTo>
                  <a:pt x="428" y="856"/>
                </a:lnTo>
                <a:lnTo>
                  <a:pt x="591" y="836"/>
                </a:lnTo>
                <a:lnTo>
                  <a:pt x="836" y="591"/>
                </a:lnTo>
                <a:lnTo>
                  <a:pt x="856" y="428"/>
                </a:lnTo>
                <a:lnTo>
                  <a:pt x="836" y="245"/>
                </a:lnTo>
                <a:lnTo>
                  <a:pt x="591" y="21"/>
                </a:lnTo>
                <a:lnTo>
                  <a:pt x="42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2" name="Google Shape;1472;p44"/>
          <p:cNvSpPr/>
          <p:nvPr/>
        </p:nvSpPr>
        <p:spPr>
          <a:xfrm>
            <a:off x="1239704" y="3040543"/>
            <a:ext cx="47557" cy="47557"/>
          </a:xfrm>
          <a:custGeom>
            <a:avLst/>
            <a:gdLst/>
            <a:ahLst/>
            <a:cxnLst/>
            <a:rect l="l" t="t" r="r" b="b"/>
            <a:pathLst>
              <a:path w="857" h="857" extrusionOk="0">
                <a:moveTo>
                  <a:pt x="429" y="1"/>
                </a:moveTo>
                <a:lnTo>
                  <a:pt x="245" y="21"/>
                </a:lnTo>
                <a:lnTo>
                  <a:pt x="21" y="245"/>
                </a:lnTo>
                <a:lnTo>
                  <a:pt x="1" y="428"/>
                </a:lnTo>
                <a:lnTo>
                  <a:pt x="21" y="591"/>
                </a:lnTo>
                <a:lnTo>
                  <a:pt x="245" y="836"/>
                </a:lnTo>
                <a:lnTo>
                  <a:pt x="429" y="856"/>
                </a:lnTo>
                <a:lnTo>
                  <a:pt x="591" y="836"/>
                </a:lnTo>
                <a:lnTo>
                  <a:pt x="836" y="591"/>
                </a:lnTo>
                <a:lnTo>
                  <a:pt x="856" y="428"/>
                </a:lnTo>
                <a:lnTo>
                  <a:pt x="836" y="245"/>
                </a:lnTo>
                <a:lnTo>
                  <a:pt x="591" y="21"/>
                </a:lnTo>
                <a:lnTo>
                  <a:pt x="42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3" name="Google Shape;1473;p44"/>
          <p:cNvSpPr/>
          <p:nvPr/>
        </p:nvSpPr>
        <p:spPr>
          <a:xfrm>
            <a:off x="1475697" y="3040543"/>
            <a:ext cx="48667" cy="47557"/>
          </a:xfrm>
          <a:custGeom>
            <a:avLst/>
            <a:gdLst/>
            <a:ahLst/>
            <a:cxnLst/>
            <a:rect l="l" t="t" r="r" b="b"/>
            <a:pathLst>
              <a:path w="877" h="857" extrusionOk="0">
                <a:moveTo>
                  <a:pt x="428" y="1"/>
                </a:moveTo>
                <a:lnTo>
                  <a:pt x="265" y="21"/>
                </a:lnTo>
                <a:lnTo>
                  <a:pt x="21" y="245"/>
                </a:lnTo>
                <a:lnTo>
                  <a:pt x="1" y="428"/>
                </a:lnTo>
                <a:lnTo>
                  <a:pt x="21" y="591"/>
                </a:lnTo>
                <a:lnTo>
                  <a:pt x="265" y="836"/>
                </a:lnTo>
                <a:lnTo>
                  <a:pt x="428" y="856"/>
                </a:lnTo>
                <a:lnTo>
                  <a:pt x="612" y="836"/>
                </a:lnTo>
                <a:lnTo>
                  <a:pt x="836" y="591"/>
                </a:lnTo>
                <a:lnTo>
                  <a:pt x="876" y="428"/>
                </a:lnTo>
                <a:lnTo>
                  <a:pt x="836" y="245"/>
                </a:lnTo>
                <a:lnTo>
                  <a:pt x="612" y="21"/>
                </a:lnTo>
                <a:lnTo>
                  <a:pt x="42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4" name="Google Shape;1474;p44"/>
          <p:cNvSpPr/>
          <p:nvPr/>
        </p:nvSpPr>
        <p:spPr>
          <a:xfrm>
            <a:off x="1712800" y="3040543"/>
            <a:ext cx="47557" cy="47557"/>
          </a:xfrm>
          <a:custGeom>
            <a:avLst/>
            <a:gdLst/>
            <a:ahLst/>
            <a:cxnLst/>
            <a:rect l="l" t="t" r="r" b="b"/>
            <a:pathLst>
              <a:path w="857" h="857" extrusionOk="0">
                <a:moveTo>
                  <a:pt x="429" y="1"/>
                </a:moveTo>
                <a:lnTo>
                  <a:pt x="266" y="21"/>
                </a:lnTo>
                <a:lnTo>
                  <a:pt x="21" y="245"/>
                </a:lnTo>
                <a:lnTo>
                  <a:pt x="1" y="428"/>
                </a:lnTo>
                <a:lnTo>
                  <a:pt x="21" y="591"/>
                </a:lnTo>
                <a:lnTo>
                  <a:pt x="266" y="836"/>
                </a:lnTo>
                <a:lnTo>
                  <a:pt x="429" y="856"/>
                </a:lnTo>
                <a:lnTo>
                  <a:pt x="612" y="836"/>
                </a:lnTo>
                <a:lnTo>
                  <a:pt x="836" y="591"/>
                </a:lnTo>
                <a:lnTo>
                  <a:pt x="856" y="428"/>
                </a:lnTo>
                <a:lnTo>
                  <a:pt x="836" y="245"/>
                </a:lnTo>
                <a:lnTo>
                  <a:pt x="612" y="21"/>
                </a:lnTo>
                <a:lnTo>
                  <a:pt x="42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5" name="Google Shape;1475;p44"/>
          <p:cNvSpPr/>
          <p:nvPr/>
        </p:nvSpPr>
        <p:spPr>
          <a:xfrm>
            <a:off x="1948793" y="3040543"/>
            <a:ext cx="47502" cy="47557"/>
          </a:xfrm>
          <a:custGeom>
            <a:avLst/>
            <a:gdLst/>
            <a:ahLst/>
            <a:cxnLst/>
            <a:rect l="l" t="t" r="r" b="b"/>
            <a:pathLst>
              <a:path w="856" h="857" extrusionOk="0">
                <a:moveTo>
                  <a:pt x="428" y="1"/>
                </a:moveTo>
                <a:lnTo>
                  <a:pt x="265" y="21"/>
                </a:lnTo>
                <a:lnTo>
                  <a:pt x="20" y="245"/>
                </a:lnTo>
                <a:lnTo>
                  <a:pt x="0" y="428"/>
                </a:lnTo>
                <a:lnTo>
                  <a:pt x="20" y="591"/>
                </a:lnTo>
                <a:lnTo>
                  <a:pt x="265" y="836"/>
                </a:lnTo>
                <a:lnTo>
                  <a:pt x="428" y="856"/>
                </a:lnTo>
                <a:lnTo>
                  <a:pt x="591" y="836"/>
                </a:lnTo>
                <a:lnTo>
                  <a:pt x="835" y="591"/>
                </a:lnTo>
                <a:lnTo>
                  <a:pt x="855" y="428"/>
                </a:lnTo>
                <a:lnTo>
                  <a:pt x="835" y="245"/>
                </a:lnTo>
                <a:lnTo>
                  <a:pt x="591" y="21"/>
                </a:lnTo>
                <a:lnTo>
                  <a:pt x="42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6" name="Google Shape;1476;p44"/>
          <p:cNvSpPr/>
          <p:nvPr/>
        </p:nvSpPr>
        <p:spPr>
          <a:xfrm>
            <a:off x="2184731" y="3040543"/>
            <a:ext cx="47502" cy="47557"/>
          </a:xfrm>
          <a:custGeom>
            <a:avLst/>
            <a:gdLst/>
            <a:ahLst/>
            <a:cxnLst/>
            <a:rect l="l" t="t" r="r" b="b"/>
            <a:pathLst>
              <a:path w="856" h="857" extrusionOk="0">
                <a:moveTo>
                  <a:pt x="428" y="1"/>
                </a:moveTo>
                <a:lnTo>
                  <a:pt x="245" y="21"/>
                </a:lnTo>
                <a:lnTo>
                  <a:pt x="21" y="245"/>
                </a:lnTo>
                <a:lnTo>
                  <a:pt x="0" y="428"/>
                </a:lnTo>
                <a:lnTo>
                  <a:pt x="21" y="591"/>
                </a:lnTo>
                <a:lnTo>
                  <a:pt x="245" y="836"/>
                </a:lnTo>
                <a:lnTo>
                  <a:pt x="428" y="856"/>
                </a:lnTo>
                <a:lnTo>
                  <a:pt x="591" y="836"/>
                </a:lnTo>
                <a:lnTo>
                  <a:pt x="835" y="591"/>
                </a:lnTo>
                <a:lnTo>
                  <a:pt x="856" y="428"/>
                </a:lnTo>
                <a:lnTo>
                  <a:pt x="835" y="245"/>
                </a:lnTo>
                <a:lnTo>
                  <a:pt x="591" y="21"/>
                </a:lnTo>
                <a:lnTo>
                  <a:pt x="428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7" name="Google Shape;1477;p44"/>
          <p:cNvSpPr/>
          <p:nvPr/>
        </p:nvSpPr>
        <p:spPr>
          <a:xfrm>
            <a:off x="2420668" y="3040543"/>
            <a:ext cx="48611" cy="47557"/>
          </a:xfrm>
          <a:custGeom>
            <a:avLst/>
            <a:gdLst/>
            <a:ahLst/>
            <a:cxnLst/>
            <a:rect l="l" t="t" r="r" b="b"/>
            <a:pathLst>
              <a:path w="876" h="857" extrusionOk="0">
                <a:moveTo>
                  <a:pt x="448" y="1"/>
                </a:moveTo>
                <a:lnTo>
                  <a:pt x="265" y="21"/>
                </a:lnTo>
                <a:lnTo>
                  <a:pt x="41" y="245"/>
                </a:lnTo>
                <a:lnTo>
                  <a:pt x="0" y="428"/>
                </a:lnTo>
                <a:lnTo>
                  <a:pt x="41" y="591"/>
                </a:lnTo>
                <a:lnTo>
                  <a:pt x="265" y="836"/>
                </a:lnTo>
                <a:lnTo>
                  <a:pt x="448" y="856"/>
                </a:lnTo>
                <a:lnTo>
                  <a:pt x="611" y="836"/>
                </a:lnTo>
                <a:lnTo>
                  <a:pt x="835" y="591"/>
                </a:lnTo>
                <a:lnTo>
                  <a:pt x="876" y="428"/>
                </a:lnTo>
                <a:lnTo>
                  <a:pt x="835" y="245"/>
                </a:lnTo>
                <a:lnTo>
                  <a:pt x="611" y="21"/>
                </a:lnTo>
                <a:lnTo>
                  <a:pt x="448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8" name="Google Shape;1478;p44"/>
          <p:cNvSpPr/>
          <p:nvPr/>
        </p:nvSpPr>
        <p:spPr>
          <a:xfrm>
            <a:off x="2657716" y="3040543"/>
            <a:ext cx="47502" cy="47557"/>
          </a:xfrm>
          <a:custGeom>
            <a:avLst/>
            <a:gdLst/>
            <a:ahLst/>
            <a:cxnLst/>
            <a:rect l="l" t="t" r="r" b="b"/>
            <a:pathLst>
              <a:path w="856" h="857" extrusionOk="0">
                <a:moveTo>
                  <a:pt x="428" y="1"/>
                </a:moveTo>
                <a:lnTo>
                  <a:pt x="265" y="21"/>
                </a:lnTo>
                <a:lnTo>
                  <a:pt x="21" y="245"/>
                </a:lnTo>
                <a:lnTo>
                  <a:pt x="0" y="428"/>
                </a:lnTo>
                <a:lnTo>
                  <a:pt x="21" y="591"/>
                </a:lnTo>
                <a:lnTo>
                  <a:pt x="265" y="836"/>
                </a:lnTo>
                <a:lnTo>
                  <a:pt x="428" y="856"/>
                </a:lnTo>
                <a:lnTo>
                  <a:pt x="611" y="836"/>
                </a:lnTo>
                <a:lnTo>
                  <a:pt x="835" y="591"/>
                </a:lnTo>
                <a:lnTo>
                  <a:pt x="856" y="428"/>
                </a:lnTo>
                <a:lnTo>
                  <a:pt x="835" y="245"/>
                </a:lnTo>
                <a:lnTo>
                  <a:pt x="611" y="21"/>
                </a:lnTo>
                <a:lnTo>
                  <a:pt x="428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9" name="Google Shape;1479;p44"/>
          <p:cNvSpPr/>
          <p:nvPr/>
        </p:nvSpPr>
        <p:spPr>
          <a:xfrm>
            <a:off x="2893653" y="3040543"/>
            <a:ext cx="47502" cy="47557"/>
          </a:xfrm>
          <a:custGeom>
            <a:avLst/>
            <a:gdLst/>
            <a:ahLst/>
            <a:cxnLst/>
            <a:rect l="l" t="t" r="r" b="b"/>
            <a:pathLst>
              <a:path w="856" h="857" extrusionOk="0">
                <a:moveTo>
                  <a:pt x="428" y="1"/>
                </a:moveTo>
                <a:lnTo>
                  <a:pt x="265" y="21"/>
                </a:lnTo>
                <a:lnTo>
                  <a:pt x="21" y="245"/>
                </a:lnTo>
                <a:lnTo>
                  <a:pt x="1" y="428"/>
                </a:lnTo>
                <a:lnTo>
                  <a:pt x="21" y="591"/>
                </a:lnTo>
                <a:lnTo>
                  <a:pt x="265" y="836"/>
                </a:lnTo>
                <a:lnTo>
                  <a:pt x="428" y="856"/>
                </a:lnTo>
                <a:lnTo>
                  <a:pt x="612" y="836"/>
                </a:lnTo>
                <a:lnTo>
                  <a:pt x="836" y="591"/>
                </a:lnTo>
                <a:lnTo>
                  <a:pt x="856" y="428"/>
                </a:lnTo>
                <a:lnTo>
                  <a:pt x="836" y="245"/>
                </a:lnTo>
                <a:lnTo>
                  <a:pt x="612" y="21"/>
                </a:lnTo>
                <a:lnTo>
                  <a:pt x="428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0" name="Google Shape;1480;p44"/>
          <p:cNvSpPr/>
          <p:nvPr/>
        </p:nvSpPr>
        <p:spPr>
          <a:xfrm>
            <a:off x="3129591" y="3040543"/>
            <a:ext cx="47557" cy="47557"/>
          </a:xfrm>
          <a:custGeom>
            <a:avLst/>
            <a:gdLst/>
            <a:ahLst/>
            <a:cxnLst/>
            <a:rect l="l" t="t" r="r" b="b"/>
            <a:pathLst>
              <a:path w="857" h="857" extrusionOk="0">
                <a:moveTo>
                  <a:pt x="428" y="1"/>
                </a:moveTo>
                <a:lnTo>
                  <a:pt x="245" y="21"/>
                </a:lnTo>
                <a:lnTo>
                  <a:pt x="21" y="245"/>
                </a:lnTo>
                <a:lnTo>
                  <a:pt x="1" y="428"/>
                </a:lnTo>
                <a:lnTo>
                  <a:pt x="21" y="591"/>
                </a:lnTo>
                <a:lnTo>
                  <a:pt x="245" y="836"/>
                </a:lnTo>
                <a:lnTo>
                  <a:pt x="428" y="856"/>
                </a:lnTo>
                <a:lnTo>
                  <a:pt x="591" y="836"/>
                </a:lnTo>
                <a:lnTo>
                  <a:pt x="836" y="591"/>
                </a:lnTo>
                <a:lnTo>
                  <a:pt x="856" y="428"/>
                </a:lnTo>
                <a:lnTo>
                  <a:pt x="836" y="245"/>
                </a:lnTo>
                <a:lnTo>
                  <a:pt x="591" y="21"/>
                </a:lnTo>
                <a:lnTo>
                  <a:pt x="428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1" name="Google Shape;1481;p44"/>
          <p:cNvSpPr/>
          <p:nvPr/>
        </p:nvSpPr>
        <p:spPr>
          <a:xfrm>
            <a:off x="3365584" y="3040543"/>
            <a:ext cx="47557" cy="47557"/>
          </a:xfrm>
          <a:custGeom>
            <a:avLst/>
            <a:gdLst/>
            <a:ahLst/>
            <a:cxnLst/>
            <a:rect l="l" t="t" r="r" b="b"/>
            <a:pathLst>
              <a:path w="857" h="857" extrusionOk="0">
                <a:moveTo>
                  <a:pt x="429" y="1"/>
                </a:moveTo>
                <a:lnTo>
                  <a:pt x="245" y="21"/>
                </a:lnTo>
                <a:lnTo>
                  <a:pt x="21" y="245"/>
                </a:lnTo>
                <a:lnTo>
                  <a:pt x="1" y="428"/>
                </a:lnTo>
                <a:lnTo>
                  <a:pt x="21" y="591"/>
                </a:lnTo>
                <a:lnTo>
                  <a:pt x="245" y="836"/>
                </a:lnTo>
                <a:lnTo>
                  <a:pt x="429" y="856"/>
                </a:lnTo>
                <a:lnTo>
                  <a:pt x="592" y="836"/>
                </a:lnTo>
                <a:lnTo>
                  <a:pt x="836" y="591"/>
                </a:lnTo>
                <a:lnTo>
                  <a:pt x="856" y="428"/>
                </a:lnTo>
                <a:lnTo>
                  <a:pt x="836" y="245"/>
                </a:lnTo>
                <a:lnTo>
                  <a:pt x="592" y="21"/>
                </a:lnTo>
                <a:lnTo>
                  <a:pt x="429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2" name="Google Shape;1482;p44"/>
          <p:cNvSpPr/>
          <p:nvPr/>
        </p:nvSpPr>
        <p:spPr>
          <a:xfrm>
            <a:off x="3601577" y="3040543"/>
            <a:ext cx="48667" cy="47557"/>
          </a:xfrm>
          <a:custGeom>
            <a:avLst/>
            <a:gdLst/>
            <a:ahLst/>
            <a:cxnLst/>
            <a:rect l="l" t="t" r="r" b="b"/>
            <a:pathLst>
              <a:path w="877" h="857" extrusionOk="0">
                <a:moveTo>
                  <a:pt x="429" y="1"/>
                </a:moveTo>
                <a:lnTo>
                  <a:pt x="266" y="21"/>
                </a:lnTo>
                <a:lnTo>
                  <a:pt x="42" y="245"/>
                </a:lnTo>
                <a:lnTo>
                  <a:pt x="1" y="428"/>
                </a:lnTo>
                <a:lnTo>
                  <a:pt x="42" y="591"/>
                </a:lnTo>
                <a:lnTo>
                  <a:pt x="266" y="836"/>
                </a:lnTo>
                <a:lnTo>
                  <a:pt x="429" y="856"/>
                </a:lnTo>
                <a:lnTo>
                  <a:pt x="612" y="836"/>
                </a:lnTo>
                <a:lnTo>
                  <a:pt x="836" y="591"/>
                </a:lnTo>
                <a:lnTo>
                  <a:pt x="877" y="428"/>
                </a:lnTo>
                <a:lnTo>
                  <a:pt x="836" y="245"/>
                </a:lnTo>
                <a:lnTo>
                  <a:pt x="612" y="21"/>
                </a:lnTo>
                <a:lnTo>
                  <a:pt x="429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3" name="Google Shape;1483;p44"/>
          <p:cNvSpPr/>
          <p:nvPr/>
        </p:nvSpPr>
        <p:spPr>
          <a:xfrm>
            <a:off x="3838680" y="3040543"/>
            <a:ext cx="47502" cy="47557"/>
          </a:xfrm>
          <a:custGeom>
            <a:avLst/>
            <a:gdLst/>
            <a:ahLst/>
            <a:cxnLst/>
            <a:rect l="l" t="t" r="r" b="b"/>
            <a:pathLst>
              <a:path w="856" h="857" extrusionOk="0">
                <a:moveTo>
                  <a:pt x="428" y="1"/>
                </a:moveTo>
                <a:lnTo>
                  <a:pt x="265" y="21"/>
                </a:lnTo>
                <a:lnTo>
                  <a:pt x="20" y="245"/>
                </a:lnTo>
                <a:lnTo>
                  <a:pt x="0" y="428"/>
                </a:lnTo>
                <a:lnTo>
                  <a:pt x="20" y="591"/>
                </a:lnTo>
                <a:lnTo>
                  <a:pt x="265" y="836"/>
                </a:lnTo>
                <a:lnTo>
                  <a:pt x="428" y="856"/>
                </a:lnTo>
                <a:lnTo>
                  <a:pt x="611" y="836"/>
                </a:lnTo>
                <a:lnTo>
                  <a:pt x="835" y="591"/>
                </a:lnTo>
                <a:lnTo>
                  <a:pt x="855" y="428"/>
                </a:lnTo>
                <a:lnTo>
                  <a:pt x="835" y="245"/>
                </a:lnTo>
                <a:lnTo>
                  <a:pt x="611" y="21"/>
                </a:lnTo>
                <a:lnTo>
                  <a:pt x="428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4" name="Google Shape;1484;p44"/>
          <p:cNvSpPr/>
          <p:nvPr/>
        </p:nvSpPr>
        <p:spPr>
          <a:xfrm>
            <a:off x="4074617" y="3040543"/>
            <a:ext cx="47502" cy="47557"/>
          </a:xfrm>
          <a:custGeom>
            <a:avLst/>
            <a:gdLst/>
            <a:ahLst/>
            <a:cxnLst/>
            <a:rect l="l" t="t" r="r" b="b"/>
            <a:pathLst>
              <a:path w="856" h="857" extrusionOk="0">
                <a:moveTo>
                  <a:pt x="428" y="1"/>
                </a:moveTo>
                <a:lnTo>
                  <a:pt x="265" y="21"/>
                </a:lnTo>
                <a:lnTo>
                  <a:pt x="21" y="245"/>
                </a:lnTo>
                <a:lnTo>
                  <a:pt x="0" y="428"/>
                </a:lnTo>
                <a:lnTo>
                  <a:pt x="21" y="591"/>
                </a:lnTo>
                <a:lnTo>
                  <a:pt x="265" y="836"/>
                </a:lnTo>
                <a:lnTo>
                  <a:pt x="428" y="856"/>
                </a:lnTo>
                <a:lnTo>
                  <a:pt x="591" y="836"/>
                </a:lnTo>
                <a:lnTo>
                  <a:pt x="835" y="591"/>
                </a:lnTo>
                <a:lnTo>
                  <a:pt x="856" y="428"/>
                </a:lnTo>
                <a:lnTo>
                  <a:pt x="835" y="245"/>
                </a:lnTo>
                <a:lnTo>
                  <a:pt x="591" y="21"/>
                </a:lnTo>
                <a:lnTo>
                  <a:pt x="428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5" name="Google Shape;1485;p44"/>
          <p:cNvSpPr/>
          <p:nvPr/>
        </p:nvSpPr>
        <p:spPr>
          <a:xfrm>
            <a:off x="4310555" y="3040543"/>
            <a:ext cx="47502" cy="47557"/>
          </a:xfrm>
          <a:custGeom>
            <a:avLst/>
            <a:gdLst/>
            <a:ahLst/>
            <a:cxnLst/>
            <a:rect l="l" t="t" r="r" b="b"/>
            <a:pathLst>
              <a:path w="856" h="857" extrusionOk="0">
                <a:moveTo>
                  <a:pt x="428" y="1"/>
                </a:moveTo>
                <a:lnTo>
                  <a:pt x="245" y="21"/>
                </a:lnTo>
                <a:lnTo>
                  <a:pt x="21" y="245"/>
                </a:lnTo>
                <a:lnTo>
                  <a:pt x="0" y="428"/>
                </a:lnTo>
                <a:lnTo>
                  <a:pt x="21" y="591"/>
                </a:lnTo>
                <a:lnTo>
                  <a:pt x="245" y="836"/>
                </a:lnTo>
                <a:lnTo>
                  <a:pt x="428" y="856"/>
                </a:lnTo>
                <a:lnTo>
                  <a:pt x="591" y="836"/>
                </a:lnTo>
                <a:lnTo>
                  <a:pt x="835" y="591"/>
                </a:lnTo>
                <a:lnTo>
                  <a:pt x="856" y="428"/>
                </a:lnTo>
                <a:lnTo>
                  <a:pt x="835" y="245"/>
                </a:lnTo>
                <a:lnTo>
                  <a:pt x="591" y="21"/>
                </a:lnTo>
                <a:lnTo>
                  <a:pt x="428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6" name="Google Shape;1486;p44"/>
          <p:cNvSpPr/>
          <p:nvPr/>
        </p:nvSpPr>
        <p:spPr>
          <a:xfrm>
            <a:off x="4546493" y="3040543"/>
            <a:ext cx="48667" cy="47557"/>
          </a:xfrm>
          <a:custGeom>
            <a:avLst/>
            <a:gdLst/>
            <a:ahLst/>
            <a:cxnLst/>
            <a:rect l="l" t="t" r="r" b="b"/>
            <a:pathLst>
              <a:path w="877" h="857" extrusionOk="0">
                <a:moveTo>
                  <a:pt x="448" y="1"/>
                </a:moveTo>
                <a:lnTo>
                  <a:pt x="265" y="21"/>
                </a:lnTo>
                <a:lnTo>
                  <a:pt x="41" y="245"/>
                </a:lnTo>
                <a:lnTo>
                  <a:pt x="0" y="428"/>
                </a:lnTo>
                <a:lnTo>
                  <a:pt x="41" y="591"/>
                </a:lnTo>
                <a:lnTo>
                  <a:pt x="265" y="836"/>
                </a:lnTo>
                <a:lnTo>
                  <a:pt x="448" y="856"/>
                </a:lnTo>
                <a:lnTo>
                  <a:pt x="611" y="836"/>
                </a:lnTo>
                <a:lnTo>
                  <a:pt x="856" y="591"/>
                </a:lnTo>
                <a:lnTo>
                  <a:pt x="876" y="428"/>
                </a:lnTo>
                <a:lnTo>
                  <a:pt x="856" y="245"/>
                </a:lnTo>
                <a:lnTo>
                  <a:pt x="611" y="21"/>
                </a:lnTo>
                <a:lnTo>
                  <a:pt x="448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7" name="Google Shape;1487;p44"/>
          <p:cNvSpPr/>
          <p:nvPr/>
        </p:nvSpPr>
        <p:spPr>
          <a:xfrm>
            <a:off x="4783595" y="3040543"/>
            <a:ext cx="47502" cy="47557"/>
          </a:xfrm>
          <a:custGeom>
            <a:avLst/>
            <a:gdLst/>
            <a:ahLst/>
            <a:cxnLst/>
            <a:rect l="l" t="t" r="r" b="b"/>
            <a:pathLst>
              <a:path w="856" h="857" extrusionOk="0">
                <a:moveTo>
                  <a:pt x="428" y="1"/>
                </a:moveTo>
                <a:lnTo>
                  <a:pt x="265" y="21"/>
                </a:lnTo>
                <a:lnTo>
                  <a:pt x="21" y="245"/>
                </a:lnTo>
                <a:lnTo>
                  <a:pt x="1" y="428"/>
                </a:lnTo>
                <a:lnTo>
                  <a:pt x="21" y="591"/>
                </a:lnTo>
                <a:lnTo>
                  <a:pt x="265" y="836"/>
                </a:lnTo>
                <a:lnTo>
                  <a:pt x="428" y="856"/>
                </a:lnTo>
                <a:lnTo>
                  <a:pt x="611" y="836"/>
                </a:lnTo>
                <a:lnTo>
                  <a:pt x="836" y="591"/>
                </a:lnTo>
                <a:lnTo>
                  <a:pt x="856" y="428"/>
                </a:lnTo>
                <a:lnTo>
                  <a:pt x="836" y="245"/>
                </a:lnTo>
                <a:lnTo>
                  <a:pt x="611" y="21"/>
                </a:lnTo>
                <a:lnTo>
                  <a:pt x="428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8" name="Google Shape;1488;p44"/>
          <p:cNvSpPr/>
          <p:nvPr/>
        </p:nvSpPr>
        <p:spPr>
          <a:xfrm>
            <a:off x="5019533" y="3040543"/>
            <a:ext cx="47557" cy="47557"/>
          </a:xfrm>
          <a:custGeom>
            <a:avLst/>
            <a:gdLst/>
            <a:ahLst/>
            <a:cxnLst/>
            <a:rect l="l" t="t" r="r" b="b"/>
            <a:pathLst>
              <a:path w="857" h="857" extrusionOk="0">
                <a:moveTo>
                  <a:pt x="428" y="1"/>
                </a:moveTo>
                <a:lnTo>
                  <a:pt x="265" y="21"/>
                </a:lnTo>
                <a:lnTo>
                  <a:pt x="21" y="245"/>
                </a:lnTo>
                <a:lnTo>
                  <a:pt x="1" y="428"/>
                </a:lnTo>
                <a:lnTo>
                  <a:pt x="21" y="591"/>
                </a:lnTo>
                <a:lnTo>
                  <a:pt x="265" y="836"/>
                </a:lnTo>
                <a:lnTo>
                  <a:pt x="428" y="856"/>
                </a:lnTo>
                <a:lnTo>
                  <a:pt x="612" y="836"/>
                </a:lnTo>
                <a:lnTo>
                  <a:pt x="836" y="591"/>
                </a:lnTo>
                <a:lnTo>
                  <a:pt x="856" y="428"/>
                </a:lnTo>
                <a:lnTo>
                  <a:pt x="836" y="245"/>
                </a:lnTo>
                <a:lnTo>
                  <a:pt x="612" y="21"/>
                </a:lnTo>
                <a:lnTo>
                  <a:pt x="428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9" name="Google Shape;1489;p44"/>
          <p:cNvSpPr/>
          <p:nvPr/>
        </p:nvSpPr>
        <p:spPr>
          <a:xfrm>
            <a:off x="5255526" y="3040543"/>
            <a:ext cx="47557" cy="47557"/>
          </a:xfrm>
          <a:custGeom>
            <a:avLst/>
            <a:gdLst/>
            <a:ahLst/>
            <a:cxnLst/>
            <a:rect l="l" t="t" r="r" b="b"/>
            <a:pathLst>
              <a:path w="857" h="857" extrusionOk="0">
                <a:moveTo>
                  <a:pt x="429" y="1"/>
                </a:moveTo>
                <a:lnTo>
                  <a:pt x="245" y="21"/>
                </a:lnTo>
                <a:lnTo>
                  <a:pt x="21" y="245"/>
                </a:lnTo>
                <a:lnTo>
                  <a:pt x="1" y="428"/>
                </a:lnTo>
                <a:lnTo>
                  <a:pt x="21" y="591"/>
                </a:lnTo>
                <a:lnTo>
                  <a:pt x="245" y="836"/>
                </a:lnTo>
                <a:lnTo>
                  <a:pt x="429" y="856"/>
                </a:lnTo>
                <a:lnTo>
                  <a:pt x="592" y="836"/>
                </a:lnTo>
                <a:lnTo>
                  <a:pt x="836" y="591"/>
                </a:lnTo>
                <a:lnTo>
                  <a:pt x="856" y="428"/>
                </a:lnTo>
                <a:lnTo>
                  <a:pt x="836" y="245"/>
                </a:lnTo>
                <a:lnTo>
                  <a:pt x="592" y="21"/>
                </a:lnTo>
                <a:lnTo>
                  <a:pt x="429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0" name="Google Shape;1490;p44"/>
          <p:cNvSpPr/>
          <p:nvPr/>
        </p:nvSpPr>
        <p:spPr>
          <a:xfrm>
            <a:off x="5491519" y="3040543"/>
            <a:ext cx="47502" cy="47557"/>
          </a:xfrm>
          <a:custGeom>
            <a:avLst/>
            <a:gdLst/>
            <a:ahLst/>
            <a:cxnLst/>
            <a:rect l="l" t="t" r="r" b="b"/>
            <a:pathLst>
              <a:path w="856" h="857" extrusionOk="0">
                <a:moveTo>
                  <a:pt x="428" y="1"/>
                </a:moveTo>
                <a:lnTo>
                  <a:pt x="245" y="21"/>
                </a:lnTo>
                <a:lnTo>
                  <a:pt x="21" y="245"/>
                </a:lnTo>
                <a:lnTo>
                  <a:pt x="0" y="428"/>
                </a:lnTo>
                <a:lnTo>
                  <a:pt x="21" y="591"/>
                </a:lnTo>
                <a:lnTo>
                  <a:pt x="245" y="836"/>
                </a:lnTo>
                <a:lnTo>
                  <a:pt x="428" y="856"/>
                </a:lnTo>
                <a:lnTo>
                  <a:pt x="591" y="836"/>
                </a:lnTo>
                <a:lnTo>
                  <a:pt x="835" y="591"/>
                </a:lnTo>
                <a:lnTo>
                  <a:pt x="855" y="428"/>
                </a:lnTo>
                <a:lnTo>
                  <a:pt x="835" y="245"/>
                </a:lnTo>
                <a:lnTo>
                  <a:pt x="591" y="21"/>
                </a:lnTo>
                <a:lnTo>
                  <a:pt x="42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1" name="Google Shape;1491;p44"/>
          <p:cNvSpPr/>
          <p:nvPr/>
        </p:nvSpPr>
        <p:spPr>
          <a:xfrm>
            <a:off x="5727457" y="3040543"/>
            <a:ext cx="48667" cy="47557"/>
          </a:xfrm>
          <a:custGeom>
            <a:avLst/>
            <a:gdLst/>
            <a:ahLst/>
            <a:cxnLst/>
            <a:rect l="l" t="t" r="r" b="b"/>
            <a:pathLst>
              <a:path w="877" h="857" extrusionOk="0">
                <a:moveTo>
                  <a:pt x="429" y="1"/>
                </a:moveTo>
                <a:lnTo>
                  <a:pt x="266" y="21"/>
                </a:lnTo>
                <a:lnTo>
                  <a:pt x="42" y="245"/>
                </a:lnTo>
                <a:lnTo>
                  <a:pt x="1" y="428"/>
                </a:lnTo>
                <a:lnTo>
                  <a:pt x="42" y="591"/>
                </a:lnTo>
                <a:lnTo>
                  <a:pt x="266" y="836"/>
                </a:lnTo>
                <a:lnTo>
                  <a:pt x="429" y="856"/>
                </a:lnTo>
                <a:lnTo>
                  <a:pt x="612" y="836"/>
                </a:lnTo>
                <a:lnTo>
                  <a:pt x="836" y="591"/>
                </a:lnTo>
                <a:lnTo>
                  <a:pt x="877" y="428"/>
                </a:lnTo>
                <a:lnTo>
                  <a:pt x="836" y="245"/>
                </a:lnTo>
                <a:lnTo>
                  <a:pt x="612" y="21"/>
                </a:lnTo>
                <a:lnTo>
                  <a:pt x="429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2" name="Google Shape;1492;p44"/>
          <p:cNvSpPr/>
          <p:nvPr/>
        </p:nvSpPr>
        <p:spPr>
          <a:xfrm>
            <a:off x="5964560" y="3040543"/>
            <a:ext cx="47502" cy="47557"/>
          </a:xfrm>
          <a:custGeom>
            <a:avLst/>
            <a:gdLst/>
            <a:ahLst/>
            <a:cxnLst/>
            <a:rect l="l" t="t" r="r" b="b"/>
            <a:pathLst>
              <a:path w="856" h="857" extrusionOk="0">
                <a:moveTo>
                  <a:pt x="428" y="1"/>
                </a:moveTo>
                <a:lnTo>
                  <a:pt x="265" y="21"/>
                </a:lnTo>
                <a:lnTo>
                  <a:pt x="21" y="245"/>
                </a:lnTo>
                <a:lnTo>
                  <a:pt x="0" y="428"/>
                </a:lnTo>
                <a:lnTo>
                  <a:pt x="21" y="591"/>
                </a:lnTo>
                <a:lnTo>
                  <a:pt x="265" y="836"/>
                </a:lnTo>
                <a:lnTo>
                  <a:pt x="428" y="856"/>
                </a:lnTo>
                <a:lnTo>
                  <a:pt x="611" y="836"/>
                </a:lnTo>
                <a:lnTo>
                  <a:pt x="835" y="591"/>
                </a:lnTo>
                <a:lnTo>
                  <a:pt x="856" y="428"/>
                </a:lnTo>
                <a:lnTo>
                  <a:pt x="835" y="245"/>
                </a:lnTo>
                <a:lnTo>
                  <a:pt x="611" y="21"/>
                </a:lnTo>
                <a:lnTo>
                  <a:pt x="42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3" name="Google Shape;1493;p44"/>
          <p:cNvSpPr/>
          <p:nvPr/>
        </p:nvSpPr>
        <p:spPr>
          <a:xfrm>
            <a:off x="6200497" y="3040543"/>
            <a:ext cx="47502" cy="47557"/>
          </a:xfrm>
          <a:custGeom>
            <a:avLst/>
            <a:gdLst/>
            <a:ahLst/>
            <a:cxnLst/>
            <a:rect l="l" t="t" r="r" b="b"/>
            <a:pathLst>
              <a:path w="856" h="857" extrusionOk="0">
                <a:moveTo>
                  <a:pt x="428" y="1"/>
                </a:moveTo>
                <a:lnTo>
                  <a:pt x="265" y="21"/>
                </a:lnTo>
                <a:lnTo>
                  <a:pt x="21" y="245"/>
                </a:lnTo>
                <a:lnTo>
                  <a:pt x="0" y="428"/>
                </a:lnTo>
                <a:lnTo>
                  <a:pt x="21" y="591"/>
                </a:lnTo>
                <a:lnTo>
                  <a:pt x="265" y="836"/>
                </a:lnTo>
                <a:lnTo>
                  <a:pt x="428" y="856"/>
                </a:lnTo>
                <a:lnTo>
                  <a:pt x="611" y="836"/>
                </a:lnTo>
                <a:lnTo>
                  <a:pt x="835" y="591"/>
                </a:lnTo>
                <a:lnTo>
                  <a:pt x="856" y="428"/>
                </a:lnTo>
                <a:lnTo>
                  <a:pt x="835" y="245"/>
                </a:lnTo>
                <a:lnTo>
                  <a:pt x="611" y="21"/>
                </a:lnTo>
                <a:lnTo>
                  <a:pt x="42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4" name="Google Shape;1494;p44"/>
          <p:cNvSpPr/>
          <p:nvPr/>
        </p:nvSpPr>
        <p:spPr>
          <a:xfrm>
            <a:off x="6436435" y="3040543"/>
            <a:ext cx="47502" cy="47557"/>
          </a:xfrm>
          <a:custGeom>
            <a:avLst/>
            <a:gdLst/>
            <a:ahLst/>
            <a:cxnLst/>
            <a:rect l="l" t="t" r="r" b="b"/>
            <a:pathLst>
              <a:path w="856" h="857" extrusionOk="0">
                <a:moveTo>
                  <a:pt x="428" y="1"/>
                </a:moveTo>
                <a:lnTo>
                  <a:pt x="245" y="21"/>
                </a:lnTo>
                <a:lnTo>
                  <a:pt x="21" y="245"/>
                </a:lnTo>
                <a:lnTo>
                  <a:pt x="1" y="428"/>
                </a:lnTo>
                <a:lnTo>
                  <a:pt x="21" y="591"/>
                </a:lnTo>
                <a:lnTo>
                  <a:pt x="245" y="836"/>
                </a:lnTo>
                <a:lnTo>
                  <a:pt x="428" y="856"/>
                </a:lnTo>
                <a:lnTo>
                  <a:pt x="591" y="836"/>
                </a:lnTo>
                <a:lnTo>
                  <a:pt x="836" y="591"/>
                </a:lnTo>
                <a:lnTo>
                  <a:pt x="856" y="428"/>
                </a:lnTo>
                <a:lnTo>
                  <a:pt x="836" y="245"/>
                </a:lnTo>
                <a:lnTo>
                  <a:pt x="591" y="21"/>
                </a:lnTo>
                <a:lnTo>
                  <a:pt x="42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5" name="Google Shape;1495;p44"/>
          <p:cNvSpPr/>
          <p:nvPr/>
        </p:nvSpPr>
        <p:spPr>
          <a:xfrm>
            <a:off x="6672372" y="3040543"/>
            <a:ext cx="47557" cy="47557"/>
          </a:xfrm>
          <a:custGeom>
            <a:avLst/>
            <a:gdLst/>
            <a:ahLst/>
            <a:cxnLst/>
            <a:rect l="l" t="t" r="r" b="b"/>
            <a:pathLst>
              <a:path w="857" h="857" extrusionOk="0">
                <a:moveTo>
                  <a:pt x="428" y="1"/>
                </a:moveTo>
                <a:lnTo>
                  <a:pt x="245" y="21"/>
                </a:lnTo>
                <a:lnTo>
                  <a:pt x="21" y="245"/>
                </a:lnTo>
                <a:lnTo>
                  <a:pt x="1" y="428"/>
                </a:lnTo>
                <a:lnTo>
                  <a:pt x="21" y="591"/>
                </a:lnTo>
                <a:lnTo>
                  <a:pt x="245" y="836"/>
                </a:lnTo>
                <a:lnTo>
                  <a:pt x="428" y="856"/>
                </a:lnTo>
                <a:lnTo>
                  <a:pt x="591" y="836"/>
                </a:lnTo>
                <a:lnTo>
                  <a:pt x="836" y="591"/>
                </a:lnTo>
                <a:lnTo>
                  <a:pt x="856" y="428"/>
                </a:lnTo>
                <a:lnTo>
                  <a:pt x="836" y="245"/>
                </a:lnTo>
                <a:lnTo>
                  <a:pt x="591" y="21"/>
                </a:lnTo>
                <a:lnTo>
                  <a:pt x="42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6" name="Google Shape;1496;p44"/>
          <p:cNvSpPr/>
          <p:nvPr/>
        </p:nvSpPr>
        <p:spPr>
          <a:xfrm>
            <a:off x="6908365" y="3040543"/>
            <a:ext cx="48667" cy="47557"/>
          </a:xfrm>
          <a:custGeom>
            <a:avLst/>
            <a:gdLst/>
            <a:ahLst/>
            <a:cxnLst/>
            <a:rect l="l" t="t" r="r" b="b"/>
            <a:pathLst>
              <a:path w="877" h="857" extrusionOk="0">
                <a:moveTo>
                  <a:pt x="428" y="1"/>
                </a:moveTo>
                <a:lnTo>
                  <a:pt x="265" y="21"/>
                </a:lnTo>
                <a:lnTo>
                  <a:pt x="21" y="245"/>
                </a:lnTo>
                <a:lnTo>
                  <a:pt x="1" y="428"/>
                </a:lnTo>
                <a:lnTo>
                  <a:pt x="21" y="591"/>
                </a:lnTo>
                <a:lnTo>
                  <a:pt x="265" y="836"/>
                </a:lnTo>
                <a:lnTo>
                  <a:pt x="428" y="856"/>
                </a:lnTo>
                <a:lnTo>
                  <a:pt x="612" y="836"/>
                </a:lnTo>
                <a:lnTo>
                  <a:pt x="836" y="591"/>
                </a:lnTo>
                <a:lnTo>
                  <a:pt x="876" y="428"/>
                </a:lnTo>
                <a:lnTo>
                  <a:pt x="836" y="245"/>
                </a:lnTo>
                <a:lnTo>
                  <a:pt x="612" y="21"/>
                </a:lnTo>
                <a:lnTo>
                  <a:pt x="42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7" name="Google Shape;1497;p44"/>
          <p:cNvSpPr/>
          <p:nvPr/>
        </p:nvSpPr>
        <p:spPr>
          <a:xfrm>
            <a:off x="7145468" y="3040543"/>
            <a:ext cx="47557" cy="47557"/>
          </a:xfrm>
          <a:custGeom>
            <a:avLst/>
            <a:gdLst/>
            <a:ahLst/>
            <a:cxnLst/>
            <a:rect l="l" t="t" r="r" b="b"/>
            <a:pathLst>
              <a:path w="857" h="857" extrusionOk="0">
                <a:moveTo>
                  <a:pt x="429" y="1"/>
                </a:moveTo>
                <a:lnTo>
                  <a:pt x="266" y="21"/>
                </a:lnTo>
                <a:lnTo>
                  <a:pt x="21" y="245"/>
                </a:lnTo>
                <a:lnTo>
                  <a:pt x="1" y="428"/>
                </a:lnTo>
                <a:lnTo>
                  <a:pt x="21" y="591"/>
                </a:lnTo>
                <a:lnTo>
                  <a:pt x="266" y="836"/>
                </a:lnTo>
                <a:lnTo>
                  <a:pt x="429" y="856"/>
                </a:lnTo>
                <a:lnTo>
                  <a:pt x="612" y="836"/>
                </a:lnTo>
                <a:lnTo>
                  <a:pt x="836" y="591"/>
                </a:lnTo>
                <a:lnTo>
                  <a:pt x="856" y="428"/>
                </a:lnTo>
                <a:lnTo>
                  <a:pt x="836" y="245"/>
                </a:lnTo>
                <a:lnTo>
                  <a:pt x="612" y="21"/>
                </a:lnTo>
                <a:lnTo>
                  <a:pt x="42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8" name="Google Shape;1498;p44"/>
          <p:cNvSpPr/>
          <p:nvPr/>
        </p:nvSpPr>
        <p:spPr>
          <a:xfrm>
            <a:off x="7381461" y="3040543"/>
            <a:ext cx="47502" cy="47557"/>
          </a:xfrm>
          <a:custGeom>
            <a:avLst/>
            <a:gdLst/>
            <a:ahLst/>
            <a:cxnLst/>
            <a:rect l="l" t="t" r="r" b="b"/>
            <a:pathLst>
              <a:path w="856" h="857" extrusionOk="0">
                <a:moveTo>
                  <a:pt x="428" y="1"/>
                </a:moveTo>
                <a:lnTo>
                  <a:pt x="244" y="21"/>
                </a:lnTo>
                <a:lnTo>
                  <a:pt x="20" y="245"/>
                </a:lnTo>
                <a:lnTo>
                  <a:pt x="0" y="428"/>
                </a:lnTo>
                <a:lnTo>
                  <a:pt x="20" y="591"/>
                </a:lnTo>
                <a:lnTo>
                  <a:pt x="244" y="836"/>
                </a:lnTo>
                <a:lnTo>
                  <a:pt x="428" y="856"/>
                </a:lnTo>
                <a:lnTo>
                  <a:pt x="591" y="836"/>
                </a:lnTo>
                <a:lnTo>
                  <a:pt x="835" y="591"/>
                </a:lnTo>
                <a:lnTo>
                  <a:pt x="855" y="428"/>
                </a:lnTo>
                <a:lnTo>
                  <a:pt x="835" y="245"/>
                </a:lnTo>
                <a:lnTo>
                  <a:pt x="591" y="21"/>
                </a:lnTo>
                <a:lnTo>
                  <a:pt x="42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9" name="Google Shape;1499;p44"/>
          <p:cNvSpPr/>
          <p:nvPr/>
        </p:nvSpPr>
        <p:spPr>
          <a:xfrm>
            <a:off x="7617399" y="3040543"/>
            <a:ext cx="47502" cy="47557"/>
          </a:xfrm>
          <a:custGeom>
            <a:avLst/>
            <a:gdLst/>
            <a:ahLst/>
            <a:cxnLst/>
            <a:rect l="l" t="t" r="r" b="b"/>
            <a:pathLst>
              <a:path w="856" h="857" extrusionOk="0">
                <a:moveTo>
                  <a:pt x="428" y="1"/>
                </a:moveTo>
                <a:lnTo>
                  <a:pt x="245" y="21"/>
                </a:lnTo>
                <a:lnTo>
                  <a:pt x="21" y="245"/>
                </a:lnTo>
                <a:lnTo>
                  <a:pt x="0" y="428"/>
                </a:lnTo>
                <a:lnTo>
                  <a:pt x="21" y="591"/>
                </a:lnTo>
                <a:lnTo>
                  <a:pt x="245" y="836"/>
                </a:lnTo>
                <a:lnTo>
                  <a:pt x="428" y="856"/>
                </a:lnTo>
                <a:lnTo>
                  <a:pt x="591" y="836"/>
                </a:lnTo>
                <a:lnTo>
                  <a:pt x="835" y="591"/>
                </a:lnTo>
                <a:lnTo>
                  <a:pt x="856" y="428"/>
                </a:lnTo>
                <a:lnTo>
                  <a:pt x="835" y="245"/>
                </a:lnTo>
                <a:lnTo>
                  <a:pt x="591" y="21"/>
                </a:lnTo>
                <a:lnTo>
                  <a:pt x="42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0" name="Google Shape;1500;p44"/>
          <p:cNvSpPr/>
          <p:nvPr/>
        </p:nvSpPr>
        <p:spPr>
          <a:xfrm>
            <a:off x="7853336" y="3040543"/>
            <a:ext cx="48611" cy="47557"/>
          </a:xfrm>
          <a:custGeom>
            <a:avLst/>
            <a:gdLst/>
            <a:ahLst/>
            <a:cxnLst/>
            <a:rect l="l" t="t" r="r" b="b"/>
            <a:pathLst>
              <a:path w="876" h="857" extrusionOk="0">
                <a:moveTo>
                  <a:pt x="448" y="1"/>
                </a:moveTo>
                <a:lnTo>
                  <a:pt x="265" y="21"/>
                </a:lnTo>
                <a:lnTo>
                  <a:pt x="41" y="245"/>
                </a:lnTo>
                <a:lnTo>
                  <a:pt x="0" y="428"/>
                </a:lnTo>
                <a:lnTo>
                  <a:pt x="41" y="591"/>
                </a:lnTo>
                <a:lnTo>
                  <a:pt x="265" y="836"/>
                </a:lnTo>
                <a:lnTo>
                  <a:pt x="448" y="856"/>
                </a:lnTo>
                <a:lnTo>
                  <a:pt x="611" y="836"/>
                </a:lnTo>
                <a:lnTo>
                  <a:pt x="835" y="591"/>
                </a:lnTo>
                <a:lnTo>
                  <a:pt x="876" y="428"/>
                </a:lnTo>
                <a:lnTo>
                  <a:pt x="835" y="245"/>
                </a:lnTo>
                <a:lnTo>
                  <a:pt x="611" y="21"/>
                </a:lnTo>
                <a:lnTo>
                  <a:pt x="44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1" name="Google Shape;1501;p44"/>
          <p:cNvSpPr/>
          <p:nvPr/>
        </p:nvSpPr>
        <p:spPr>
          <a:xfrm>
            <a:off x="8090384" y="3040543"/>
            <a:ext cx="47502" cy="47557"/>
          </a:xfrm>
          <a:custGeom>
            <a:avLst/>
            <a:gdLst/>
            <a:ahLst/>
            <a:cxnLst/>
            <a:rect l="l" t="t" r="r" b="b"/>
            <a:pathLst>
              <a:path w="856" h="857" extrusionOk="0">
                <a:moveTo>
                  <a:pt x="428" y="1"/>
                </a:moveTo>
                <a:lnTo>
                  <a:pt x="265" y="21"/>
                </a:lnTo>
                <a:lnTo>
                  <a:pt x="21" y="245"/>
                </a:lnTo>
                <a:lnTo>
                  <a:pt x="0" y="428"/>
                </a:lnTo>
                <a:lnTo>
                  <a:pt x="21" y="591"/>
                </a:lnTo>
                <a:lnTo>
                  <a:pt x="265" y="836"/>
                </a:lnTo>
                <a:lnTo>
                  <a:pt x="428" y="856"/>
                </a:lnTo>
                <a:lnTo>
                  <a:pt x="611" y="836"/>
                </a:lnTo>
                <a:lnTo>
                  <a:pt x="835" y="591"/>
                </a:lnTo>
                <a:lnTo>
                  <a:pt x="856" y="428"/>
                </a:lnTo>
                <a:lnTo>
                  <a:pt x="835" y="245"/>
                </a:lnTo>
                <a:lnTo>
                  <a:pt x="611" y="21"/>
                </a:lnTo>
                <a:lnTo>
                  <a:pt x="42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2" name="Google Shape;1502;p44"/>
          <p:cNvSpPr/>
          <p:nvPr/>
        </p:nvSpPr>
        <p:spPr>
          <a:xfrm>
            <a:off x="8326321" y="3040543"/>
            <a:ext cx="47502" cy="47557"/>
          </a:xfrm>
          <a:custGeom>
            <a:avLst/>
            <a:gdLst/>
            <a:ahLst/>
            <a:cxnLst/>
            <a:rect l="l" t="t" r="r" b="b"/>
            <a:pathLst>
              <a:path w="856" h="857" extrusionOk="0">
                <a:moveTo>
                  <a:pt x="428" y="1"/>
                </a:moveTo>
                <a:lnTo>
                  <a:pt x="265" y="21"/>
                </a:lnTo>
                <a:lnTo>
                  <a:pt x="21" y="245"/>
                </a:lnTo>
                <a:lnTo>
                  <a:pt x="1" y="428"/>
                </a:lnTo>
                <a:lnTo>
                  <a:pt x="21" y="591"/>
                </a:lnTo>
                <a:lnTo>
                  <a:pt x="265" y="836"/>
                </a:lnTo>
                <a:lnTo>
                  <a:pt x="428" y="856"/>
                </a:lnTo>
                <a:lnTo>
                  <a:pt x="612" y="836"/>
                </a:lnTo>
                <a:lnTo>
                  <a:pt x="836" y="591"/>
                </a:lnTo>
                <a:lnTo>
                  <a:pt x="856" y="428"/>
                </a:lnTo>
                <a:lnTo>
                  <a:pt x="836" y="245"/>
                </a:lnTo>
                <a:lnTo>
                  <a:pt x="612" y="21"/>
                </a:lnTo>
                <a:lnTo>
                  <a:pt x="42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3" name="Google Shape;1503;p44"/>
          <p:cNvSpPr txBox="1"/>
          <p:nvPr/>
        </p:nvSpPr>
        <p:spPr>
          <a:xfrm>
            <a:off x="582800" y="3701275"/>
            <a:ext cx="1236000" cy="7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200">
                <a:solidFill>
                  <a:srgbClr val="272727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</a:t>
            </a:r>
            <a:endParaRPr sz="1200">
              <a:solidFill>
                <a:srgbClr val="27272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04" name="Google Shape;1504;p44"/>
          <p:cNvSpPr txBox="1"/>
          <p:nvPr/>
        </p:nvSpPr>
        <p:spPr>
          <a:xfrm>
            <a:off x="468800" y="3283550"/>
            <a:ext cx="1464000" cy="4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 b="1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Ideation</a:t>
            </a:r>
            <a:endParaRPr sz="1800" b="1">
              <a:solidFill>
                <a:srgbClr val="F14137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505" name="Google Shape;1505;p44"/>
          <p:cNvSpPr txBox="1"/>
          <p:nvPr/>
        </p:nvSpPr>
        <p:spPr>
          <a:xfrm>
            <a:off x="2268000" y="3694150"/>
            <a:ext cx="1236000" cy="7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72727"/>
                </a:solidFill>
                <a:latin typeface="Roboto"/>
                <a:ea typeface="Roboto"/>
                <a:cs typeface="Roboto"/>
                <a:sym typeface="Roboto"/>
              </a:rPr>
              <a:t>Venus is the second planet from the Sun</a:t>
            </a:r>
            <a:endParaRPr sz="1200">
              <a:solidFill>
                <a:srgbClr val="272727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rgbClr val="27272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06" name="Google Shape;1506;p44"/>
          <p:cNvSpPr txBox="1"/>
          <p:nvPr/>
        </p:nvSpPr>
        <p:spPr>
          <a:xfrm>
            <a:off x="2154100" y="3283550"/>
            <a:ext cx="1464000" cy="4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 b="1">
                <a:solidFill>
                  <a:schemeClr val="accent4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Teamwork</a:t>
            </a:r>
            <a:endParaRPr sz="1800" b="1">
              <a:solidFill>
                <a:srgbClr val="F4A35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507" name="Google Shape;1507;p44"/>
          <p:cNvSpPr txBox="1"/>
          <p:nvPr/>
        </p:nvSpPr>
        <p:spPr>
          <a:xfrm>
            <a:off x="3954688" y="3694175"/>
            <a:ext cx="1236000" cy="7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72727"/>
                </a:solidFill>
                <a:latin typeface="Roboto"/>
                <a:ea typeface="Roboto"/>
                <a:cs typeface="Roboto"/>
                <a:sym typeface="Roboto"/>
              </a:rPr>
              <a:t>Jupiter is the biggest planet of them all</a:t>
            </a:r>
            <a:endParaRPr sz="1200">
              <a:solidFill>
                <a:srgbClr val="27272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08" name="Google Shape;1508;p44"/>
          <p:cNvSpPr txBox="1"/>
          <p:nvPr/>
        </p:nvSpPr>
        <p:spPr>
          <a:xfrm>
            <a:off x="3840710" y="3283575"/>
            <a:ext cx="1464000" cy="4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 b="1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Development</a:t>
            </a:r>
            <a:endParaRPr sz="1800" b="1">
              <a:solidFill>
                <a:srgbClr val="FFCF3C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509" name="Google Shape;1509;p44"/>
          <p:cNvSpPr txBox="1"/>
          <p:nvPr/>
        </p:nvSpPr>
        <p:spPr>
          <a:xfrm>
            <a:off x="5641325" y="3694175"/>
            <a:ext cx="1236000" cy="7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200">
                <a:solidFill>
                  <a:srgbClr val="272727"/>
                </a:solidFill>
                <a:latin typeface="Roboto"/>
                <a:ea typeface="Roboto"/>
                <a:cs typeface="Roboto"/>
                <a:sym typeface="Roboto"/>
              </a:rPr>
              <a:t>It is a ringed planet and a gas giant</a:t>
            </a:r>
            <a:endParaRPr sz="1200">
              <a:solidFill>
                <a:srgbClr val="27272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10" name="Google Shape;1510;p44"/>
          <p:cNvSpPr txBox="1"/>
          <p:nvPr/>
        </p:nvSpPr>
        <p:spPr>
          <a:xfrm>
            <a:off x="5527325" y="3283575"/>
            <a:ext cx="1464000" cy="4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 b="1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Acceptance</a:t>
            </a:r>
            <a:endParaRPr sz="1800" b="1">
              <a:solidFill>
                <a:srgbClr val="C0E973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511" name="Google Shape;1511;p44"/>
          <p:cNvSpPr txBox="1"/>
          <p:nvPr/>
        </p:nvSpPr>
        <p:spPr>
          <a:xfrm>
            <a:off x="7325175" y="3694150"/>
            <a:ext cx="1236000" cy="7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72727"/>
                </a:solidFill>
                <a:latin typeface="Roboto"/>
                <a:ea typeface="Roboto"/>
                <a:cs typeface="Roboto"/>
                <a:sym typeface="Roboto"/>
              </a:rPr>
              <a:t>Despite being red, Mars is a cold place</a:t>
            </a:r>
            <a:endParaRPr sz="1200">
              <a:solidFill>
                <a:srgbClr val="272727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1200">
              <a:solidFill>
                <a:srgbClr val="27272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12" name="Google Shape;1512;p44"/>
          <p:cNvSpPr txBox="1"/>
          <p:nvPr/>
        </p:nvSpPr>
        <p:spPr>
          <a:xfrm>
            <a:off x="7211175" y="3283550"/>
            <a:ext cx="1464000" cy="4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 b="1">
                <a:solidFill>
                  <a:schemeClr val="accen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Production</a:t>
            </a:r>
            <a:endParaRPr sz="1800" b="1">
              <a:solidFill>
                <a:srgbClr val="80CE47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513" name="Google Shape;1513;p44"/>
          <p:cNvSpPr/>
          <p:nvPr/>
        </p:nvSpPr>
        <p:spPr>
          <a:xfrm>
            <a:off x="6210109" y="2780615"/>
            <a:ext cx="94948" cy="210261"/>
          </a:xfrm>
          <a:custGeom>
            <a:avLst/>
            <a:gdLst/>
            <a:ahLst/>
            <a:cxnLst/>
            <a:rect l="l" t="t" r="r" b="b"/>
            <a:pathLst>
              <a:path w="1711" h="3789" extrusionOk="0">
                <a:moveTo>
                  <a:pt x="672" y="1"/>
                </a:moveTo>
                <a:lnTo>
                  <a:pt x="346" y="143"/>
                </a:lnTo>
                <a:lnTo>
                  <a:pt x="143" y="408"/>
                </a:lnTo>
                <a:lnTo>
                  <a:pt x="20" y="754"/>
                </a:lnTo>
                <a:lnTo>
                  <a:pt x="0" y="938"/>
                </a:lnTo>
                <a:lnTo>
                  <a:pt x="0" y="2831"/>
                </a:lnTo>
                <a:lnTo>
                  <a:pt x="20" y="3035"/>
                </a:lnTo>
                <a:lnTo>
                  <a:pt x="143" y="3381"/>
                </a:lnTo>
                <a:lnTo>
                  <a:pt x="346" y="3626"/>
                </a:lnTo>
                <a:lnTo>
                  <a:pt x="672" y="3789"/>
                </a:lnTo>
                <a:lnTo>
                  <a:pt x="1039" y="3789"/>
                </a:lnTo>
                <a:lnTo>
                  <a:pt x="1365" y="3626"/>
                </a:lnTo>
                <a:lnTo>
                  <a:pt x="1568" y="3381"/>
                </a:lnTo>
                <a:lnTo>
                  <a:pt x="1690" y="3035"/>
                </a:lnTo>
                <a:lnTo>
                  <a:pt x="1711" y="2831"/>
                </a:lnTo>
                <a:lnTo>
                  <a:pt x="1711" y="938"/>
                </a:lnTo>
                <a:lnTo>
                  <a:pt x="1690" y="754"/>
                </a:lnTo>
                <a:lnTo>
                  <a:pt x="1568" y="408"/>
                </a:lnTo>
                <a:lnTo>
                  <a:pt x="1365" y="143"/>
                </a:lnTo>
                <a:lnTo>
                  <a:pt x="1039" y="1"/>
                </a:lnTo>
                <a:close/>
              </a:path>
            </a:pathLst>
          </a:custGeom>
          <a:solidFill>
            <a:srgbClr val="B3B3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4" name="Google Shape;1514;p44"/>
          <p:cNvSpPr/>
          <p:nvPr/>
        </p:nvSpPr>
        <p:spPr>
          <a:xfrm>
            <a:off x="6223095" y="2691327"/>
            <a:ext cx="68977" cy="75803"/>
          </a:xfrm>
          <a:custGeom>
            <a:avLst/>
            <a:gdLst/>
            <a:ahLst/>
            <a:cxnLst/>
            <a:rect l="l" t="t" r="r" b="b"/>
            <a:pathLst>
              <a:path w="1243" h="1366" extrusionOk="0">
                <a:moveTo>
                  <a:pt x="632" y="1"/>
                </a:moveTo>
                <a:lnTo>
                  <a:pt x="0" y="1365"/>
                </a:lnTo>
                <a:lnTo>
                  <a:pt x="1243" y="1365"/>
                </a:lnTo>
                <a:lnTo>
                  <a:pt x="63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5" name="Google Shape;1515;p44"/>
          <p:cNvSpPr/>
          <p:nvPr/>
        </p:nvSpPr>
        <p:spPr>
          <a:xfrm>
            <a:off x="691400" y="1568788"/>
            <a:ext cx="1018800" cy="1018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6" name="Google Shape;1516;p44"/>
          <p:cNvSpPr/>
          <p:nvPr/>
        </p:nvSpPr>
        <p:spPr>
          <a:xfrm>
            <a:off x="2377007" y="1568788"/>
            <a:ext cx="1018800" cy="1018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7" name="Google Shape;1517;p44"/>
          <p:cNvSpPr/>
          <p:nvPr/>
        </p:nvSpPr>
        <p:spPr>
          <a:xfrm>
            <a:off x="4062602" y="1568788"/>
            <a:ext cx="1018800" cy="1018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8" name="Google Shape;1518;p44"/>
          <p:cNvSpPr/>
          <p:nvPr/>
        </p:nvSpPr>
        <p:spPr>
          <a:xfrm>
            <a:off x="5749925" y="1568788"/>
            <a:ext cx="1018800" cy="1018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9" name="Google Shape;1519;p44"/>
          <p:cNvSpPr/>
          <p:nvPr/>
        </p:nvSpPr>
        <p:spPr>
          <a:xfrm>
            <a:off x="7433775" y="1568788"/>
            <a:ext cx="1018800" cy="1018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0" name="Google Shape;1520;p44"/>
          <p:cNvSpPr/>
          <p:nvPr/>
        </p:nvSpPr>
        <p:spPr>
          <a:xfrm>
            <a:off x="2802358" y="1864077"/>
            <a:ext cx="168107" cy="181399"/>
          </a:xfrm>
          <a:custGeom>
            <a:avLst/>
            <a:gdLst/>
            <a:ahLst/>
            <a:cxnLst/>
            <a:rect l="l" t="t" r="r" b="b"/>
            <a:pathLst>
              <a:path w="4978" h="5372" extrusionOk="0">
                <a:moveTo>
                  <a:pt x="2497" y="845"/>
                </a:moveTo>
                <a:cubicBezTo>
                  <a:pt x="2709" y="845"/>
                  <a:pt x="2922" y="922"/>
                  <a:pt x="3088" y="1087"/>
                </a:cubicBezTo>
                <a:cubicBezTo>
                  <a:pt x="3277" y="1276"/>
                  <a:pt x="3340" y="1591"/>
                  <a:pt x="3277" y="1906"/>
                </a:cubicBezTo>
                <a:cubicBezTo>
                  <a:pt x="3182" y="2190"/>
                  <a:pt x="2993" y="2410"/>
                  <a:pt x="2709" y="2442"/>
                </a:cubicBezTo>
                <a:cubicBezTo>
                  <a:pt x="2625" y="2467"/>
                  <a:pt x="2545" y="2479"/>
                  <a:pt x="2469" y="2479"/>
                </a:cubicBezTo>
                <a:cubicBezTo>
                  <a:pt x="2259" y="2479"/>
                  <a:pt x="2075" y="2391"/>
                  <a:pt x="1890" y="2253"/>
                </a:cubicBezTo>
                <a:cubicBezTo>
                  <a:pt x="1701" y="2032"/>
                  <a:pt x="1607" y="1717"/>
                  <a:pt x="1701" y="1434"/>
                </a:cubicBezTo>
                <a:cubicBezTo>
                  <a:pt x="1800" y="1059"/>
                  <a:pt x="2145" y="845"/>
                  <a:pt x="2497" y="845"/>
                </a:cubicBezTo>
                <a:close/>
                <a:moveTo>
                  <a:pt x="2520" y="3324"/>
                </a:moveTo>
                <a:cubicBezTo>
                  <a:pt x="3277" y="3324"/>
                  <a:pt x="3907" y="3828"/>
                  <a:pt x="4096" y="4553"/>
                </a:cubicBezTo>
                <a:lnTo>
                  <a:pt x="914" y="4553"/>
                </a:lnTo>
                <a:cubicBezTo>
                  <a:pt x="1103" y="3828"/>
                  <a:pt x="1733" y="3324"/>
                  <a:pt x="2520" y="3324"/>
                </a:cubicBezTo>
                <a:close/>
                <a:moveTo>
                  <a:pt x="2510" y="1"/>
                </a:moveTo>
                <a:cubicBezTo>
                  <a:pt x="1805" y="1"/>
                  <a:pt x="1113" y="455"/>
                  <a:pt x="914" y="1213"/>
                </a:cubicBezTo>
                <a:cubicBezTo>
                  <a:pt x="756" y="1780"/>
                  <a:pt x="914" y="2347"/>
                  <a:pt x="1292" y="2789"/>
                </a:cubicBezTo>
                <a:cubicBezTo>
                  <a:pt x="567" y="3198"/>
                  <a:pt x="0" y="3986"/>
                  <a:pt x="0" y="4931"/>
                </a:cubicBezTo>
                <a:cubicBezTo>
                  <a:pt x="0" y="5183"/>
                  <a:pt x="189" y="5372"/>
                  <a:pt x="441" y="5372"/>
                </a:cubicBezTo>
                <a:lnTo>
                  <a:pt x="4568" y="5372"/>
                </a:lnTo>
                <a:cubicBezTo>
                  <a:pt x="4820" y="5372"/>
                  <a:pt x="4978" y="5183"/>
                  <a:pt x="4978" y="4931"/>
                </a:cubicBezTo>
                <a:cubicBezTo>
                  <a:pt x="4978" y="3986"/>
                  <a:pt x="4442" y="3198"/>
                  <a:pt x="3718" y="2789"/>
                </a:cubicBezTo>
                <a:cubicBezTo>
                  <a:pt x="3907" y="2568"/>
                  <a:pt x="4033" y="2347"/>
                  <a:pt x="4096" y="2064"/>
                </a:cubicBezTo>
                <a:cubicBezTo>
                  <a:pt x="4253" y="1528"/>
                  <a:pt x="4096" y="930"/>
                  <a:pt x="3655" y="489"/>
                </a:cubicBezTo>
                <a:cubicBezTo>
                  <a:pt x="3331" y="153"/>
                  <a:pt x="2918" y="1"/>
                  <a:pt x="251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1" name="Google Shape;1521;p44"/>
          <p:cNvSpPr/>
          <p:nvPr/>
        </p:nvSpPr>
        <p:spPr>
          <a:xfrm>
            <a:off x="2672548" y="2110012"/>
            <a:ext cx="168107" cy="182311"/>
          </a:xfrm>
          <a:custGeom>
            <a:avLst/>
            <a:gdLst/>
            <a:ahLst/>
            <a:cxnLst/>
            <a:rect l="l" t="t" r="r" b="b"/>
            <a:pathLst>
              <a:path w="4978" h="5399" extrusionOk="0">
                <a:moveTo>
                  <a:pt x="2482" y="848"/>
                </a:moveTo>
                <a:cubicBezTo>
                  <a:pt x="2688" y="848"/>
                  <a:pt x="2895" y="921"/>
                  <a:pt x="3056" y="1082"/>
                </a:cubicBezTo>
                <a:cubicBezTo>
                  <a:pt x="3245" y="1271"/>
                  <a:pt x="3340" y="1586"/>
                  <a:pt x="3245" y="1901"/>
                </a:cubicBezTo>
                <a:cubicBezTo>
                  <a:pt x="3182" y="2185"/>
                  <a:pt x="2993" y="2437"/>
                  <a:pt x="2710" y="2468"/>
                </a:cubicBezTo>
                <a:cubicBezTo>
                  <a:pt x="2633" y="2483"/>
                  <a:pt x="2559" y="2491"/>
                  <a:pt x="2487" y="2491"/>
                </a:cubicBezTo>
                <a:cubicBezTo>
                  <a:pt x="2261" y="2491"/>
                  <a:pt x="2058" y="2415"/>
                  <a:pt x="1891" y="2248"/>
                </a:cubicBezTo>
                <a:cubicBezTo>
                  <a:pt x="1670" y="2059"/>
                  <a:pt x="1607" y="1743"/>
                  <a:pt x="1670" y="1428"/>
                </a:cubicBezTo>
                <a:cubicBezTo>
                  <a:pt x="1770" y="1068"/>
                  <a:pt x="2124" y="848"/>
                  <a:pt x="2482" y="848"/>
                </a:cubicBezTo>
                <a:close/>
                <a:moveTo>
                  <a:pt x="2458" y="3319"/>
                </a:moveTo>
                <a:cubicBezTo>
                  <a:pt x="3245" y="3319"/>
                  <a:pt x="3907" y="3854"/>
                  <a:pt x="4096" y="4547"/>
                </a:cubicBezTo>
                <a:lnTo>
                  <a:pt x="883" y="4547"/>
                </a:lnTo>
                <a:cubicBezTo>
                  <a:pt x="1040" y="3886"/>
                  <a:pt x="1733" y="3319"/>
                  <a:pt x="2458" y="3319"/>
                </a:cubicBezTo>
                <a:close/>
                <a:moveTo>
                  <a:pt x="2509" y="1"/>
                </a:moveTo>
                <a:cubicBezTo>
                  <a:pt x="1812" y="1"/>
                  <a:pt x="1143" y="437"/>
                  <a:pt x="946" y="1208"/>
                </a:cubicBezTo>
                <a:cubicBezTo>
                  <a:pt x="788" y="1806"/>
                  <a:pt x="946" y="2342"/>
                  <a:pt x="1324" y="2783"/>
                </a:cubicBezTo>
                <a:cubicBezTo>
                  <a:pt x="568" y="3224"/>
                  <a:pt x="32" y="4012"/>
                  <a:pt x="32" y="4957"/>
                </a:cubicBezTo>
                <a:cubicBezTo>
                  <a:pt x="0" y="5209"/>
                  <a:pt x="189" y="5398"/>
                  <a:pt x="410" y="5398"/>
                </a:cubicBezTo>
                <a:lnTo>
                  <a:pt x="4569" y="5398"/>
                </a:lnTo>
                <a:cubicBezTo>
                  <a:pt x="4789" y="5398"/>
                  <a:pt x="4978" y="5209"/>
                  <a:pt x="4978" y="4988"/>
                </a:cubicBezTo>
                <a:cubicBezTo>
                  <a:pt x="4978" y="4043"/>
                  <a:pt x="4474" y="3256"/>
                  <a:pt x="3718" y="2815"/>
                </a:cubicBezTo>
                <a:cubicBezTo>
                  <a:pt x="3939" y="2626"/>
                  <a:pt x="4033" y="2374"/>
                  <a:pt x="4128" y="2090"/>
                </a:cubicBezTo>
                <a:cubicBezTo>
                  <a:pt x="4285" y="1523"/>
                  <a:pt x="4128" y="924"/>
                  <a:pt x="3687" y="483"/>
                </a:cubicBezTo>
                <a:cubicBezTo>
                  <a:pt x="3346" y="155"/>
                  <a:pt x="2923" y="1"/>
                  <a:pt x="250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2" name="Google Shape;1522;p44"/>
          <p:cNvSpPr/>
          <p:nvPr/>
        </p:nvSpPr>
        <p:spPr>
          <a:xfrm>
            <a:off x="2933215" y="2110012"/>
            <a:ext cx="167060" cy="181230"/>
          </a:xfrm>
          <a:custGeom>
            <a:avLst/>
            <a:gdLst/>
            <a:ahLst/>
            <a:cxnLst/>
            <a:rect l="l" t="t" r="r" b="b"/>
            <a:pathLst>
              <a:path w="4947" h="5367" extrusionOk="0">
                <a:moveTo>
                  <a:pt x="2482" y="848"/>
                </a:moveTo>
                <a:cubicBezTo>
                  <a:pt x="2688" y="848"/>
                  <a:pt x="2895" y="921"/>
                  <a:pt x="3056" y="1082"/>
                </a:cubicBezTo>
                <a:cubicBezTo>
                  <a:pt x="3245" y="1271"/>
                  <a:pt x="3340" y="1586"/>
                  <a:pt x="3245" y="1901"/>
                </a:cubicBezTo>
                <a:cubicBezTo>
                  <a:pt x="3182" y="2185"/>
                  <a:pt x="2993" y="2437"/>
                  <a:pt x="2710" y="2468"/>
                </a:cubicBezTo>
                <a:cubicBezTo>
                  <a:pt x="2633" y="2483"/>
                  <a:pt x="2559" y="2491"/>
                  <a:pt x="2486" y="2491"/>
                </a:cubicBezTo>
                <a:cubicBezTo>
                  <a:pt x="2261" y="2491"/>
                  <a:pt x="2057" y="2415"/>
                  <a:pt x="1890" y="2248"/>
                </a:cubicBezTo>
                <a:cubicBezTo>
                  <a:pt x="1670" y="2059"/>
                  <a:pt x="1607" y="1743"/>
                  <a:pt x="1670" y="1428"/>
                </a:cubicBezTo>
                <a:cubicBezTo>
                  <a:pt x="1770" y="1068"/>
                  <a:pt x="2124" y="848"/>
                  <a:pt x="2482" y="848"/>
                </a:cubicBezTo>
                <a:close/>
                <a:moveTo>
                  <a:pt x="2521" y="3382"/>
                </a:moveTo>
                <a:cubicBezTo>
                  <a:pt x="3308" y="3382"/>
                  <a:pt x="3938" y="3886"/>
                  <a:pt x="4127" y="4579"/>
                </a:cubicBezTo>
                <a:lnTo>
                  <a:pt x="882" y="4579"/>
                </a:lnTo>
                <a:cubicBezTo>
                  <a:pt x="1103" y="3886"/>
                  <a:pt x="1733" y="3382"/>
                  <a:pt x="2521" y="3382"/>
                </a:cubicBezTo>
                <a:close/>
                <a:moveTo>
                  <a:pt x="2467" y="1"/>
                </a:moveTo>
                <a:cubicBezTo>
                  <a:pt x="1761" y="1"/>
                  <a:pt x="1080" y="437"/>
                  <a:pt x="882" y="1208"/>
                </a:cubicBezTo>
                <a:cubicBezTo>
                  <a:pt x="725" y="1806"/>
                  <a:pt x="882" y="2342"/>
                  <a:pt x="1292" y="2783"/>
                </a:cubicBezTo>
                <a:cubicBezTo>
                  <a:pt x="536" y="3224"/>
                  <a:pt x="0" y="4012"/>
                  <a:pt x="0" y="4957"/>
                </a:cubicBezTo>
                <a:cubicBezTo>
                  <a:pt x="0" y="5178"/>
                  <a:pt x="189" y="5367"/>
                  <a:pt x="378" y="5367"/>
                </a:cubicBezTo>
                <a:lnTo>
                  <a:pt x="4505" y="5367"/>
                </a:lnTo>
                <a:cubicBezTo>
                  <a:pt x="4757" y="5367"/>
                  <a:pt x="4946" y="5178"/>
                  <a:pt x="4946" y="4957"/>
                </a:cubicBezTo>
                <a:cubicBezTo>
                  <a:pt x="4946" y="4075"/>
                  <a:pt x="4442" y="3256"/>
                  <a:pt x="3686" y="2815"/>
                </a:cubicBezTo>
                <a:cubicBezTo>
                  <a:pt x="3875" y="2626"/>
                  <a:pt x="4001" y="2374"/>
                  <a:pt x="4096" y="2090"/>
                </a:cubicBezTo>
                <a:cubicBezTo>
                  <a:pt x="4253" y="1523"/>
                  <a:pt x="4096" y="924"/>
                  <a:pt x="3655" y="483"/>
                </a:cubicBezTo>
                <a:cubicBezTo>
                  <a:pt x="3314" y="155"/>
                  <a:pt x="2887" y="1"/>
                  <a:pt x="246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3" name="Google Shape;1523;p44"/>
          <p:cNvSpPr/>
          <p:nvPr/>
        </p:nvSpPr>
        <p:spPr>
          <a:xfrm>
            <a:off x="2816169" y="2054497"/>
            <a:ext cx="143658" cy="84351"/>
          </a:xfrm>
          <a:custGeom>
            <a:avLst/>
            <a:gdLst/>
            <a:ahLst/>
            <a:cxnLst/>
            <a:rect l="l" t="t" r="r" b="b"/>
            <a:pathLst>
              <a:path w="4254" h="2498" extrusionOk="0">
                <a:moveTo>
                  <a:pt x="2096" y="1"/>
                </a:moveTo>
                <a:cubicBezTo>
                  <a:pt x="1985" y="1"/>
                  <a:pt x="1875" y="48"/>
                  <a:pt x="1796" y="142"/>
                </a:cubicBezTo>
                <a:lnTo>
                  <a:pt x="158" y="1781"/>
                </a:lnTo>
                <a:cubicBezTo>
                  <a:pt x="1" y="1938"/>
                  <a:pt x="1" y="2222"/>
                  <a:pt x="158" y="2379"/>
                </a:cubicBezTo>
                <a:cubicBezTo>
                  <a:pt x="237" y="2458"/>
                  <a:pt x="339" y="2497"/>
                  <a:pt x="442" y="2497"/>
                </a:cubicBezTo>
                <a:cubicBezTo>
                  <a:pt x="544" y="2497"/>
                  <a:pt x="646" y="2458"/>
                  <a:pt x="725" y="2379"/>
                </a:cubicBezTo>
                <a:lnTo>
                  <a:pt x="2111" y="993"/>
                </a:lnTo>
                <a:lnTo>
                  <a:pt x="3498" y="2379"/>
                </a:lnTo>
                <a:cubicBezTo>
                  <a:pt x="3576" y="2458"/>
                  <a:pt x="3687" y="2497"/>
                  <a:pt x="3797" y="2497"/>
                </a:cubicBezTo>
                <a:cubicBezTo>
                  <a:pt x="3907" y="2497"/>
                  <a:pt x="4017" y="2458"/>
                  <a:pt x="4096" y="2379"/>
                </a:cubicBezTo>
                <a:cubicBezTo>
                  <a:pt x="4254" y="2222"/>
                  <a:pt x="4254" y="1938"/>
                  <a:pt x="4096" y="1781"/>
                </a:cubicBezTo>
                <a:lnTo>
                  <a:pt x="2395" y="142"/>
                </a:lnTo>
                <a:cubicBezTo>
                  <a:pt x="2316" y="48"/>
                  <a:pt x="2206" y="1"/>
                  <a:pt x="209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4" name="Google Shape;1524;p44"/>
          <p:cNvSpPr/>
          <p:nvPr/>
        </p:nvSpPr>
        <p:spPr>
          <a:xfrm>
            <a:off x="6043725" y="1922013"/>
            <a:ext cx="427725" cy="397300"/>
          </a:xfrm>
          <a:custGeom>
            <a:avLst/>
            <a:gdLst/>
            <a:ahLst/>
            <a:cxnLst/>
            <a:rect l="l" t="t" r="r" b="b"/>
            <a:pathLst>
              <a:path w="17109" h="15892" extrusionOk="0">
                <a:moveTo>
                  <a:pt x="3397" y="6794"/>
                </a:moveTo>
                <a:lnTo>
                  <a:pt x="3397" y="14759"/>
                </a:lnTo>
                <a:lnTo>
                  <a:pt x="1132" y="14759"/>
                </a:lnTo>
                <a:lnTo>
                  <a:pt x="1132" y="6794"/>
                </a:lnTo>
                <a:close/>
                <a:moveTo>
                  <a:pt x="9034" y="1132"/>
                </a:moveTo>
                <a:cubicBezTo>
                  <a:pt x="9683" y="1175"/>
                  <a:pt x="10191" y="1712"/>
                  <a:pt x="10191" y="2364"/>
                </a:cubicBezTo>
                <a:cubicBezTo>
                  <a:pt x="10191" y="3346"/>
                  <a:pt x="9774" y="5275"/>
                  <a:pt x="9221" y="5828"/>
                </a:cubicBezTo>
                <a:cubicBezTo>
                  <a:pt x="8865" y="6184"/>
                  <a:pt x="9119" y="6794"/>
                  <a:pt x="9623" y="6794"/>
                </a:cubicBezTo>
                <a:lnTo>
                  <a:pt x="15285" y="6794"/>
                </a:lnTo>
                <a:cubicBezTo>
                  <a:pt x="15599" y="6794"/>
                  <a:pt x="15849" y="7047"/>
                  <a:pt x="15849" y="7361"/>
                </a:cubicBezTo>
                <a:cubicBezTo>
                  <a:pt x="15849" y="7672"/>
                  <a:pt x="15599" y="7926"/>
                  <a:pt x="15285" y="7926"/>
                </a:cubicBezTo>
                <a:lnTo>
                  <a:pt x="11888" y="7926"/>
                </a:lnTo>
                <a:cubicBezTo>
                  <a:pt x="11574" y="7926"/>
                  <a:pt x="11323" y="8180"/>
                  <a:pt x="11323" y="8494"/>
                </a:cubicBezTo>
                <a:cubicBezTo>
                  <a:pt x="11323" y="8805"/>
                  <a:pt x="11574" y="9058"/>
                  <a:pt x="11888" y="9058"/>
                </a:cubicBezTo>
                <a:lnTo>
                  <a:pt x="15285" y="9058"/>
                </a:lnTo>
                <a:cubicBezTo>
                  <a:pt x="15586" y="9058"/>
                  <a:pt x="15852" y="9342"/>
                  <a:pt x="15852" y="9662"/>
                </a:cubicBezTo>
                <a:cubicBezTo>
                  <a:pt x="15852" y="9976"/>
                  <a:pt x="15599" y="10230"/>
                  <a:pt x="15285" y="10230"/>
                </a:cubicBezTo>
                <a:lnTo>
                  <a:pt x="11888" y="10230"/>
                </a:lnTo>
                <a:cubicBezTo>
                  <a:pt x="11574" y="10230"/>
                  <a:pt x="11323" y="10484"/>
                  <a:pt x="11323" y="10795"/>
                </a:cubicBezTo>
                <a:cubicBezTo>
                  <a:pt x="11323" y="11109"/>
                  <a:pt x="11574" y="11362"/>
                  <a:pt x="11888" y="11362"/>
                </a:cubicBezTo>
                <a:lnTo>
                  <a:pt x="14152" y="11362"/>
                </a:lnTo>
                <a:cubicBezTo>
                  <a:pt x="14466" y="11362"/>
                  <a:pt x="14717" y="11616"/>
                  <a:pt x="14717" y="11927"/>
                </a:cubicBezTo>
                <a:cubicBezTo>
                  <a:pt x="14717" y="12241"/>
                  <a:pt x="14466" y="12494"/>
                  <a:pt x="14152" y="12494"/>
                </a:cubicBezTo>
                <a:lnTo>
                  <a:pt x="11888" y="12494"/>
                </a:lnTo>
                <a:cubicBezTo>
                  <a:pt x="11574" y="12494"/>
                  <a:pt x="11323" y="12748"/>
                  <a:pt x="11323" y="13059"/>
                </a:cubicBezTo>
                <a:cubicBezTo>
                  <a:pt x="11323" y="13373"/>
                  <a:pt x="11574" y="13627"/>
                  <a:pt x="11888" y="13627"/>
                </a:cubicBezTo>
                <a:lnTo>
                  <a:pt x="13020" y="13627"/>
                </a:lnTo>
                <a:cubicBezTo>
                  <a:pt x="13334" y="13627"/>
                  <a:pt x="13585" y="13880"/>
                  <a:pt x="13585" y="14191"/>
                </a:cubicBezTo>
                <a:cubicBezTo>
                  <a:pt x="13585" y="14505"/>
                  <a:pt x="13334" y="14759"/>
                  <a:pt x="13020" y="14759"/>
                </a:cubicBezTo>
                <a:lnTo>
                  <a:pt x="9197" y="14759"/>
                </a:lnTo>
                <a:cubicBezTo>
                  <a:pt x="8041" y="14759"/>
                  <a:pt x="6890" y="14572"/>
                  <a:pt x="5794" y="14207"/>
                </a:cubicBezTo>
                <a:lnTo>
                  <a:pt x="4529" y="13784"/>
                </a:lnTo>
                <a:lnTo>
                  <a:pt x="4529" y="7712"/>
                </a:lnTo>
                <a:lnTo>
                  <a:pt x="5686" y="7132"/>
                </a:lnTo>
                <a:cubicBezTo>
                  <a:pt x="6265" y="6842"/>
                  <a:pt x="6797" y="6459"/>
                  <a:pt x="7253" y="6003"/>
                </a:cubicBezTo>
                <a:lnTo>
                  <a:pt x="7289" y="5963"/>
                </a:lnTo>
                <a:cubicBezTo>
                  <a:pt x="8352" y="4901"/>
                  <a:pt x="8917" y="2654"/>
                  <a:pt x="9034" y="1132"/>
                </a:cubicBezTo>
                <a:close/>
                <a:moveTo>
                  <a:pt x="8491" y="0"/>
                </a:moveTo>
                <a:cubicBezTo>
                  <a:pt x="8177" y="0"/>
                  <a:pt x="7926" y="254"/>
                  <a:pt x="7926" y="568"/>
                </a:cubicBezTo>
                <a:cubicBezTo>
                  <a:pt x="7926" y="1887"/>
                  <a:pt x="7380" y="4276"/>
                  <a:pt x="6492" y="5166"/>
                </a:cubicBezTo>
                <a:lnTo>
                  <a:pt x="6456" y="5203"/>
                </a:lnTo>
                <a:cubicBezTo>
                  <a:pt x="6081" y="5574"/>
                  <a:pt x="5652" y="5885"/>
                  <a:pt x="5181" y="6120"/>
                </a:cubicBezTo>
                <a:lnTo>
                  <a:pt x="4529" y="6444"/>
                </a:lnTo>
                <a:lnTo>
                  <a:pt x="4529" y="6229"/>
                </a:lnTo>
                <a:cubicBezTo>
                  <a:pt x="4529" y="5915"/>
                  <a:pt x="4276" y="5661"/>
                  <a:pt x="3962" y="5661"/>
                </a:cubicBezTo>
                <a:lnTo>
                  <a:pt x="565" y="5661"/>
                </a:lnTo>
                <a:cubicBezTo>
                  <a:pt x="251" y="5661"/>
                  <a:pt x="0" y="5915"/>
                  <a:pt x="0" y="6229"/>
                </a:cubicBezTo>
                <a:lnTo>
                  <a:pt x="0" y="15324"/>
                </a:lnTo>
                <a:cubicBezTo>
                  <a:pt x="0" y="15638"/>
                  <a:pt x="251" y="15891"/>
                  <a:pt x="565" y="15891"/>
                </a:cubicBezTo>
                <a:lnTo>
                  <a:pt x="3962" y="15891"/>
                </a:lnTo>
                <a:cubicBezTo>
                  <a:pt x="4276" y="15891"/>
                  <a:pt x="4529" y="15638"/>
                  <a:pt x="4529" y="15324"/>
                </a:cubicBezTo>
                <a:lnTo>
                  <a:pt x="4529" y="14976"/>
                </a:lnTo>
                <a:lnTo>
                  <a:pt x="5435" y="15278"/>
                </a:lnTo>
                <a:cubicBezTo>
                  <a:pt x="6649" y="15683"/>
                  <a:pt x="7917" y="15888"/>
                  <a:pt x="9197" y="15888"/>
                </a:cubicBezTo>
                <a:lnTo>
                  <a:pt x="13020" y="15888"/>
                </a:lnTo>
                <a:cubicBezTo>
                  <a:pt x="14219" y="15888"/>
                  <a:pt x="15040" y="14681"/>
                  <a:pt x="14599" y="13566"/>
                </a:cubicBezTo>
                <a:cubicBezTo>
                  <a:pt x="15577" y="13298"/>
                  <a:pt x="16106" y="12241"/>
                  <a:pt x="15731" y="11302"/>
                </a:cubicBezTo>
                <a:cubicBezTo>
                  <a:pt x="16468" y="11100"/>
                  <a:pt x="16981" y="10429"/>
                  <a:pt x="16984" y="9662"/>
                </a:cubicBezTo>
                <a:cubicBezTo>
                  <a:pt x="16981" y="9233"/>
                  <a:pt x="16824" y="8823"/>
                  <a:pt x="16541" y="8503"/>
                </a:cubicBezTo>
                <a:cubicBezTo>
                  <a:pt x="16994" y="8005"/>
                  <a:pt x="17108" y="7289"/>
                  <a:pt x="16837" y="6673"/>
                </a:cubicBezTo>
                <a:cubicBezTo>
                  <a:pt x="16565" y="6060"/>
                  <a:pt x="15958" y="5661"/>
                  <a:pt x="15285" y="5661"/>
                </a:cubicBezTo>
                <a:lnTo>
                  <a:pt x="10635" y="5661"/>
                </a:lnTo>
                <a:cubicBezTo>
                  <a:pt x="11109" y="4577"/>
                  <a:pt x="11323" y="3104"/>
                  <a:pt x="11323" y="2364"/>
                </a:cubicBezTo>
                <a:cubicBezTo>
                  <a:pt x="11320" y="1060"/>
                  <a:pt x="10263" y="3"/>
                  <a:pt x="895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1525" name="Google Shape;1525;p44"/>
          <p:cNvSpPr/>
          <p:nvPr/>
        </p:nvSpPr>
        <p:spPr>
          <a:xfrm>
            <a:off x="6211525" y="1837088"/>
            <a:ext cx="46525" cy="56650"/>
          </a:xfrm>
          <a:custGeom>
            <a:avLst/>
            <a:gdLst/>
            <a:ahLst/>
            <a:cxnLst/>
            <a:rect l="l" t="t" r="r" b="b"/>
            <a:pathLst>
              <a:path w="1861" h="2266" extrusionOk="0">
                <a:moveTo>
                  <a:pt x="646" y="1"/>
                </a:moveTo>
                <a:cubicBezTo>
                  <a:pt x="561" y="1"/>
                  <a:pt x="475" y="20"/>
                  <a:pt x="393" y="61"/>
                </a:cubicBezTo>
                <a:cubicBezTo>
                  <a:pt x="112" y="199"/>
                  <a:pt x="0" y="541"/>
                  <a:pt x="139" y="821"/>
                </a:cubicBezTo>
                <a:lnTo>
                  <a:pt x="707" y="1954"/>
                </a:lnTo>
                <a:cubicBezTo>
                  <a:pt x="805" y="2150"/>
                  <a:pt x="1005" y="2265"/>
                  <a:pt x="1212" y="2265"/>
                </a:cubicBezTo>
                <a:cubicBezTo>
                  <a:pt x="1297" y="2265"/>
                  <a:pt x="1384" y="2246"/>
                  <a:pt x="1465" y="2204"/>
                </a:cubicBezTo>
                <a:cubicBezTo>
                  <a:pt x="1746" y="2065"/>
                  <a:pt x="1860" y="1727"/>
                  <a:pt x="1718" y="1446"/>
                </a:cubicBezTo>
                <a:lnTo>
                  <a:pt x="1154" y="314"/>
                </a:lnTo>
                <a:cubicBezTo>
                  <a:pt x="1053" y="115"/>
                  <a:pt x="854" y="1"/>
                  <a:pt x="64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1526" name="Google Shape;1526;p44"/>
          <p:cNvSpPr/>
          <p:nvPr/>
        </p:nvSpPr>
        <p:spPr>
          <a:xfrm>
            <a:off x="6310550" y="1837088"/>
            <a:ext cx="46525" cy="56675"/>
          </a:xfrm>
          <a:custGeom>
            <a:avLst/>
            <a:gdLst/>
            <a:ahLst/>
            <a:cxnLst/>
            <a:rect l="l" t="t" r="r" b="b"/>
            <a:pathLst>
              <a:path w="1861" h="2267" extrusionOk="0">
                <a:moveTo>
                  <a:pt x="1215" y="1"/>
                </a:moveTo>
                <a:cubicBezTo>
                  <a:pt x="1007" y="1"/>
                  <a:pt x="808" y="115"/>
                  <a:pt x="707" y="314"/>
                </a:cubicBezTo>
                <a:lnTo>
                  <a:pt x="143" y="1446"/>
                </a:lnTo>
                <a:cubicBezTo>
                  <a:pt x="1" y="1727"/>
                  <a:pt x="116" y="2065"/>
                  <a:pt x="396" y="2207"/>
                </a:cubicBezTo>
                <a:cubicBezTo>
                  <a:pt x="477" y="2247"/>
                  <a:pt x="562" y="2266"/>
                  <a:pt x="646" y="2266"/>
                </a:cubicBezTo>
                <a:cubicBezTo>
                  <a:pt x="854" y="2266"/>
                  <a:pt x="1055" y="2151"/>
                  <a:pt x="1154" y="1954"/>
                </a:cubicBezTo>
                <a:lnTo>
                  <a:pt x="1722" y="821"/>
                </a:lnTo>
                <a:cubicBezTo>
                  <a:pt x="1861" y="541"/>
                  <a:pt x="1749" y="199"/>
                  <a:pt x="1468" y="61"/>
                </a:cubicBezTo>
                <a:cubicBezTo>
                  <a:pt x="1387" y="20"/>
                  <a:pt x="1300" y="1"/>
                  <a:pt x="121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1527" name="Google Shape;1527;p44"/>
          <p:cNvSpPr/>
          <p:nvPr/>
        </p:nvSpPr>
        <p:spPr>
          <a:xfrm>
            <a:off x="6355100" y="1922013"/>
            <a:ext cx="56550" cy="28325"/>
          </a:xfrm>
          <a:custGeom>
            <a:avLst/>
            <a:gdLst/>
            <a:ahLst/>
            <a:cxnLst/>
            <a:rect l="l" t="t" r="r" b="b"/>
            <a:pathLst>
              <a:path w="2262" h="1133" extrusionOk="0">
                <a:moveTo>
                  <a:pt x="565" y="0"/>
                </a:moveTo>
                <a:cubicBezTo>
                  <a:pt x="251" y="0"/>
                  <a:pt x="0" y="254"/>
                  <a:pt x="0" y="568"/>
                </a:cubicBezTo>
                <a:cubicBezTo>
                  <a:pt x="0" y="879"/>
                  <a:pt x="251" y="1132"/>
                  <a:pt x="565" y="1132"/>
                </a:cubicBezTo>
                <a:lnTo>
                  <a:pt x="1697" y="1132"/>
                </a:lnTo>
                <a:cubicBezTo>
                  <a:pt x="2011" y="1132"/>
                  <a:pt x="2262" y="879"/>
                  <a:pt x="2262" y="568"/>
                </a:cubicBezTo>
                <a:cubicBezTo>
                  <a:pt x="2262" y="254"/>
                  <a:pt x="2011" y="0"/>
                  <a:pt x="169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1528" name="Google Shape;1528;p44"/>
          <p:cNvSpPr/>
          <p:nvPr/>
        </p:nvSpPr>
        <p:spPr>
          <a:xfrm>
            <a:off x="6156950" y="1922013"/>
            <a:ext cx="56550" cy="28325"/>
          </a:xfrm>
          <a:custGeom>
            <a:avLst/>
            <a:gdLst/>
            <a:ahLst/>
            <a:cxnLst/>
            <a:rect l="l" t="t" r="r" b="b"/>
            <a:pathLst>
              <a:path w="2262" h="1133" extrusionOk="0">
                <a:moveTo>
                  <a:pt x="565" y="0"/>
                </a:moveTo>
                <a:cubicBezTo>
                  <a:pt x="251" y="0"/>
                  <a:pt x="0" y="254"/>
                  <a:pt x="0" y="568"/>
                </a:cubicBezTo>
                <a:cubicBezTo>
                  <a:pt x="0" y="879"/>
                  <a:pt x="251" y="1132"/>
                  <a:pt x="565" y="1132"/>
                </a:cubicBezTo>
                <a:lnTo>
                  <a:pt x="1697" y="1132"/>
                </a:lnTo>
                <a:cubicBezTo>
                  <a:pt x="2011" y="1132"/>
                  <a:pt x="2262" y="879"/>
                  <a:pt x="2262" y="568"/>
                </a:cubicBezTo>
                <a:cubicBezTo>
                  <a:pt x="2262" y="254"/>
                  <a:pt x="2011" y="0"/>
                  <a:pt x="169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1529" name="Google Shape;1529;p44"/>
          <p:cNvSpPr/>
          <p:nvPr/>
        </p:nvSpPr>
        <p:spPr>
          <a:xfrm>
            <a:off x="1186375" y="1893238"/>
            <a:ext cx="127375" cy="127350"/>
          </a:xfrm>
          <a:custGeom>
            <a:avLst/>
            <a:gdLst/>
            <a:ahLst/>
            <a:cxnLst/>
            <a:rect l="l" t="t" r="r" b="b"/>
            <a:pathLst>
              <a:path w="5095" h="5094" extrusionOk="0">
                <a:moveTo>
                  <a:pt x="565" y="0"/>
                </a:moveTo>
                <a:cubicBezTo>
                  <a:pt x="251" y="0"/>
                  <a:pt x="1" y="254"/>
                  <a:pt x="1" y="568"/>
                </a:cubicBezTo>
                <a:cubicBezTo>
                  <a:pt x="1" y="879"/>
                  <a:pt x="251" y="1132"/>
                  <a:pt x="565" y="1132"/>
                </a:cubicBezTo>
                <a:cubicBezTo>
                  <a:pt x="2440" y="1135"/>
                  <a:pt x="3959" y="2654"/>
                  <a:pt x="3962" y="4529"/>
                </a:cubicBezTo>
                <a:cubicBezTo>
                  <a:pt x="3962" y="4843"/>
                  <a:pt x="4216" y="5094"/>
                  <a:pt x="4530" y="5094"/>
                </a:cubicBezTo>
                <a:cubicBezTo>
                  <a:pt x="4841" y="5094"/>
                  <a:pt x="5094" y="4843"/>
                  <a:pt x="5094" y="4529"/>
                </a:cubicBezTo>
                <a:cubicBezTo>
                  <a:pt x="5091" y="2029"/>
                  <a:pt x="3065" y="3"/>
                  <a:pt x="56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1530" name="Google Shape;1530;p44"/>
          <p:cNvSpPr/>
          <p:nvPr/>
        </p:nvSpPr>
        <p:spPr>
          <a:xfrm>
            <a:off x="1023025" y="1836638"/>
            <a:ext cx="368700" cy="483125"/>
          </a:xfrm>
          <a:custGeom>
            <a:avLst/>
            <a:gdLst/>
            <a:ahLst/>
            <a:cxnLst/>
            <a:rect l="l" t="t" r="r" b="b"/>
            <a:pathLst>
              <a:path w="14748" h="19325" extrusionOk="0">
                <a:moveTo>
                  <a:pt x="7088" y="1135"/>
                </a:moveTo>
                <a:cubicBezTo>
                  <a:pt x="8391" y="1135"/>
                  <a:pt x="9651" y="1571"/>
                  <a:pt x="10668" y="2397"/>
                </a:cubicBezTo>
                <a:cubicBezTo>
                  <a:pt x="13159" y="4417"/>
                  <a:pt x="13473" y="8104"/>
                  <a:pt x="11360" y="10516"/>
                </a:cubicBezTo>
                <a:cubicBezTo>
                  <a:pt x="10572" y="11419"/>
                  <a:pt x="10085" y="12503"/>
                  <a:pt x="9962" y="13626"/>
                </a:cubicBezTo>
                <a:lnTo>
                  <a:pt x="4237" y="13626"/>
                </a:lnTo>
                <a:cubicBezTo>
                  <a:pt x="4107" y="12482"/>
                  <a:pt x="3630" y="11407"/>
                  <a:pt x="2866" y="10550"/>
                </a:cubicBezTo>
                <a:cubicBezTo>
                  <a:pt x="1658" y="9191"/>
                  <a:pt x="1184" y="7367"/>
                  <a:pt x="1571" y="5549"/>
                </a:cubicBezTo>
                <a:cubicBezTo>
                  <a:pt x="2020" y="3427"/>
                  <a:pt x="3748" y="1706"/>
                  <a:pt x="5873" y="1262"/>
                </a:cubicBezTo>
                <a:cubicBezTo>
                  <a:pt x="6278" y="1177"/>
                  <a:pt x="6685" y="1135"/>
                  <a:pt x="7088" y="1135"/>
                </a:cubicBezTo>
                <a:close/>
                <a:moveTo>
                  <a:pt x="9931" y="14759"/>
                </a:moveTo>
                <a:lnTo>
                  <a:pt x="9931" y="15323"/>
                </a:lnTo>
                <a:cubicBezTo>
                  <a:pt x="9931" y="15637"/>
                  <a:pt x="9678" y="15891"/>
                  <a:pt x="9364" y="15891"/>
                </a:cubicBezTo>
                <a:lnTo>
                  <a:pt x="4835" y="15891"/>
                </a:lnTo>
                <a:cubicBezTo>
                  <a:pt x="4521" y="15891"/>
                  <a:pt x="4270" y="15637"/>
                  <a:pt x="4270" y="15323"/>
                </a:cubicBezTo>
                <a:lnTo>
                  <a:pt x="4270" y="14759"/>
                </a:lnTo>
                <a:close/>
                <a:moveTo>
                  <a:pt x="8699" y="17023"/>
                </a:moveTo>
                <a:cubicBezTo>
                  <a:pt x="8464" y="17694"/>
                  <a:pt x="7827" y="18192"/>
                  <a:pt x="7099" y="18192"/>
                </a:cubicBezTo>
                <a:cubicBezTo>
                  <a:pt x="6371" y="18192"/>
                  <a:pt x="5734" y="17694"/>
                  <a:pt x="5499" y="17023"/>
                </a:cubicBezTo>
                <a:close/>
                <a:moveTo>
                  <a:pt x="7087" y="0"/>
                </a:moveTo>
                <a:cubicBezTo>
                  <a:pt x="6607" y="0"/>
                  <a:pt x="6123" y="50"/>
                  <a:pt x="5641" y="151"/>
                </a:cubicBezTo>
                <a:cubicBezTo>
                  <a:pt x="3053" y="712"/>
                  <a:pt x="1027" y="2729"/>
                  <a:pt x="462" y="5314"/>
                </a:cubicBezTo>
                <a:cubicBezTo>
                  <a:pt x="0" y="7488"/>
                  <a:pt x="568" y="9671"/>
                  <a:pt x="2020" y="11301"/>
                </a:cubicBezTo>
                <a:cubicBezTo>
                  <a:pt x="2730" y="12099"/>
                  <a:pt x="3135" y="13149"/>
                  <a:pt x="3135" y="14191"/>
                </a:cubicBezTo>
                <a:lnTo>
                  <a:pt x="3135" y="15323"/>
                </a:lnTo>
                <a:cubicBezTo>
                  <a:pt x="3138" y="16060"/>
                  <a:pt x="3612" y="16709"/>
                  <a:pt x="4309" y="16939"/>
                </a:cubicBezTo>
                <a:cubicBezTo>
                  <a:pt x="4409" y="17518"/>
                  <a:pt x="4681" y="18053"/>
                  <a:pt x="5094" y="18473"/>
                </a:cubicBezTo>
                <a:cubicBezTo>
                  <a:pt x="5642" y="19040"/>
                  <a:pt x="6371" y="19324"/>
                  <a:pt x="7099" y="19324"/>
                </a:cubicBezTo>
                <a:cubicBezTo>
                  <a:pt x="7828" y="19324"/>
                  <a:pt x="8556" y="19040"/>
                  <a:pt x="9104" y="18473"/>
                </a:cubicBezTo>
                <a:cubicBezTo>
                  <a:pt x="9518" y="18053"/>
                  <a:pt x="9790" y="17518"/>
                  <a:pt x="9889" y="16939"/>
                </a:cubicBezTo>
                <a:cubicBezTo>
                  <a:pt x="10587" y="16709"/>
                  <a:pt x="11061" y="16060"/>
                  <a:pt x="11064" y="15323"/>
                </a:cubicBezTo>
                <a:lnTo>
                  <a:pt x="11064" y="14191"/>
                </a:lnTo>
                <a:cubicBezTo>
                  <a:pt x="11064" y="13149"/>
                  <a:pt x="11471" y="12108"/>
                  <a:pt x="12211" y="11262"/>
                </a:cubicBezTo>
                <a:cubicBezTo>
                  <a:pt x="14747" y="8366"/>
                  <a:pt x="14370" y="3943"/>
                  <a:pt x="11381" y="1518"/>
                </a:cubicBezTo>
                <a:cubicBezTo>
                  <a:pt x="10159" y="525"/>
                  <a:pt x="8647" y="0"/>
                  <a:pt x="70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1531" name="Google Shape;1531;p44"/>
          <p:cNvSpPr/>
          <p:nvPr/>
        </p:nvSpPr>
        <p:spPr>
          <a:xfrm>
            <a:off x="958925" y="2006463"/>
            <a:ext cx="56650" cy="28325"/>
          </a:xfrm>
          <a:custGeom>
            <a:avLst/>
            <a:gdLst/>
            <a:ahLst/>
            <a:cxnLst/>
            <a:rect l="l" t="t" r="r" b="b"/>
            <a:pathLst>
              <a:path w="2266" h="1133" extrusionOk="0">
                <a:moveTo>
                  <a:pt x="569" y="0"/>
                </a:moveTo>
                <a:cubicBezTo>
                  <a:pt x="255" y="0"/>
                  <a:pt x="1" y="254"/>
                  <a:pt x="1" y="568"/>
                </a:cubicBezTo>
                <a:cubicBezTo>
                  <a:pt x="1" y="879"/>
                  <a:pt x="255" y="1133"/>
                  <a:pt x="569" y="1133"/>
                </a:cubicBezTo>
                <a:lnTo>
                  <a:pt x="1701" y="1133"/>
                </a:lnTo>
                <a:cubicBezTo>
                  <a:pt x="2012" y="1133"/>
                  <a:pt x="2266" y="879"/>
                  <a:pt x="2266" y="568"/>
                </a:cubicBezTo>
                <a:cubicBezTo>
                  <a:pt x="2266" y="254"/>
                  <a:pt x="2012" y="0"/>
                  <a:pt x="170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1532" name="Google Shape;1532;p44"/>
          <p:cNvSpPr/>
          <p:nvPr/>
        </p:nvSpPr>
        <p:spPr>
          <a:xfrm>
            <a:off x="961875" y="1911688"/>
            <a:ext cx="50750" cy="48025"/>
          </a:xfrm>
          <a:custGeom>
            <a:avLst/>
            <a:gdLst/>
            <a:ahLst/>
            <a:cxnLst/>
            <a:rect l="l" t="t" r="r" b="b"/>
            <a:pathLst>
              <a:path w="2030" h="1921" extrusionOk="0">
                <a:moveTo>
                  <a:pt x="622" y="0"/>
                </a:moveTo>
                <a:cubicBezTo>
                  <a:pt x="476" y="0"/>
                  <a:pt x="331" y="56"/>
                  <a:pt x="221" y="168"/>
                </a:cubicBezTo>
                <a:cubicBezTo>
                  <a:pt x="4" y="385"/>
                  <a:pt x="1" y="739"/>
                  <a:pt x="215" y="962"/>
                </a:cubicBezTo>
                <a:lnTo>
                  <a:pt x="1015" y="1762"/>
                </a:lnTo>
                <a:cubicBezTo>
                  <a:pt x="1125" y="1868"/>
                  <a:pt x="1267" y="1921"/>
                  <a:pt x="1409" y="1921"/>
                </a:cubicBezTo>
                <a:cubicBezTo>
                  <a:pt x="1554" y="1921"/>
                  <a:pt x="1699" y="1865"/>
                  <a:pt x="1809" y="1753"/>
                </a:cubicBezTo>
                <a:cubicBezTo>
                  <a:pt x="2027" y="1536"/>
                  <a:pt x="2030" y="1183"/>
                  <a:pt x="1815" y="962"/>
                </a:cubicBezTo>
                <a:lnTo>
                  <a:pt x="1015" y="159"/>
                </a:lnTo>
                <a:cubicBezTo>
                  <a:pt x="905" y="53"/>
                  <a:pt x="763" y="0"/>
                  <a:pt x="62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1533" name="Google Shape;1533;p44"/>
          <p:cNvSpPr/>
          <p:nvPr/>
        </p:nvSpPr>
        <p:spPr>
          <a:xfrm>
            <a:off x="961425" y="2081538"/>
            <a:ext cx="51200" cy="48350"/>
          </a:xfrm>
          <a:custGeom>
            <a:avLst/>
            <a:gdLst/>
            <a:ahLst/>
            <a:cxnLst/>
            <a:rect l="l" t="t" r="r" b="b"/>
            <a:pathLst>
              <a:path w="2048" h="1934" extrusionOk="0">
                <a:moveTo>
                  <a:pt x="1427" y="0"/>
                </a:moveTo>
                <a:cubicBezTo>
                  <a:pt x="1285" y="0"/>
                  <a:pt x="1143" y="53"/>
                  <a:pt x="1033" y="159"/>
                </a:cubicBezTo>
                <a:lnTo>
                  <a:pt x="233" y="962"/>
                </a:lnTo>
                <a:cubicBezTo>
                  <a:pt x="4" y="1179"/>
                  <a:pt x="1" y="1545"/>
                  <a:pt x="227" y="1768"/>
                </a:cubicBezTo>
                <a:cubicBezTo>
                  <a:pt x="338" y="1879"/>
                  <a:pt x="482" y="1934"/>
                  <a:pt x="627" y="1934"/>
                </a:cubicBezTo>
                <a:cubicBezTo>
                  <a:pt x="774" y="1934"/>
                  <a:pt x="922" y="1876"/>
                  <a:pt x="1033" y="1762"/>
                </a:cubicBezTo>
                <a:lnTo>
                  <a:pt x="1833" y="962"/>
                </a:lnTo>
                <a:cubicBezTo>
                  <a:pt x="2048" y="738"/>
                  <a:pt x="2045" y="385"/>
                  <a:pt x="1827" y="168"/>
                </a:cubicBezTo>
                <a:cubicBezTo>
                  <a:pt x="1717" y="56"/>
                  <a:pt x="1572" y="0"/>
                  <a:pt x="142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1534" name="Google Shape;1534;p44"/>
          <p:cNvSpPr/>
          <p:nvPr/>
        </p:nvSpPr>
        <p:spPr>
          <a:xfrm>
            <a:off x="1385425" y="2006463"/>
            <a:ext cx="56650" cy="28325"/>
          </a:xfrm>
          <a:custGeom>
            <a:avLst/>
            <a:gdLst/>
            <a:ahLst/>
            <a:cxnLst/>
            <a:rect l="l" t="t" r="r" b="b"/>
            <a:pathLst>
              <a:path w="2266" h="1133" extrusionOk="0">
                <a:moveTo>
                  <a:pt x="568" y="0"/>
                </a:moveTo>
                <a:cubicBezTo>
                  <a:pt x="254" y="0"/>
                  <a:pt x="1" y="254"/>
                  <a:pt x="1" y="568"/>
                </a:cubicBezTo>
                <a:cubicBezTo>
                  <a:pt x="1" y="879"/>
                  <a:pt x="254" y="1133"/>
                  <a:pt x="568" y="1133"/>
                </a:cubicBezTo>
                <a:lnTo>
                  <a:pt x="1701" y="1133"/>
                </a:lnTo>
                <a:cubicBezTo>
                  <a:pt x="2012" y="1133"/>
                  <a:pt x="2265" y="879"/>
                  <a:pt x="2265" y="568"/>
                </a:cubicBezTo>
                <a:cubicBezTo>
                  <a:pt x="2265" y="254"/>
                  <a:pt x="2012" y="0"/>
                  <a:pt x="170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1535" name="Google Shape;1535;p44"/>
          <p:cNvSpPr/>
          <p:nvPr/>
        </p:nvSpPr>
        <p:spPr>
          <a:xfrm>
            <a:off x="1384825" y="1911688"/>
            <a:ext cx="54300" cy="48225"/>
          </a:xfrm>
          <a:custGeom>
            <a:avLst/>
            <a:gdLst/>
            <a:ahLst/>
            <a:cxnLst/>
            <a:rect l="l" t="t" r="r" b="b"/>
            <a:pathLst>
              <a:path w="2172" h="1929" extrusionOk="0">
                <a:moveTo>
                  <a:pt x="1550" y="0"/>
                </a:moveTo>
                <a:cubicBezTo>
                  <a:pt x="1409" y="0"/>
                  <a:pt x="1267" y="53"/>
                  <a:pt x="1157" y="159"/>
                </a:cubicBezTo>
                <a:lnTo>
                  <a:pt x="357" y="962"/>
                </a:lnTo>
                <a:cubicBezTo>
                  <a:pt x="1" y="1318"/>
                  <a:pt x="251" y="1928"/>
                  <a:pt x="756" y="1928"/>
                </a:cubicBezTo>
                <a:cubicBezTo>
                  <a:pt x="907" y="1928"/>
                  <a:pt x="1051" y="1868"/>
                  <a:pt x="1157" y="1762"/>
                </a:cubicBezTo>
                <a:lnTo>
                  <a:pt x="1957" y="959"/>
                </a:lnTo>
                <a:cubicBezTo>
                  <a:pt x="2172" y="739"/>
                  <a:pt x="2169" y="385"/>
                  <a:pt x="1951" y="168"/>
                </a:cubicBezTo>
                <a:cubicBezTo>
                  <a:pt x="1841" y="56"/>
                  <a:pt x="1696" y="0"/>
                  <a:pt x="155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1536" name="Google Shape;1536;p44"/>
          <p:cNvSpPr/>
          <p:nvPr/>
        </p:nvSpPr>
        <p:spPr>
          <a:xfrm>
            <a:off x="1388375" y="2081538"/>
            <a:ext cx="54300" cy="48225"/>
          </a:xfrm>
          <a:custGeom>
            <a:avLst/>
            <a:gdLst/>
            <a:ahLst/>
            <a:cxnLst/>
            <a:rect l="l" t="t" r="r" b="b"/>
            <a:pathLst>
              <a:path w="2172" h="1929" extrusionOk="0">
                <a:moveTo>
                  <a:pt x="622" y="0"/>
                </a:moveTo>
                <a:cubicBezTo>
                  <a:pt x="476" y="0"/>
                  <a:pt x="331" y="56"/>
                  <a:pt x="221" y="168"/>
                </a:cubicBezTo>
                <a:cubicBezTo>
                  <a:pt x="4" y="385"/>
                  <a:pt x="1" y="738"/>
                  <a:pt x="215" y="962"/>
                </a:cubicBezTo>
                <a:lnTo>
                  <a:pt x="1015" y="1762"/>
                </a:lnTo>
                <a:cubicBezTo>
                  <a:pt x="1121" y="1868"/>
                  <a:pt x="1266" y="1928"/>
                  <a:pt x="1417" y="1928"/>
                </a:cubicBezTo>
                <a:cubicBezTo>
                  <a:pt x="1921" y="1928"/>
                  <a:pt x="2172" y="1318"/>
                  <a:pt x="1815" y="962"/>
                </a:cubicBezTo>
                <a:lnTo>
                  <a:pt x="1015" y="159"/>
                </a:lnTo>
                <a:cubicBezTo>
                  <a:pt x="905" y="53"/>
                  <a:pt x="763" y="0"/>
                  <a:pt x="62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1537" name="Google Shape;1537;p44"/>
          <p:cNvSpPr/>
          <p:nvPr/>
        </p:nvSpPr>
        <p:spPr>
          <a:xfrm>
            <a:off x="4330438" y="1836650"/>
            <a:ext cx="483125" cy="483125"/>
          </a:xfrm>
          <a:custGeom>
            <a:avLst/>
            <a:gdLst/>
            <a:ahLst/>
            <a:cxnLst/>
            <a:rect l="l" t="t" r="r" b="b"/>
            <a:pathLst>
              <a:path w="19325" h="19325" extrusionOk="0">
                <a:moveTo>
                  <a:pt x="10351" y="1132"/>
                </a:moveTo>
                <a:lnTo>
                  <a:pt x="10562" y="2008"/>
                </a:lnTo>
                <a:cubicBezTo>
                  <a:pt x="10614" y="2226"/>
                  <a:pt x="10789" y="2392"/>
                  <a:pt x="11009" y="2434"/>
                </a:cubicBezTo>
                <a:cubicBezTo>
                  <a:pt x="12021" y="2618"/>
                  <a:pt x="12981" y="3014"/>
                  <a:pt x="13826" y="3596"/>
                </a:cubicBezTo>
                <a:cubicBezTo>
                  <a:pt x="13922" y="3663"/>
                  <a:pt x="14033" y="3696"/>
                  <a:pt x="14146" y="3696"/>
                </a:cubicBezTo>
                <a:cubicBezTo>
                  <a:pt x="14247" y="3696"/>
                  <a:pt x="14349" y="3669"/>
                  <a:pt x="14439" y="3614"/>
                </a:cubicBezTo>
                <a:lnTo>
                  <a:pt x="15179" y="3171"/>
                </a:lnTo>
                <a:lnTo>
                  <a:pt x="16154" y="4146"/>
                </a:lnTo>
                <a:lnTo>
                  <a:pt x="15711" y="4889"/>
                </a:lnTo>
                <a:cubicBezTo>
                  <a:pt x="15596" y="5079"/>
                  <a:pt x="15602" y="5317"/>
                  <a:pt x="15729" y="5499"/>
                </a:cubicBezTo>
                <a:cubicBezTo>
                  <a:pt x="16311" y="6344"/>
                  <a:pt x="16707" y="7304"/>
                  <a:pt x="16891" y="8316"/>
                </a:cubicBezTo>
                <a:cubicBezTo>
                  <a:pt x="16933" y="8536"/>
                  <a:pt x="17100" y="8711"/>
                  <a:pt x="17317" y="8763"/>
                </a:cubicBezTo>
                <a:lnTo>
                  <a:pt x="18193" y="8974"/>
                </a:lnTo>
                <a:lnTo>
                  <a:pt x="18193" y="10351"/>
                </a:lnTo>
                <a:lnTo>
                  <a:pt x="17317" y="10562"/>
                </a:lnTo>
                <a:cubicBezTo>
                  <a:pt x="17100" y="10614"/>
                  <a:pt x="16933" y="10789"/>
                  <a:pt x="16894" y="11009"/>
                </a:cubicBezTo>
                <a:cubicBezTo>
                  <a:pt x="16710" y="12021"/>
                  <a:pt x="16311" y="12981"/>
                  <a:pt x="15729" y="13826"/>
                </a:cubicBezTo>
                <a:cubicBezTo>
                  <a:pt x="15605" y="14007"/>
                  <a:pt x="15596" y="14246"/>
                  <a:pt x="15711" y="14436"/>
                </a:cubicBezTo>
                <a:lnTo>
                  <a:pt x="16154" y="15179"/>
                </a:lnTo>
                <a:lnTo>
                  <a:pt x="15179" y="16154"/>
                </a:lnTo>
                <a:lnTo>
                  <a:pt x="14439" y="15710"/>
                </a:lnTo>
                <a:cubicBezTo>
                  <a:pt x="14349" y="15656"/>
                  <a:pt x="14247" y="15629"/>
                  <a:pt x="14146" y="15629"/>
                </a:cubicBezTo>
                <a:cubicBezTo>
                  <a:pt x="14033" y="15629"/>
                  <a:pt x="13922" y="15662"/>
                  <a:pt x="13826" y="15729"/>
                </a:cubicBezTo>
                <a:cubicBezTo>
                  <a:pt x="12981" y="16311"/>
                  <a:pt x="12021" y="16707"/>
                  <a:pt x="11009" y="16891"/>
                </a:cubicBezTo>
                <a:cubicBezTo>
                  <a:pt x="10789" y="16933"/>
                  <a:pt x="10614" y="17099"/>
                  <a:pt x="10562" y="17317"/>
                </a:cubicBezTo>
                <a:lnTo>
                  <a:pt x="10351" y="18192"/>
                </a:lnTo>
                <a:lnTo>
                  <a:pt x="8974" y="18192"/>
                </a:lnTo>
                <a:lnTo>
                  <a:pt x="8763" y="17317"/>
                </a:lnTo>
                <a:cubicBezTo>
                  <a:pt x="8712" y="17099"/>
                  <a:pt x="8536" y="16933"/>
                  <a:pt x="8316" y="16891"/>
                </a:cubicBezTo>
                <a:cubicBezTo>
                  <a:pt x="7304" y="16707"/>
                  <a:pt x="6344" y="16311"/>
                  <a:pt x="5499" y="15729"/>
                </a:cubicBezTo>
                <a:cubicBezTo>
                  <a:pt x="5404" y="15662"/>
                  <a:pt x="5293" y="15629"/>
                  <a:pt x="5181" y="15629"/>
                </a:cubicBezTo>
                <a:cubicBezTo>
                  <a:pt x="5081" y="15629"/>
                  <a:pt x="4979" y="15656"/>
                  <a:pt x="4889" y="15710"/>
                </a:cubicBezTo>
                <a:lnTo>
                  <a:pt x="4146" y="16154"/>
                </a:lnTo>
                <a:lnTo>
                  <a:pt x="3171" y="15179"/>
                </a:lnTo>
                <a:lnTo>
                  <a:pt x="3615" y="14436"/>
                </a:lnTo>
                <a:cubicBezTo>
                  <a:pt x="3729" y="14246"/>
                  <a:pt x="3723" y="14007"/>
                  <a:pt x="3597" y="13826"/>
                </a:cubicBezTo>
                <a:cubicBezTo>
                  <a:pt x="3014" y="12981"/>
                  <a:pt x="2618" y="12021"/>
                  <a:pt x="2434" y="11009"/>
                </a:cubicBezTo>
                <a:cubicBezTo>
                  <a:pt x="2392" y="10789"/>
                  <a:pt x="2226" y="10614"/>
                  <a:pt x="2011" y="10562"/>
                </a:cubicBezTo>
                <a:lnTo>
                  <a:pt x="1133" y="10351"/>
                </a:lnTo>
                <a:lnTo>
                  <a:pt x="1133" y="8974"/>
                </a:lnTo>
                <a:lnTo>
                  <a:pt x="2008" y="8763"/>
                </a:lnTo>
                <a:cubicBezTo>
                  <a:pt x="2226" y="8711"/>
                  <a:pt x="2392" y="8536"/>
                  <a:pt x="2431" y="8316"/>
                </a:cubicBezTo>
                <a:cubicBezTo>
                  <a:pt x="2615" y="7304"/>
                  <a:pt x="3014" y="6344"/>
                  <a:pt x="3597" y="5499"/>
                </a:cubicBezTo>
                <a:cubicBezTo>
                  <a:pt x="3720" y="5317"/>
                  <a:pt x="3729" y="5079"/>
                  <a:pt x="3615" y="4889"/>
                </a:cubicBezTo>
                <a:lnTo>
                  <a:pt x="3171" y="4146"/>
                </a:lnTo>
                <a:lnTo>
                  <a:pt x="4146" y="3171"/>
                </a:lnTo>
                <a:lnTo>
                  <a:pt x="4889" y="3614"/>
                </a:lnTo>
                <a:cubicBezTo>
                  <a:pt x="4979" y="3669"/>
                  <a:pt x="5081" y="3696"/>
                  <a:pt x="5181" y="3696"/>
                </a:cubicBezTo>
                <a:cubicBezTo>
                  <a:pt x="5293" y="3696"/>
                  <a:pt x="5404" y="3663"/>
                  <a:pt x="5499" y="3596"/>
                </a:cubicBezTo>
                <a:cubicBezTo>
                  <a:pt x="6344" y="3014"/>
                  <a:pt x="7304" y="2618"/>
                  <a:pt x="8316" y="2434"/>
                </a:cubicBezTo>
                <a:cubicBezTo>
                  <a:pt x="8536" y="2392"/>
                  <a:pt x="8712" y="2226"/>
                  <a:pt x="8763" y="2008"/>
                </a:cubicBezTo>
                <a:lnTo>
                  <a:pt x="8974" y="1132"/>
                </a:lnTo>
                <a:close/>
                <a:moveTo>
                  <a:pt x="8530" y="0"/>
                </a:moveTo>
                <a:cubicBezTo>
                  <a:pt x="8268" y="0"/>
                  <a:pt x="8041" y="178"/>
                  <a:pt x="7981" y="432"/>
                </a:cubicBezTo>
                <a:lnTo>
                  <a:pt x="7748" y="1392"/>
                </a:lnTo>
                <a:cubicBezTo>
                  <a:pt x="6833" y="1604"/>
                  <a:pt x="5961" y="1963"/>
                  <a:pt x="5167" y="2461"/>
                </a:cubicBezTo>
                <a:lnTo>
                  <a:pt x="4348" y="1969"/>
                </a:lnTo>
                <a:cubicBezTo>
                  <a:pt x="4260" y="1915"/>
                  <a:pt x="4160" y="1889"/>
                  <a:pt x="4061" y="1889"/>
                </a:cubicBezTo>
                <a:cubicBezTo>
                  <a:pt x="3913" y="1889"/>
                  <a:pt x="3767" y="1946"/>
                  <a:pt x="3657" y="2056"/>
                </a:cubicBezTo>
                <a:lnTo>
                  <a:pt x="2057" y="3657"/>
                </a:lnTo>
                <a:cubicBezTo>
                  <a:pt x="1872" y="3841"/>
                  <a:pt x="1839" y="4125"/>
                  <a:pt x="1972" y="4348"/>
                </a:cubicBezTo>
                <a:lnTo>
                  <a:pt x="2461" y="5163"/>
                </a:lnTo>
                <a:cubicBezTo>
                  <a:pt x="1963" y="5958"/>
                  <a:pt x="1604" y="6830"/>
                  <a:pt x="1395" y="7745"/>
                </a:cubicBezTo>
                <a:lnTo>
                  <a:pt x="435" y="7978"/>
                </a:lnTo>
                <a:cubicBezTo>
                  <a:pt x="179" y="8041"/>
                  <a:pt x="0" y="8267"/>
                  <a:pt x="0" y="8530"/>
                </a:cubicBezTo>
                <a:lnTo>
                  <a:pt x="0" y="10795"/>
                </a:lnTo>
                <a:cubicBezTo>
                  <a:pt x="0" y="11057"/>
                  <a:pt x="179" y="11284"/>
                  <a:pt x="432" y="11344"/>
                </a:cubicBezTo>
                <a:lnTo>
                  <a:pt x="1392" y="11580"/>
                </a:lnTo>
                <a:cubicBezTo>
                  <a:pt x="1604" y="12492"/>
                  <a:pt x="1963" y="13364"/>
                  <a:pt x="2461" y="14158"/>
                </a:cubicBezTo>
                <a:lnTo>
                  <a:pt x="1969" y="14977"/>
                </a:lnTo>
                <a:cubicBezTo>
                  <a:pt x="1836" y="15200"/>
                  <a:pt x="1872" y="15484"/>
                  <a:pt x="2057" y="15668"/>
                </a:cubicBezTo>
                <a:lnTo>
                  <a:pt x="3657" y="17268"/>
                </a:lnTo>
                <a:cubicBezTo>
                  <a:pt x="3766" y="17378"/>
                  <a:pt x="3911" y="17435"/>
                  <a:pt x="4057" y="17435"/>
                </a:cubicBezTo>
                <a:cubicBezTo>
                  <a:pt x="4157" y="17435"/>
                  <a:pt x="4258" y="17408"/>
                  <a:pt x="4348" y="17353"/>
                </a:cubicBezTo>
                <a:lnTo>
                  <a:pt x="5164" y="16864"/>
                </a:lnTo>
                <a:cubicBezTo>
                  <a:pt x="5958" y="17362"/>
                  <a:pt x="6830" y="17721"/>
                  <a:pt x="7745" y="17930"/>
                </a:cubicBezTo>
                <a:lnTo>
                  <a:pt x="7978" y="18890"/>
                </a:lnTo>
                <a:cubicBezTo>
                  <a:pt x="8041" y="19147"/>
                  <a:pt x="8268" y="19325"/>
                  <a:pt x="8530" y="19325"/>
                </a:cubicBezTo>
                <a:lnTo>
                  <a:pt x="10795" y="19325"/>
                </a:lnTo>
                <a:cubicBezTo>
                  <a:pt x="11058" y="19325"/>
                  <a:pt x="11284" y="19147"/>
                  <a:pt x="11344" y="18893"/>
                </a:cubicBezTo>
                <a:lnTo>
                  <a:pt x="11577" y="17933"/>
                </a:lnTo>
                <a:cubicBezTo>
                  <a:pt x="12492" y="17721"/>
                  <a:pt x="13364" y="17362"/>
                  <a:pt x="14159" y="16864"/>
                </a:cubicBezTo>
                <a:lnTo>
                  <a:pt x="14977" y="17356"/>
                </a:lnTo>
                <a:cubicBezTo>
                  <a:pt x="15066" y="17410"/>
                  <a:pt x="15166" y="17436"/>
                  <a:pt x="15266" y="17436"/>
                </a:cubicBezTo>
                <a:cubicBezTo>
                  <a:pt x="15413" y="17436"/>
                  <a:pt x="15559" y="17379"/>
                  <a:pt x="15668" y="17271"/>
                </a:cubicBezTo>
                <a:lnTo>
                  <a:pt x="17269" y="15668"/>
                </a:lnTo>
                <a:cubicBezTo>
                  <a:pt x="17453" y="15484"/>
                  <a:pt x="17489" y="15200"/>
                  <a:pt x="17353" y="14977"/>
                </a:cubicBezTo>
                <a:lnTo>
                  <a:pt x="16864" y="14161"/>
                </a:lnTo>
                <a:cubicBezTo>
                  <a:pt x="17362" y="13367"/>
                  <a:pt x="17722" y="12495"/>
                  <a:pt x="17930" y="11580"/>
                </a:cubicBezTo>
                <a:lnTo>
                  <a:pt x="18890" y="11347"/>
                </a:lnTo>
                <a:cubicBezTo>
                  <a:pt x="19147" y="11284"/>
                  <a:pt x="19325" y="11057"/>
                  <a:pt x="19325" y="10795"/>
                </a:cubicBezTo>
                <a:lnTo>
                  <a:pt x="19325" y="8530"/>
                </a:lnTo>
                <a:cubicBezTo>
                  <a:pt x="19325" y="8267"/>
                  <a:pt x="19147" y="8041"/>
                  <a:pt x="18893" y="7981"/>
                </a:cubicBezTo>
                <a:lnTo>
                  <a:pt x="17933" y="7748"/>
                </a:lnTo>
                <a:cubicBezTo>
                  <a:pt x="17722" y="6833"/>
                  <a:pt x="17362" y="5961"/>
                  <a:pt x="16864" y="5166"/>
                </a:cubicBezTo>
                <a:lnTo>
                  <a:pt x="17356" y="4348"/>
                </a:lnTo>
                <a:cubicBezTo>
                  <a:pt x="17489" y="4128"/>
                  <a:pt x="17453" y="3841"/>
                  <a:pt x="17272" y="3657"/>
                </a:cubicBezTo>
                <a:lnTo>
                  <a:pt x="15668" y="2056"/>
                </a:lnTo>
                <a:cubicBezTo>
                  <a:pt x="15559" y="1947"/>
                  <a:pt x="15415" y="1890"/>
                  <a:pt x="15268" y="1890"/>
                </a:cubicBezTo>
                <a:cubicBezTo>
                  <a:pt x="15168" y="1890"/>
                  <a:pt x="15068" y="1917"/>
                  <a:pt x="14977" y="1972"/>
                </a:cubicBezTo>
                <a:lnTo>
                  <a:pt x="14162" y="2461"/>
                </a:lnTo>
                <a:cubicBezTo>
                  <a:pt x="13367" y="1963"/>
                  <a:pt x="12495" y="1604"/>
                  <a:pt x="11580" y="1395"/>
                </a:cubicBezTo>
                <a:lnTo>
                  <a:pt x="11347" y="435"/>
                </a:lnTo>
                <a:cubicBezTo>
                  <a:pt x="11284" y="178"/>
                  <a:pt x="11058" y="0"/>
                  <a:pt x="1079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1538" name="Google Shape;1538;p44"/>
          <p:cNvSpPr/>
          <p:nvPr/>
        </p:nvSpPr>
        <p:spPr>
          <a:xfrm>
            <a:off x="4416338" y="1922550"/>
            <a:ext cx="311400" cy="311400"/>
          </a:xfrm>
          <a:custGeom>
            <a:avLst/>
            <a:gdLst/>
            <a:ahLst/>
            <a:cxnLst/>
            <a:rect l="l" t="t" r="r" b="b"/>
            <a:pathLst>
              <a:path w="12456" h="12456" extrusionOk="0">
                <a:moveTo>
                  <a:pt x="6227" y="1133"/>
                </a:moveTo>
                <a:cubicBezTo>
                  <a:pt x="9038" y="1133"/>
                  <a:pt x="11323" y="3418"/>
                  <a:pt x="11323" y="6226"/>
                </a:cubicBezTo>
                <a:cubicBezTo>
                  <a:pt x="11323" y="9038"/>
                  <a:pt x="9038" y="11323"/>
                  <a:pt x="6227" y="11323"/>
                </a:cubicBezTo>
                <a:cubicBezTo>
                  <a:pt x="3419" y="11323"/>
                  <a:pt x="1133" y="9038"/>
                  <a:pt x="1133" y="6226"/>
                </a:cubicBezTo>
                <a:cubicBezTo>
                  <a:pt x="1133" y="3418"/>
                  <a:pt x="3419" y="1133"/>
                  <a:pt x="6227" y="1133"/>
                </a:cubicBezTo>
                <a:close/>
                <a:moveTo>
                  <a:pt x="6227" y="0"/>
                </a:moveTo>
                <a:cubicBezTo>
                  <a:pt x="2794" y="0"/>
                  <a:pt x="1" y="2793"/>
                  <a:pt x="1" y="6226"/>
                </a:cubicBezTo>
                <a:cubicBezTo>
                  <a:pt x="1" y="9663"/>
                  <a:pt x="2794" y="12456"/>
                  <a:pt x="6227" y="12456"/>
                </a:cubicBezTo>
                <a:cubicBezTo>
                  <a:pt x="9663" y="12456"/>
                  <a:pt x="12456" y="9663"/>
                  <a:pt x="12456" y="6226"/>
                </a:cubicBezTo>
                <a:cubicBezTo>
                  <a:pt x="12456" y="2793"/>
                  <a:pt x="9663" y="0"/>
                  <a:pt x="622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1539" name="Google Shape;1539;p44"/>
          <p:cNvSpPr/>
          <p:nvPr/>
        </p:nvSpPr>
        <p:spPr>
          <a:xfrm>
            <a:off x="4465113" y="1979150"/>
            <a:ext cx="206025" cy="198150"/>
          </a:xfrm>
          <a:custGeom>
            <a:avLst/>
            <a:gdLst/>
            <a:ahLst/>
            <a:cxnLst/>
            <a:rect l="l" t="t" r="r" b="b"/>
            <a:pathLst>
              <a:path w="8241" h="7926" extrusionOk="0">
                <a:moveTo>
                  <a:pt x="4275" y="1132"/>
                </a:moveTo>
                <a:cubicBezTo>
                  <a:pt x="4640" y="1132"/>
                  <a:pt x="5009" y="1203"/>
                  <a:pt x="5360" y="1348"/>
                </a:cubicBezTo>
                <a:cubicBezTo>
                  <a:pt x="6416" y="1785"/>
                  <a:pt x="7108" y="2818"/>
                  <a:pt x="7108" y="3962"/>
                </a:cubicBezTo>
                <a:cubicBezTo>
                  <a:pt x="7105" y="5527"/>
                  <a:pt x="5840" y="6792"/>
                  <a:pt x="4276" y="6795"/>
                </a:cubicBezTo>
                <a:cubicBezTo>
                  <a:pt x="3131" y="6795"/>
                  <a:pt x="2099" y="6103"/>
                  <a:pt x="1661" y="5046"/>
                </a:cubicBezTo>
                <a:cubicBezTo>
                  <a:pt x="1223" y="3987"/>
                  <a:pt x="1465" y="2770"/>
                  <a:pt x="2274" y="1961"/>
                </a:cubicBezTo>
                <a:cubicBezTo>
                  <a:pt x="2815" y="1419"/>
                  <a:pt x="3538" y="1132"/>
                  <a:pt x="4275" y="1132"/>
                </a:cubicBezTo>
                <a:close/>
                <a:moveTo>
                  <a:pt x="4276" y="1"/>
                </a:moveTo>
                <a:cubicBezTo>
                  <a:pt x="2672" y="1"/>
                  <a:pt x="1229" y="964"/>
                  <a:pt x="613" y="2447"/>
                </a:cubicBezTo>
                <a:cubicBezTo>
                  <a:pt x="0" y="3926"/>
                  <a:pt x="341" y="5632"/>
                  <a:pt x="1474" y="6764"/>
                </a:cubicBezTo>
                <a:cubicBezTo>
                  <a:pt x="2232" y="7523"/>
                  <a:pt x="3247" y="7926"/>
                  <a:pt x="4279" y="7926"/>
                </a:cubicBezTo>
                <a:cubicBezTo>
                  <a:pt x="4789" y="7926"/>
                  <a:pt x="5302" y="7828"/>
                  <a:pt x="5791" y="7625"/>
                </a:cubicBezTo>
                <a:cubicBezTo>
                  <a:pt x="7274" y="7009"/>
                  <a:pt x="8240" y="5566"/>
                  <a:pt x="8240" y="3962"/>
                </a:cubicBezTo>
                <a:cubicBezTo>
                  <a:pt x="8237" y="1773"/>
                  <a:pt x="6465" y="1"/>
                  <a:pt x="427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1540" name="Google Shape;1540;p44"/>
          <p:cNvSpPr/>
          <p:nvPr/>
        </p:nvSpPr>
        <p:spPr>
          <a:xfrm>
            <a:off x="7701624" y="1836612"/>
            <a:ext cx="483102" cy="483227"/>
          </a:xfrm>
          <a:custGeom>
            <a:avLst/>
            <a:gdLst/>
            <a:ahLst/>
            <a:cxnLst/>
            <a:rect l="l" t="t" r="r" b="b"/>
            <a:pathLst>
              <a:path w="19326" h="19331" extrusionOk="0">
                <a:moveTo>
                  <a:pt x="9470" y="1131"/>
                </a:moveTo>
                <a:cubicBezTo>
                  <a:pt x="9519" y="1131"/>
                  <a:pt x="9569" y="1143"/>
                  <a:pt x="9615" y="1165"/>
                </a:cubicBezTo>
                <a:lnTo>
                  <a:pt x="17504" y="5208"/>
                </a:lnTo>
                <a:lnTo>
                  <a:pt x="14283" y="6820"/>
                </a:lnTo>
                <a:lnTo>
                  <a:pt x="6360" y="2756"/>
                </a:lnTo>
                <a:lnTo>
                  <a:pt x="9325" y="1168"/>
                </a:lnTo>
                <a:cubicBezTo>
                  <a:pt x="9369" y="1143"/>
                  <a:pt x="9419" y="1131"/>
                  <a:pt x="9470" y="1131"/>
                </a:cubicBezTo>
                <a:close/>
                <a:moveTo>
                  <a:pt x="5149" y="3405"/>
                </a:moveTo>
                <a:lnTo>
                  <a:pt x="13027" y="7448"/>
                </a:lnTo>
                <a:lnTo>
                  <a:pt x="9467" y="9230"/>
                </a:lnTo>
                <a:lnTo>
                  <a:pt x="1779" y="5208"/>
                </a:lnTo>
                <a:lnTo>
                  <a:pt x="5149" y="3405"/>
                </a:lnTo>
                <a:close/>
                <a:moveTo>
                  <a:pt x="1133" y="6150"/>
                </a:moveTo>
                <a:lnTo>
                  <a:pt x="8896" y="10208"/>
                </a:lnTo>
                <a:lnTo>
                  <a:pt x="8896" y="17935"/>
                </a:lnTo>
                <a:lnTo>
                  <a:pt x="1299" y="13916"/>
                </a:lnTo>
                <a:cubicBezTo>
                  <a:pt x="1196" y="13862"/>
                  <a:pt x="1133" y="13753"/>
                  <a:pt x="1133" y="13638"/>
                </a:cubicBezTo>
                <a:lnTo>
                  <a:pt x="1133" y="6150"/>
                </a:lnTo>
                <a:close/>
                <a:moveTo>
                  <a:pt x="18190" y="6132"/>
                </a:moveTo>
                <a:lnTo>
                  <a:pt x="18190" y="13629"/>
                </a:lnTo>
                <a:cubicBezTo>
                  <a:pt x="18193" y="13744"/>
                  <a:pt x="18126" y="13853"/>
                  <a:pt x="18021" y="13907"/>
                </a:cubicBezTo>
                <a:lnTo>
                  <a:pt x="10028" y="17953"/>
                </a:lnTo>
                <a:lnTo>
                  <a:pt x="10028" y="10217"/>
                </a:lnTo>
                <a:lnTo>
                  <a:pt x="13730" y="8363"/>
                </a:lnTo>
                <a:lnTo>
                  <a:pt x="13730" y="10281"/>
                </a:lnTo>
                <a:cubicBezTo>
                  <a:pt x="13730" y="10592"/>
                  <a:pt x="13984" y="10845"/>
                  <a:pt x="14298" y="10845"/>
                </a:cubicBezTo>
                <a:cubicBezTo>
                  <a:pt x="14609" y="10845"/>
                  <a:pt x="14862" y="10592"/>
                  <a:pt x="14862" y="10281"/>
                </a:cubicBezTo>
                <a:lnTo>
                  <a:pt x="14862" y="7796"/>
                </a:lnTo>
                <a:lnTo>
                  <a:pt x="18190" y="6132"/>
                </a:lnTo>
                <a:close/>
                <a:moveTo>
                  <a:pt x="9473" y="0"/>
                </a:moveTo>
                <a:cubicBezTo>
                  <a:pt x="9238" y="0"/>
                  <a:pt x="9003" y="58"/>
                  <a:pt x="8790" y="172"/>
                </a:cubicBezTo>
                <a:lnTo>
                  <a:pt x="765" y="4468"/>
                </a:lnTo>
                <a:cubicBezTo>
                  <a:pt x="294" y="4719"/>
                  <a:pt x="1" y="5208"/>
                  <a:pt x="1" y="5739"/>
                </a:cubicBezTo>
                <a:lnTo>
                  <a:pt x="1" y="13638"/>
                </a:lnTo>
                <a:cubicBezTo>
                  <a:pt x="1" y="14173"/>
                  <a:pt x="297" y="14665"/>
                  <a:pt x="771" y="14913"/>
                </a:cubicBezTo>
                <a:lnTo>
                  <a:pt x="8796" y="19164"/>
                </a:lnTo>
                <a:cubicBezTo>
                  <a:pt x="9008" y="19275"/>
                  <a:pt x="9240" y="19331"/>
                  <a:pt x="9473" y="19331"/>
                </a:cubicBezTo>
                <a:cubicBezTo>
                  <a:pt x="9696" y="19331"/>
                  <a:pt x="9919" y="19279"/>
                  <a:pt x="10125" y="19176"/>
                </a:cubicBezTo>
                <a:lnTo>
                  <a:pt x="18534" y="14916"/>
                </a:lnTo>
                <a:cubicBezTo>
                  <a:pt x="19020" y="14671"/>
                  <a:pt x="19325" y="14173"/>
                  <a:pt x="19325" y="13629"/>
                </a:cubicBezTo>
                <a:lnTo>
                  <a:pt x="19325" y="5752"/>
                </a:lnTo>
                <a:cubicBezTo>
                  <a:pt x="19325" y="5208"/>
                  <a:pt x="19023" y="4713"/>
                  <a:pt x="18537" y="4465"/>
                </a:cubicBezTo>
                <a:lnTo>
                  <a:pt x="10131" y="160"/>
                </a:lnTo>
                <a:cubicBezTo>
                  <a:pt x="9924" y="53"/>
                  <a:pt x="9698" y="0"/>
                  <a:pt x="94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5" name="Google Shape;1545;p45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Kanban Methodology Infographics</a:t>
            </a:r>
            <a:endParaRPr/>
          </a:p>
        </p:txBody>
      </p:sp>
      <p:sp>
        <p:nvSpPr>
          <p:cNvPr id="1546" name="Google Shape;1546;p45"/>
          <p:cNvSpPr/>
          <p:nvPr/>
        </p:nvSpPr>
        <p:spPr>
          <a:xfrm>
            <a:off x="6038004" y="1953725"/>
            <a:ext cx="2648795" cy="2776702"/>
          </a:xfrm>
          <a:custGeom>
            <a:avLst/>
            <a:gdLst/>
            <a:ahLst/>
            <a:cxnLst/>
            <a:rect l="l" t="t" r="r" b="b"/>
            <a:pathLst>
              <a:path w="82562" h="39460" extrusionOk="0">
                <a:moveTo>
                  <a:pt x="0" y="0"/>
                </a:moveTo>
                <a:lnTo>
                  <a:pt x="0" y="39460"/>
                </a:lnTo>
                <a:lnTo>
                  <a:pt x="82561" y="39460"/>
                </a:lnTo>
                <a:lnTo>
                  <a:pt x="82561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7" name="Google Shape;1547;p45"/>
          <p:cNvSpPr/>
          <p:nvPr/>
        </p:nvSpPr>
        <p:spPr>
          <a:xfrm>
            <a:off x="3247601" y="1953725"/>
            <a:ext cx="2648795" cy="2776702"/>
          </a:xfrm>
          <a:custGeom>
            <a:avLst/>
            <a:gdLst/>
            <a:ahLst/>
            <a:cxnLst/>
            <a:rect l="l" t="t" r="r" b="b"/>
            <a:pathLst>
              <a:path w="82562" h="39460" extrusionOk="0">
                <a:moveTo>
                  <a:pt x="0" y="0"/>
                </a:moveTo>
                <a:lnTo>
                  <a:pt x="0" y="39460"/>
                </a:lnTo>
                <a:lnTo>
                  <a:pt x="82561" y="39460"/>
                </a:lnTo>
                <a:lnTo>
                  <a:pt x="82561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8" name="Google Shape;1548;p45"/>
          <p:cNvSpPr/>
          <p:nvPr/>
        </p:nvSpPr>
        <p:spPr>
          <a:xfrm>
            <a:off x="457200" y="1953725"/>
            <a:ext cx="2648795" cy="2776702"/>
          </a:xfrm>
          <a:custGeom>
            <a:avLst/>
            <a:gdLst/>
            <a:ahLst/>
            <a:cxnLst/>
            <a:rect l="l" t="t" r="r" b="b"/>
            <a:pathLst>
              <a:path w="82562" h="39460" extrusionOk="0">
                <a:moveTo>
                  <a:pt x="0" y="0"/>
                </a:moveTo>
                <a:lnTo>
                  <a:pt x="0" y="39460"/>
                </a:lnTo>
                <a:lnTo>
                  <a:pt x="82561" y="39460"/>
                </a:lnTo>
                <a:lnTo>
                  <a:pt x="82561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9" name="Google Shape;1549;p45"/>
          <p:cNvSpPr/>
          <p:nvPr/>
        </p:nvSpPr>
        <p:spPr>
          <a:xfrm rot="-5400000">
            <a:off x="2463732" y="1608731"/>
            <a:ext cx="164923" cy="326769"/>
          </a:xfrm>
          <a:custGeom>
            <a:avLst/>
            <a:gdLst/>
            <a:ahLst/>
            <a:cxnLst/>
            <a:rect l="l" t="t" r="r" b="b"/>
            <a:pathLst>
              <a:path w="2563" h="5078" extrusionOk="0">
                <a:moveTo>
                  <a:pt x="1" y="1"/>
                </a:moveTo>
                <a:lnTo>
                  <a:pt x="2562" y="5078"/>
                </a:lnTo>
                <a:lnTo>
                  <a:pt x="2562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0" name="Google Shape;1550;p45"/>
          <p:cNvSpPr/>
          <p:nvPr/>
        </p:nvSpPr>
        <p:spPr>
          <a:xfrm rot="-5400000">
            <a:off x="939478" y="1608699"/>
            <a:ext cx="164923" cy="326834"/>
          </a:xfrm>
          <a:custGeom>
            <a:avLst/>
            <a:gdLst/>
            <a:ahLst/>
            <a:cxnLst/>
            <a:rect l="l" t="t" r="r" b="b"/>
            <a:pathLst>
              <a:path w="2563" h="5079" extrusionOk="0">
                <a:moveTo>
                  <a:pt x="2562" y="0"/>
                </a:moveTo>
                <a:lnTo>
                  <a:pt x="1" y="5079"/>
                </a:lnTo>
                <a:lnTo>
                  <a:pt x="2562" y="5079"/>
                </a:lnTo>
                <a:lnTo>
                  <a:pt x="256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1" name="Google Shape;1551;p45"/>
          <p:cNvSpPr txBox="1"/>
          <p:nvPr/>
        </p:nvSpPr>
        <p:spPr>
          <a:xfrm>
            <a:off x="858750" y="1189625"/>
            <a:ext cx="1848300" cy="5001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To Do</a:t>
            </a:r>
            <a:endParaRPr sz="2000" b="1">
              <a:solidFill>
                <a:schemeClr val="lt1"/>
              </a:solidFill>
            </a:endParaRPr>
          </a:p>
        </p:txBody>
      </p:sp>
      <p:sp>
        <p:nvSpPr>
          <p:cNvPr id="1552" name="Google Shape;1552;p45"/>
          <p:cNvSpPr/>
          <p:nvPr/>
        </p:nvSpPr>
        <p:spPr>
          <a:xfrm rot="-5400000">
            <a:off x="5251682" y="1608731"/>
            <a:ext cx="164923" cy="326769"/>
          </a:xfrm>
          <a:custGeom>
            <a:avLst/>
            <a:gdLst/>
            <a:ahLst/>
            <a:cxnLst/>
            <a:rect l="l" t="t" r="r" b="b"/>
            <a:pathLst>
              <a:path w="2563" h="5078" extrusionOk="0">
                <a:moveTo>
                  <a:pt x="1" y="1"/>
                </a:moveTo>
                <a:lnTo>
                  <a:pt x="2562" y="5078"/>
                </a:lnTo>
                <a:lnTo>
                  <a:pt x="2562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3" name="Google Shape;1553;p45"/>
          <p:cNvSpPr/>
          <p:nvPr/>
        </p:nvSpPr>
        <p:spPr>
          <a:xfrm rot="-5400000">
            <a:off x="3727428" y="1608699"/>
            <a:ext cx="164923" cy="326834"/>
          </a:xfrm>
          <a:custGeom>
            <a:avLst/>
            <a:gdLst/>
            <a:ahLst/>
            <a:cxnLst/>
            <a:rect l="l" t="t" r="r" b="b"/>
            <a:pathLst>
              <a:path w="2563" h="5079" extrusionOk="0">
                <a:moveTo>
                  <a:pt x="2562" y="0"/>
                </a:moveTo>
                <a:lnTo>
                  <a:pt x="1" y="5079"/>
                </a:lnTo>
                <a:lnTo>
                  <a:pt x="2562" y="5079"/>
                </a:lnTo>
                <a:lnTo>
                  <a:pt x="256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4" name="Google Shape;1554;p45"/>
          <p:cNvSpPr txBox="1"/>
          <p:nvPr/>
        </p:nvSpPr>
        <p:spPr>
          <a:xfrm>
            <a:off x="3646700" y="1189625"/>
            <a:ext cx="1848300" cy="500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In Progress</a:t>
            </a:r>
            <a:endParaRPr sz="2000" b="1">
              <a:solidFill>
                <a:schemeClr val="lt1"/>
              </a:solidFill>
            </a:endParaRPr>
          </a:p>
        </p:txBody>
      </p:sp>
      <p:sp>
        <p:nvSpPr>
          <p:cNvPr id="1555" name="Google Shape;1555;p45"/>
          <p:cNvSpPr/>
          <p:nvPr/>
        </p:nvSpPr>
        <p:spPr>
          <a:xfrm rot="-5400000">
            <a:off x="8039632" y="1608731"/>
            <a:ext cx="164923" cy="326769"/>
          </a:xfrm>
          <a:custGeom>
            <a:avLst/>
            <a:gdLst/>
            <a:ahLst/>
            <a:cxnLst/>
            <a:rect l="l" t="t" r="r" b="b"/>
            <a:pathLst>
              <a:path w="2563" h="5078" extrusionOk="0">
                <a:moveTo>
                  <a:pt x="1" y="1"/>
                </a:moveTo>
                <a:lnTo>
                  <a:pt x="2562" y="5078"/>
                </a:lnTo>
                <a:lnTo>
                  <a:pt x="2562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6" name="Google Shape;1556;p45"/>
          <p:cNvSpPr/>
          <p:nvPr/>
        </p:nvSpPr>
        <p:spPr>
          <a:xfrm rot="-5400000">
            <a:off x="6515378" y="1608699"/>
            <a:ext cx="164923" cy="326834"/>
          </a:xfrm>
          <a:custGeom>
            <a:avLst/>
            <a:gdLst/>
            <a:ahLst/>
            <a:cxnLst/>
            <a:rect l="l" t="t" r="r" b="b"/>
            <a:pathLst>
              <a:path w="2563" h="5079" extrusionOk="0">
                <a:moveTo>
                  <a:pt x="2562" y="0"/>
                </a:moveTo>
                <a:lnTo>
                  <a:pt x="1" y="5079"/>
                </a:lnTo>
                <a:lnTo>
                  <a:pt x="2562" y="5079"/>
                </a:lnTo>
                <a:lnTo>
                  <a:pt x="256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7" name="Google Shape;1557;p45"/>
          <p:cNvSpPr txBox="1"/>
          <p:nvPr/>
        </p:nvSpPr>
        <p:spPr>
          <a:xfrm>
            <a:off x="6434650" y="1189625"/>
            <a:ext cx="1848300" cy="500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Finished</a:t>
            </a:r>
            <a:endParaRPr sz="2000" b="1">
              <a:solidFill>
                <a:schemeClr val="lt1"/>
              </a:solidFill>
            </a:endParaRPr>
          </a:p>
        </p:txBody>
      </p:sp>
      <p:sp>
        <p:nvSpPr>
          <p:cNvPr id="1558" name="Google Shape;1558;p45"/>
          <p:cNvSpPr/>
          <p:nvPr/>
        </p:nvSpPr>
        <p:spPr>
          <a:xfrm>
            <a:off x="672500" y="2267075"/>
            <a:ext cx="1154400" cy="500100"/>
          </a:xfrm>
          <a:prstGeom prst="homePlate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Task 13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59" name="Google Shape;1559;p45"/>
          <p:cNvSpPr/>
          <p:nvPr/>
        </p:nvSpPr>
        <p:spPr>
          <a:xfrm>
            <a:off x="1765675" y="2729263"/>
            <a:ext cx="1154400" cy="500100"/>
          </a:xfrm>
          <a:prstGeom prst="homePlate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Task 12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60" name="Google Shape;1560;p45"/>
          <p:cNvSpPr/>
          <p:nvPr/>
        </p:nvSpPr>
        <p:spPr>
          <a:xfrm>
            <a:off x="611275" y="3344525"/>
            <a:ext cx="1154400" cy="500100"/>
          </a:xfrm>
          <a:prstGeom prst="homePlate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Task 06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61" name="Google Shape;1561;p45"/>
          <p:cNvSpPr/>
          <p:nvPr/>
        </p:nvSpPr>
        <p:spPr>
          <a:xfrm>
            <a:off x="1877925" y="3716250"/>
            <a:ext cx="1154400" cy="500100"/>
          </a:xfrm>
          <a:prstGeom prst="homePlate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Task 10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62" name="Google Shape;1562;p45"/>
          <p:cNvSpPr/>
          <p:nvPr/>
        </p:nvSpPr>
        <p:spPr>
          <a:xfrm>
            <a:off x="672500" y="4104050"/>
            <a:ext cx="1154400" cy="500100"/>
          </a:xfrm>
          <a:prstGeom prst="homePlate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Task 11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63" name="Google Shape;1563;p45"/>
          <p:cNvSpPr/>
          <p:nvPr/>
        </p:nvSpPr>
        <p:spPr>
          <a:xfrm>
            <a:off x="3540200" y="2729275"/>
            <a:ext cx="1154400" cy="500100"/>
          </a:xfrm>
          <a:prstGeom prst="homePlat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Task 07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64" name="Google Shape;1564;p45"/>
          <p:cNvSpPr/>
          <p:nvPr/>
        </p:nvSpPr>
        <p:spPr>
          <a:xfrm>
            <a:off x="3994800" y="3902900"/>
            <a:ext cx="1154400" cy="500100"/>
          </a:xfrm>
          <a:prstGeom prst="homePlat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Task 09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65" name="Google Shape;1565;p45"/>
          <p:cNvSpPr/>
          <p:nvPr/>
        </p:nvSpPr>
        <p:spPr>
          <a:xfrm>
            <a:off x="4637725" y="3137500"/>
            <a:ext cx="1154400" cy="500100"/>
          </a:xfrm>
          <a:prstGeom prst="homePlat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Task 03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66" name="Google Shape;1566;p45"/>
          <p:cNvSpPr/>
          <p:nvPr/>
        </p:nvSpPr>
        <p:spPr>
          <a:xfrm>
            <a:off x="6199150" y="2147575"/>
            <a:ext cx="1154400" cy="500100"/>
          </a:xfrm>
          <a:prstGeom prst="homePlat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Task 01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67" name="Google Shape;1567;p45"/>
          <p:cNvSpPr/>
          <p:nvPr/>
        </p:nvSpPr>
        <p:spPr>
          <a:xfrm>
            <a:off x="7423775" y="2647675"/>
            <a:ext cx="1154400" cy="500100"/>
          </a:xfrm>
          <a:prstGeom prst="homePlat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Task 05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68" name="Google Shape;1568;p45"/>
          <p:cNvSpPr/>
          <p:nvPr/>
        </p:nvSpPr>
        <p:spPr>
          <a:xfrm>
            <a:off x="6372625" y="3270200"/>
            <a:ext cx="1154400" cy="500100"/>
          </a:xfrm>
          <a:prstGeom prst="homePlat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Task 02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69" name="Google Shape;1569;p45"/>
          <p:cNvSpPr/>
          <p:nvPr/>
        </p:nvSpPr>
        <p:spPr>
          <a:xfrm>
            <a:off x="7317100" y="3892725"/>
            <a:ext cx="1154400" cy="500100"/>
          </a:xfrm>
          <a:prstGeom prst="homePlat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Task 08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1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4" name="Google Shape;1574;p46"/>
          <p:cNvSpPr txBox="1">
            <a:spLocks noGrp="1"/>
          </p:cNvSpPr>
          <p:nvPr>
            <p:ph type="title" idx="4294967295"/>
          </p:nvPr>
        </p:nvSpPr>
        <p:spPr>
          <a:xfrm>
            <a:off x="1048350" y="323850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Instructions for use (</a:t>
            </a:r>
            <a:r>
              <a:rPr lang="en-GB">
                <a:latin typeface="Arial"/>
                <a:ea typeface="Arial"/>
                <a:cs typeface="Arial"/>
                <a:sym typeface="Arial"/>
              </a:rPr>
              <a:t>free users)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5" name="Google Shape;1575;p46"/>
          <p:cNvSpPr txBox="1">
            <a:spLocks noGrp="1"/>
          </p:cNvSpPr>
          <p:nvPr>
            <p:ph type="body" idx="4294967295"/>
          </p:nvPr>
        </p:nvSpPr>
        <p:spPr>
          <a:xfrm>
            <a:off x="1048350" y="690275"/>
            <a:ext cx="7047300" cy="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 order to use this template, you must credit </a:t>
            </a:r>
            <a:r>
              <a:rPr lang="en-GB" sz="1000" b="1" u="sng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GB" b="1" u="sng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lidesgo</a:t>
            </a:r>
            <a:r>
              <a:rPr lang="en-GB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by keeping the Thanks slide.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</a:rPr>
              <a:t>You are allowed to:</a:t>
            </a:r>
            <a:endParaRPr sz="1000" b="1">
              <a:solidFill>
                <a:srgbClr val="869FB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-GB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Modify this template.</a:t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-GB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Use it for both personal and commercial purposes.</a:t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</a:rPr>
              <a:t>You are not allowed to:</a:t>
            </a:r>
            <a:endParaRPr sz="1000" b="1">
              <a:solidFill>
                <a:srgbClr val="869FB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-GB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Sublicense, sell or rent any of Slidesgo Content (or a modified version of Slidesgo Content).</a:t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-GB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Distribute this Slidesgo Template (or a modified version of this Slidesgo Template) or include it in a database or in any other product or service that offers downloadable images, icons or presentations that may be subject to distribution or resale.</a:t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-GB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Use any of the elements that are part of this Slidesgo Template in an isolated and separated way from this Template.</a:t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-GB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Delete the “Thanks” or “Credits” slide.</a:t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-GB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Register any of the elements that are part of this template as a trademark or logo, or register it as a work in an intellectual property registry or similar.</a:t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435D7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435D7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435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6" name="Google Shape;1576;p46"/>
          <p:cNvSpPr txBox="1"/>
          <p:nvPr/>
        </p:nvSpPr>
        <p:spPr>
          <a:xfrm>
            <a:off x="1048350" y="4314290"/>
            <a:ext cx="70473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</a:rPr>
              <a:t>For more information about editing slides, please </a:t>
            </a:r>
            <a:r>
              <a:rPr lang="en-GB" sz="900">
                <a:solidFill>
                  <a:srgbClr val="FFFFFF"/>
                </a:solidFill>
              </a:rPr>
              <a:t>read </a:t>
            </a:r>
            <a:r>
              <a:rPr lang="en-GB" sz="1000">
                <a:solidFill>
                  <a:srgbClr val="FFFFFF"/>
                </a:solidFill>
              </a:rPr>
              <a:t>our FAQs or visit Slidesgo School:</a:t>
            </a:r>
            <a:endParaRPr sz="1000">
              <a:solidFill>
                <a:srgbClr val="FFFFFF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u="sng">
                <a:solidFill>
                  <a:srgbClr val="869FB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https://slidesgo.com/faqs</a:t>
            </a:r>
            <a:r>
              <a:rPr lang="en-GB" sz="1200">
                <a:solidFill>
                  <a:srgbClr val="FFFFFF"/>
                </a:solidFill>
              </a:rPr>
              <a:t> </a:t>
            </a:r>
            <a:r>
              <a:rPr lang="en-GB" sz="1000">
                <a:solidFill>
                  <a:srgbClr val="FFFFFF"/>
                </a:solidFill>
              </a:rPr>
              <a:t>and</a:t>
            </a:r>
            <a:r>
              <a:rPr lang="en-GB" sz="1200">
                <a:solidFill>
                  <a:srgbClr val="FFFFFF"/>
                </a:solidFill>
              </a:rPr>
              <a:t> </a:t>
            </a:r>
            <a:r>
              <a:rPr lang="en-GB" sz="1000" u="sng">
                <a:solidFill>
                  <a:srgbClr val="869FB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https://slidesgo.com/slidesgo-school</a:t>
            </a:r>
            <a:endParaRPr sz="1000" u="sng">
              <a:solidFill>
                <a:srgbClr val="869FB2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1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1" name="Google Shape;1581;p47"/>
          <p:cNvSpPr txBox="1">
            <a:spLocks noGrp="1"/>
          </p:cNvSpPr>
          <p:nvPr>
            <p:ph type="title" idx="4294967295"/>
          </p:nvPr>
        </p:nvSpPr>
        <p:spPr>
          <a:xfrm>
            <a:off x="1048350" y="323850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Instructions for use (premium users)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2" name="Google Shape;1582;p47"/>
          <p:cNvSpPr txBox="1">
            <a:spLocks noGrp="1"/>
          </p:cNvSpPr>
          <p:nvPr>
            <p:ph type="body" idx="4294967295"/>
          </p:nvPr>
        </p:nvSpPr>
        <p:spPr>
          <a:xfrm>
            <a:off x="1048350" y="690275"/>
            <a:ext cx="7047300" cy="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 order to use this template, you must be a Premium user on </a:t>
            </a:r>
            <a:r>
              <a:rPr lang="en-GB" sz="1000" b="1" u="sng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GB" b="1" u="sng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lidesgo</a:t>
            </a:r>
            <a:r>
              <a:rPr lang="en-GB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</a:rPr>
              <a:t>You are allowed to:</a:t>
            </a:r>
            <a:endParaRPr sz="1000" b="1">
              <a:solidFill>
                <a:srgbClr val="869FB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-GB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Modify this template.</a:t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-GB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Use it for both personal and commercial purposes.</a:t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-GB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Hide or delete the “Thanks” slide and the mention to Slidesgo in the credits.</a:t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-GB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Share this template in an editable format with people who are not part of your team.</a:t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</a:rPr>
              <a:t>You are not allowed to:</a:t>
            </a:r>
            <a:endParaRPr sz="1000" b="1">
              <a:solidFill>
                <a:srgbClr val="869FB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92100" algn="l" rtl="0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-GB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Sublicense, sell or rent this Slidesgo Template (or a modified version of this Slidesgo Template).</a:t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-GB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Distribute this Slidesgo Template (or a modified version of this Slidesgo Template) or include it in a database or in any other product or service that offers downloadable images, icons or presentations that may be subject to distribution or resale.</a:t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-GB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Use any of the elements that are part of this Slidesgo Template in an isolated and separated way from this Template.</a:t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-GB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Register any of the elements that are part of this template as a trademark or logo, or register it as a work in an intellectual property registry or similar.</a:t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3" name="Google Shape;1583;p47"/>
          <p:cNvSpPr txBox="1">
            <a:spLocks noGrp="1"/>
          </p:cNvSpPr>
          <p:nvPr>
            <p:ph type="body" idx="4294967295"/>
          </p:nvPr>
        </p:nvSpPr>
        <p:spPr>
          <a:xfrm>
            <a:off x="1048350" y="4314290"/>
            <a:ext cx="7047300" cy="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 more information about editing slides, please </a:t>
            </a:r>
            <a:r>
              <a:rPr lang="en-GB" sz="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read </a:t>
            </a:r>
            <a:r>
              <a:rPr lang="en-GB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our FAQs or visit Slidesgo School:</a:t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u="sng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https://slidesgo.com/faqs</a:t>
            </a:r>
            <a:r>
              <a:rPr lang="en-GB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and</a:t>
            </a:r>
            <a:r>
              <a:rPr lang="en-GB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000" u="sng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https://slidesgo.com/slidesgo-school</a:t>
            </a:r>
            <a:endParaRPr sz="1000" u="sng">
              <a:solidFill>
                <a:srgbClr val="869FB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1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8" name="Google Shape;1588;p48"/>
          <p:cNvSpPr txBox="1">
            <a:spLocks noGrp="1"/>
          </p:cNvSpPr>
          <p:nvPr>
            <p:ph type="title" idx="4294967295"/>
          </p:nvPr>
        </p:nvSpPr>
        <p:spPr>
          <a:xfrm>
            <a:off x="1068100" y="533189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>
                <a:latin typeface="Arial"/>
                <a:ea typeface="Arial"/>
                <a:cs typeface="Arial"/>
                <a:sym typeface="Arial"/>
              </a:rPr>
              <a:t>Infographics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9" name="Google Shape;1589;p48"/>
          <p:cNvSpPr txBox="1">
            <a:spLocks noGrp="1"/>
          </p:cNvSpPr>
          <p:nvPr>
            <p:ph type="body" idx="4294967295"/>
          </p:nvPr>
        </p:nvSpPr>
        <p:spPr>
          <a:xfrm>
            <a:off x="814075" y="1275800"/>
            <a:ext cx="6980400" cy="31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add and edit some </a:t>
            </a:r>
            <a:r>
              <a:rPr lang="en-GB" b="1">
                <a:solidFill>
                  <a:srgbClr val="869FB2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</a:t>
            </a:r>
            <a:r>
              <a:rPr lang="en-GB" b="1">
                <a:solidFill>
                  <a:srgbClr val="869FB2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nfographics</a:t>
            </a:r>
            <a:r>
              <a:rPr lang="en-GB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to your presentation to show your data in a visual way.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869FB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0" name="Google Shape;1590;p48"/>
          <p:cNvSpPr txBox="1"/>
          <p:nvPr/>
        </p:nvSpPr>
        <p:spPr>
          <a:xfrm>
            <a:off x="715075" y="1640334"/>
            <a:ext cx="5571300" cy="29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</a:pPr>
            <a:r>
              <a:rPr lang="en-GB" sz="1100">
                <a:solidFill>
                  <a:srgbClr val="FFFFFF"/>
                </a:solidFill>
              </a:rPr>
              <a:t>Choose your favourite infographic and insert it in your presentation using Ctrl C + Ctrl V or Cmd C + Cmd V in Mac.</a:t>
            </a:r>
            <a:endParaRPr sz="1100">
              <a:solidFill>
                <a:srgbClr val="FFFFFF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roxima Nova"/>
              <a:buChar char="●"/>
            </a:pPr>
            <a:r>
              <a:rPr lang="en-GB" sz="1100">
                <a:solidFill>
                  <a:srgbClr val="FFFFFF"/>
                </a:solidFill>
              </a:rPr>
              <a:t>Select one of the parts and </a:t>
            </a:r>
            <a:r>
              <a:rPr lang="en-GB" sz="1100" b="1">
                <a:solidFill>
                  <a:srgbClr val="869FB2"/>
                </a:solidFill>
              </a:rPr>
              <a:t>ungroup</a:t>
            </a:r>
            <a:r>
              <a:rPr lang="en-GB" sz="1100">
                <a:solidFill>
                  <a:srgbClr val="FFFFFF"/>
                </a:solidFill>
              </a:rPr>
              <a:t> it by right-clicking and choosing “Ungroup”. </a:t>
            </a:r>
            <a:endParaRPr sz="1100">
              <a:solidFill>
                <a:srgbClr val="FFFFFF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roxima Nova"/>
              <a:buChar char="●"/>
            </a:pPr>
            <a:r>
              <a:rPr lang="en-GB" sz="1100" b="1">
                <a:solidFill>
                  <a:srgbClr val="869FB2"/>
                </a:solidFill>
              </a:rPr>
              <a:t>Change the color</a:t>
            </a:r>
            <a:r>
              <a:rPr lang="en-GB" sz="1100">
                <a:solidFill>
                  <a:srgbClr val="FFFFFF"/>
                </a:solidFill>
              </a:rPr>
              <a:t> by clicking on the paint bucket. </a:t>
            </a:r>
            <a:endParaRPr sz="1100">
              <a:solidFill>
                <a:srgbClr val="FFFFFF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roxima Nova"/>
              <a:buChar char="●"/>
            </a:pPr>
            <a:r>
              <a:rPr lang="en-GB" sz="1100">
                <a:solidFill>
                  <a:srgbClr val="FFFFFF"/>
                </a:solidFill>
              </a:rPr>
              <a:t>Then </a:t>
            </a:r>
            <a:r>
              <a:rPr lang="en-GB" sz="1100" b="1">
                <a:solidFill>
                  <a:srgbClr val="869FB2"/>
                </a:solidFill>
              </a:rPr>
              <a:t>resize</a:t>
            </a:r>
            <a:r>
              <a:rPr lang="en-GB" sz="1100">
                <a:solidFill>
                  <a:srgbClr val="FFFFFF"/>
                </a:solidFill>
              </a:rPr>
              <a:t> the element by clicking and dragging one of the square-shaped points of its bounding box (the cursor should look like a double-headed arrow). Remember to hold Shift while dragging to keep the proportions.</a:t>
            </a:r>
            <a:endParaRPr sz="1100">
              <a:solidFill>
                <a:srgbClr val="FFFFFF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roxima Nova"/>
              <a:buChar char="●"/>
            </a:pPr>
            <a:r>
              <a:rPr lang="en-GB" sz="1100" b="1">
                <a:solidFill>
                  <a:srgbClr val="869FB2"/>
                </a:solidFill>
              </a:rPr>
              <a:t>Group</a:t>
            </a:r>
            <a:r>
              <a:rPr lang="en-GB" sz="1100">
                <a:solidFill>
                  <a:srgbClr val="FFFFFF"/>
                </a:solidFill>
              </a:rPr>
              <a:t> the elements again by selecting them, right-clicking and choosing “Group”.</a:t>
            </a:r>
            <a:endParaRPr sz="1100">
              <a:solidFill>
                <a:srgbClr val="FFFFFF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</a:pPr>
            <a:r>
              <a:rPr lang="en-GB" sz="1100">
                <a:solidFill>
                  <a:srgbClr val="FFFFFF"/>
                </a:solidFill>
              </a:rPr>
              <a:t>Repeat the steps above with the other parts and when you’re done editing, copy the end result and paste it into your presentation.</a:t>
            </a:r>
            <a:endParaRPr sz="1100">
              <a:solidFill>
                <a:srgbClr val="FFFFFF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roxima Nova"/>
              <a:buChar char="●"/>
            </a:pPr>
            <a:r>
              <a:rPr lang="en-GB" sz="1100">
                <a:solidFill>
                  <a:srgbClr val="FFFFFF"/>
                </a:solidFill>
              </a:rPr>
              <a:t>Remember to choose the</a:t>
            </a:r>
            <a:r>
              <a:rPr lang="en-GB" sz="1100">
                <a:solidFill>
                  <a:srgbClr val="78909C"/>
                </a:solidFill>
              </a:rPr>
              <a:t> </a:t>
            </a:r>
            <a:r>
              <a:rPr lang="en-GB" sz="1100">
                <a:solidFill>
                  <a:srgbClr val="869FB2"/>
                </a:solidFill>
              </a:rPr>
              <a:t>“</a:t>
            </a:r>
            <a:r>
              <a:rPr lang="en-GB" sz="1100" b="1">
                <a:solidFill>
                  <a:srgbClr val="869FB2"/>
                </a:solidFill>
              </a:rPr>
              <a:t>Keep source formatting</a:t>
            </a:r>
            <a:r>
              <a:rPr lang="en-GB" sz="1100">
                <a:solidFill>
                  <a:srgbClr val="869FB2"/>
                </a:solidFill>
              </a:rPr>
              <a:t>”</a:t>
            </a:r>
            <a:r>
              <a:rPr lang="en-GB" sz="1100">
                <a:solidFill>
                  <a:srgbClr val="FFFFFF"/>
                </a:solidFill>
              </a:rPr>
              <a:t> option so that it keeps the design. For more info, please visit </a:t>
            </a:r>
            <a:r>
              <a:rPr lang="en-GB" sz="1100" b="1">
                <a:solidFill>
                  <a:srgbClr val="869FB2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 School</a:t>
            </a:r>
            <a:r>
              <a:rPr lang="en-GB" sz="1100">
                <a:solidFill>
                  <a:srgbClr val="FFFFFF"/>
                </a:solidFill>
              </a:rPr>
              <a:t>.</a:t>
            </a:r>
            <a:endParaRPr sz="1100"/>
          </a:p>
        </p:txBody>
      </p:sp>
      <p:grpSp>
        <p:nvGrpSpPr>
          <p:cNvPr id="1591" name="Google Shape;1591;p48"/>
          <p:cNvGrpSpPr/>
          <p:nvPr/>
        </p:nvGrpSpPr>
        <p:grpSpPr>
          <a:xfrm>
            <a:off x="6874322" y="1729557"/>
            <a:ext cx="1446116" cy="2858697"/>
            <a:chOff x="6529419" y="1729630"/>
            <a:chExt cx="1480463" cy="2926594"/>
          </a:xfrm>
        </p:grpSpPr>
        <p:grpSp>
          <p:nvGrpSpPr>
            <p:cNvPr id="1592" name="Google Shape;1592;p48"/>
            <p:cNvGrpSpPr/>
            <p:nvPr/>
          </p:nvGrpSpPr>
          <p:grpSpPr>
            <a:xfrm>
              <a:off x="6556801" y="1729630"/>
              <a:ext cx="956596" cy="944294"/>
              <a:chOff x="3800319" y="1244877"/>
              <a:chExt cx="1098904" cy="1084772"/>
            </a:xfrm>
          </p:grpSpPr>
          <p:grpSp>
            <p:nvGrpSpPr>
              <p:cNvPr id="1593" name="Google Shape;1593;p48"/>
              <p:cNvGrpSpPr/>
              <p:nvPr/>
            </p:nvGrpSpPr>
            <p:grpSpPr>
              <a:xfrm>
                <a:off x="3800319" y="1244877"/>
                <a:ext cx="1098904" cy="1084772"/>
                <a:chOff x="3800319" y="1244877"/>
                <a:chExt cx="1098904" cy="1084772"/>
              </a:xfrm>
            </p:grpSpPr>
            <p:sp>
              <p:nvSpPr>
                <p:cNvPr id="1594" name="Google Shape;1594;p48"/>
                <p:cNvSpPr/>
                <p:nvPr/>
              </p:nvSpPr>
              <p:spPr>
                <a:xfrm>
                  <a:off x="3800319" y="1244877"/>
                  <a:ext cx="1098904" cy="10847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21" h="45133" extrusionOk="0">
                      <a:moveTo>
                        <a:pt x="22825" y="1"/>
                      </a:moveTo>
                      <a:cubicBezTo>
                        <a:pt x="22054" y="1"/>
                        <a:pt x="21283" y="295"/>
                        <a:pt x="20693" y="885"/>
                      </a:cubicBezTo>
                      <a:lnTo>
                        <a:pt x="1179" y="20482"/>
                      </a:lnTo>
                      <a:cubicBezTo>
                        <a:pt x="0" y="21661"/>
                        <a:pt x="0" y="23566"/>
                        <a:pt x="1179" y="24733"/>
                      </a:cubicBezTo>
                      <a:lnTo>
                        <a:pt x="20777" y="44259"/>
                      </a:lnTo>
                      <a:cubicBezTo>
                        <a:pt x="21364" y="44841"/>
                        <a:pt x="22133" y="45133"/>
                        <a:pt x="22900" y="45133"/>
                      </a:cubicBezTo>
                      <a:cubicBezTo>
                        <a:pt x="23672" y="45133"/>
                        <a:pt x="24442" y="44838"/>
                        <a:pt x="25027" y="44247"/>
                      </a:cubicBezTo>
                      <a:lnTo>
                        <a:pt x="32873" y="36377"/>
                      </a:lnTo>
                      <a:cubicBezTo>
                        <a:pt x="33053" y="36197"/>
                        <a:pt x="33283" y="36110"/>
                        <a:pt x="33511" y="36110"/>
                      </a:cubicBezTo>
                      <a:cubicBezTo>
                        <a:pt x="33810" y="36110"/>
                        <a:pt x="34108" y="36260"/>
                        <a:pt x="34290" y="36544"/>
                      </a:cubicBezTo>
                      <a:cubicBezTo>
                        <a:pt x="34743" y="37246"/>
                        <a:pt x="35112" y="38020"/>
                        <a:pt x="35409" y="38806"/>
                      </a:cubicBezTo>
                      <a:cubicBezTo>
                        <a:pt x="35588" y="39294"/>
                        <a:pt x="35909" y="39735"/>
                        <a:pt x="36362" y="40080"/>
                      </a:cubicBezTo>
                      <a:cubicBezTo>
                        <a:pt x="36890" y="40489"/>
                        <a:pt x="37508" y="40695"/>
                        <a:pt x="38128" y="40695"/>
                      </a:cubicBezTo>
                      <a:cubicBezTo>
                        <a:pt x="38682" y="40695"/>
                        <a:pt x="39237" y="40530"/>
                        <a:pt x="39731" y="40199"/>
                      </a:cubicBezTo>
                      <a:cubicBezTo>
                        <a:pt x="41303" y="39127"/>
                        <a:pt x="41446" y="36984"/>
                        <a:pt x="40172" y="35710"/>
                      </a:cubicBezTo>
                      <a:cubicBezTo>
                        <a:pt x="39862" y="35401"/>
                        <a:pt x="39505" y="35186"/>
                        <a:pt x="39112" y="35044"/>
                      </a:cubicBezTo>
                      <a:cubicBezTo>
                        <a:pt x="38326" y="34758"/>
                        <a:pt x="37564" y="34401"/>
                        <a:pt x="36862" y="33948"/>
                      </a:cubicBezTo>
                      <a:cubicBezTo>
                        <a:pt x="36374" y="33639"/>
                        <a:pt x="36279" y="32960"/>
                        <a:pt x="36695" y="32543"/>
                      </a:cubicBezTo>
                      <a:lnTo>
                        <a:pt x="44553" y="24661"/>
                      </a:lnTo>
                      <a:cubicBezTo>
                        <a:pt x="45720" y="23483"/>
                        <a:pt x="45720" y="21578"/>
                        <a:pt x="44542" y="20399"/>
                      </a:cubicBezTo>
                      <a:lnTo>
                        <a:pt x="24956" y="885"/>
                      </a:lnTo>
                      <a:cubicBezTo>
                        <a:pt x="24366" y="295"/>
                        <a:pt x="23595" y="1"/>
                        <a:pt x="22825" y="1"/>
                      </a:cubicBezTo>
                      <a:close/>
                    </a:path>
                  </a:pathLst>
                </a:custGeom>
                <a:solidFill>
                  <a:srgbClr val="5EB2F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95" name="Google Shape;1595;p48"/>
                <p:cNvSpPr/>
                <p:nvPr/>
              </p:nvSpPr>
              <p:spPr>
                <a:xfrm>
                  <a:off x="3884758" y="1311226"/>
                  <a:ext cx="287338" cy="287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55" h="11943" extrusionOk="0">
                      <a:moveTo>
                        <a:pt x="5978" y="1"/>
                      </a:moveTo>
                      <a:cubicBezTo>
                        <a:pt x="2679" y="1"/>
                        <a:pt x="1" y="2668"/>
                        <a:pt x="1" y="5966"/>
                      </a:cubicBezTo>
                      <a:cubicBezTo>
                        <a:pt x="1" y="9276"/>
                        <a:pt x="2679" y="11943"/>
                        <a:pt x="5978" y="11943"/>
                      </a:cubicBezTo>
                      <a:cubicBezTo>
                        <a:pt x="9276" y="11943"/>
                        <a:pt x="11954" y="9276"/>
                        <a:pt x="11954" y="5966"/>
                      </a:cubicBezTo>
                      <a:cubicBezTo>
                        <a:pt x="11954" y="2668"/>
                        <a:pt x="9276" y="1"/>
                        <a:pt x="5978" y="1"/>
                      </a:cubicBezTo>
                      <a:close/>
                    </a:path>
                  </a:pathLst>
                </a:custGeom>
                <a:solidFill>
                  <a:srgbClr val="5EB2F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596" name="Google Shape;1596;p48"/>
              <p:cNvSpPr/>
              <p:nvPr/>
            </p:nvSpPr>
            <p:spPr>
              <a:xfrm>
                <a:off x="4162496" y="1599765"/>
                <a:ext cx="374561" cy="374975"/>
              </a:xfrm>
              <a:custGeom>
                <a:avLst/>
                <a:gdLst/>
                <a:ahLst/>
                <a:cxnLst/>
                <a:rect l="l" t="t" r="r" b="b"/>
                <a:pathLst>
                  <a:path w="10860" h="10872" extrusionOk="0">
                    <a:moveTo>
                      <a:pt x="5430" y="1"/>
                    </a:moveTo>
                    <a:cubicBezTo>
                      <a:pt x="3990" y="1"/>
                      <a:pt x="2608" y="560"/>
                      <a:pt x="1596" y="1584"/>
                    </a:cubicBezTo>
                    <a:cubicBezTo>
                      <a:pt x="561" y="2620"/>
                      <a:pt x="1" y="3989"/>
                      <a:pt x="1" y="5430"/>
                    </a:cubicBezTo>
                    <a:cubicBezTo>
                      <a:pt x="1" y="6561"/>
                      <a:pt x="346" y="7645"/>
                      <a:pt x="1001" y="8573"/>
                    </a:cubicBezTo>
                    <a:cubicBezTo>
                      <a:pt x="1632" y="9466"/>
                      <a:pt x="2513" y="10145"/>
                      <a:pt x="3537" y="10538"/>
                    </a:cubicBezTo>
                    <a:cubicBezTo>
                      <a:pt x="3559" y="10544"/>
                      <a:pt x="3579" y="10547"/>
                      <a:pt x="3599" y="10547"/>
                    </a:cubicBezTo>
                    <a:cubicBezTo>
                      <a:pt x="3656" y="10547"/>
                      <a:pt x="3704" y="10522"/>
                      <a:pt x="3740" y="10478"/>
                    </a:cubicBezTo>
                    <a:cubicBezTo>
                      <a:pt x="3763" y="10443"/>
                      <a:pt x="3763" y="10395"/>
                      <a:pt x="3763" y="10371"/>
                    </a:cubicBezTo>
                    <a:lnTo>
                      <a:pt x="3763" y="7275"/>
                    </a:lnTo>
                    <a:cubicBezTo>
                      <a:pt x="3763" y="7180"/>
                      <a:pt x="3692" y="7097"/>
                      <a:pt x="3585" y="7097"/>
                    </a:cubicBezTo>
                    <a:lnTo>
                      <a:pt x="2156" y="7097"/>
                    </a:lnTo>
                    <a:lnTo>
                      <a:pt x="2156" y="5835"/>
                    </a:lnTo>
                    <a:lnTo>
                      <a:pt x="3585" y="5835"/>
                    </a:lnTo>
                    <a:cubicBezTo>
                      <a:pt x="3680" y="5835"/>
                      <a:pt x="3763" y="5751"/>
                      <a:pt x="3763" y="5656"/>
                    </a:cubicBezTo>
                    <a:lnTo>
                      <a:pt x="3763" y="5430"/>
                    </a:lnTo>
                    <a:cubicBezTo>
                      <a:pt x="3763" y="3942"/>
                      <a:pt x="5180" y="2632"/>
                      <a:pt x="6799" y="2632"/>
                    </a:cubicBezTo>
                    <a:lnTo>
                      <a:pt x="7550" y="2632"/>
                    </a:lnTo>
                    <a:lnTo>
                      <a:pt x="7550" y="3894"/>
                    </a:lnTo>
                    <a:lnTo>
                      <a:pt x="6799" y="3894"/>
                    </a:lnTo>
                    <a:cubicBezTo>
                      <a:pt x="6311" y="3894"/>
                      <a:pt x="5883" y="4025"/>
                      <a:pt x="5561" y="4287"/>
                    </a:cubicBezTo>
                    <a:cubicBezTo>
                      <a:pt x="5228" y="4561"/>
                      <a:pt x="5025" y="4966"/>
                      <a:pt x="5025" y="5430"/>
                    </a:cubicBezTo>
                    <a:lnTo>
                      <a:pt x="5025" y="5656"/>
                    </a:lnTo>
                    <a:cubicBezTo>
                      <a:pt x="5025" y="5740"/>
                      <a:pt x="5109" y="5835"/>
                      <a:pt x="5204" y="5835"/>
                    </a:cubicBezTo>
                    <a:lnTo>
                      <a:pt x="5883" y="5835"/>
                    </a:lnTo>
                    <a:cubicBezTo>
                      <a:pt x="5966" y="5835"/>
                      <a:pt x="6061" y="5751"/>
                      <a:pt x="6061" y="5656"/>
                    </a:cubicBezTo>
                    <a:cubicBezTo>
                      <a:pt x="6061" y="5561"/>
                      <a:pt x="5978" y="5478"/>
                      <a:pt x="5883" y="5478"/>
                    </a:cubicBezTo>
                    <a:lnTo>
                      <a:pt x="5371" y="5478"/>
                    </a:lnTo>
                    <a:lnTo>
                      <a:pt x="5371" y="5418"/>
                    </a:lnTo>
                    <a:cubicBezTo>
                      <a:pt x="5371" y="4525"/>
                      <a:pt x="6145" y="4204"/>
                      <a:pt x="6799" y="4204"/>
                    </a:cubicBezTo>
                    <a:lnTo>
                      <a:pt x="7704" y="4204"/>
                    </a:lnTo>
                    <a:cubicBezTo>
                      <a:pt x="7800" y="4204"/>
                      <a:pt x="7883" y="4132"/>
                      <a:pt x="7883" y="4025"/>
                    </a:cubicBezTo>
                    <a:lnTo>
                      <a:pt x="7883" y="2418"/>
                    </a:lnTo>
                    <a:cubicBezTo>
                      <a:pt x="7883" y="2334"/>
                      <a:pt x="7811" y="2239"/>
                      <a:pt x="7704" y="2239"/>
                    </a:cubicBezTo>
                    <a:lnTo>
                      <a:pt x="6799" y="2239"/>
                    </a:lnTo>
                    <a:cubicBezTo>
                      <a:pt x="5966" y="2239"/>
                      <a:pt x="5121" y="2572"/>
                      <a:pt x="4466" y="3156"/>
                    </a:cubicBezTo>
                    <a:cubicBezTo>
                      <a:pt x="3799" y="3763"/>
                      <a:pt x="3418" y="4549"/>
                      <a:pt x="3418" y="5382"/>
                    </a:cubicBezTo>
                    <a:lnTo>
                      <a:pt x="3418" y="5442"/>
                    </a:lnTo>
                    <a:lnTo>
                      <a:pt x="1989" y="5442"/>
                    </a:lnTo>
                    <a:cubicBezTo>
                      <a:pt x="1906" y="5442"/>
                      <a:pt x="1811" y="5513"/>
                      <a:pt x="1811" y="5620"/>
                    </a:cubicBezTo>
                    <a:lnTo>
                      <a:pt x="1811" y="7228"/>
                    </a:lnTo>
                    <a:cubicBezTo>
                      <a:pt x="1811" y="7323"/>
                      <a:pt x="1894" y="7406"/>
                      <a:pt x="1989" y="7406"/>
                    </a:cubicBezTo>
                    <a:lnTo>
                      <a:pt x="3418" y="7406"/>
                    </a:lnTo>
                    <a:lnTo>
                      <a:pt x="3418" y="10085"/>
                    </a:lnTo>
                    <a:cubicBezTo>
                      <a:pt x="1561" y="9300"/>
                      <a:pt x="346" y="7442"/>
                      <a:pt x="346" y="5418"/>
                    </a:cubicBezTo>
                    <a:cubicBezTo>
                      <a:pt x="346" y="2596"/>
                      <a:pt x="2620" y="322"/>
                      <a:pt x="5430" y="322"/>
                    </a:cubicBezTo>
                    <a:cubicBezTo>
                      <a:pt x="8228" y="322"/>
                      <a:pt x="10526" y="2620"/>
                      <a:pt x="10526" y="5418"/>
                    </a:cubicBezTo>
                    <a:cubicBezTo>
                      <a:pt x="10526" y="8228"/>
                      <a:pt x="8240" y="10502"/>
                      <a:pt x="5430" y="10502"/>
                    </a:cubicBezTo>
                    <a:lnTo>
                      <a:pt x="5371" y="10502"/>
                    </a:lnTo>
                    <a:lnTo>
                      <a:pt x="5371" y="7418"/>
                    </a:lnTo>
                    <a:lnTo>
                      <a:pt x="7728" y="7418"/>
                    </a:lnTo>
                    <a:cubicBezTo>
                      <a:pt x="7811" y="7418"/>
                      <a:pt x="7907" y="7347"/>
                      <a:pt x="7907" y="7240"/>
                    </a:cubicBezTo>
                    <a:lnTo>
                      <a:pt x="7907" y="5656"/>
                    </a:lnTo>
                    <a:cubicBezTo>
                      <a:pt x="7907" y="5561"/>
                      <a:pt x="7823" y="5478"/>
                      <a:pt x="7728" y="5478"/>
                    </a:cubicBezTo>
                    <a:lnTo>
                      <a:pt x="6728" y="5478"/>
                    </a:lnTo>
                    <a:cubicBezTo>
                      <a:pt x="6633" y="5478"/>
                      <a:pt x="6549" y="5549"/>
                      <a:pt x="6549" y="5656"/>
                    </a:cubicBezTo>
                    <a:cubicBezTo>
                      <a:pt x="6549" y="5740"/>
                      <a:pt x="6621" y="5835"/>
                      <a:pt x="6728" y="5835"/>
                    </a:cubicBezTo>
                    <a:lnTo>
                      <a:pt x="7561" y="5835"/>
                    </a:lnTo>
                    <a:lnTo>
                      <a:pt x="7561" y="7097"/>
                    </a:lnTo>
                    <a:lnTo>
                      <a:pt x="5204" y="7097"/>
                    </a:lnTo>
                    <a:cubicBezTo>
                      <a:pt x="5121" y="7097"/>
                      <a:pt x="5025" y="7168"/>
                      <a:pt x="5025" y="7275"/>
                    </a:cubicBezTo>
                    <a:lnTo>
                      <a:pt x="5025" y="10693"/>
                    </a:lnTo>
                    <a:cubicBezTo>
                      <a:pt x="5025" y="10788"/>
                      <a:pt x="5109" y="10859"/>
                      <a:pt x="5192" y="10871"/>
                    </a:cubicBezTo>
                    <a:lnTo>
                      <a:pt x="5430" y="10871"/>
                    </a:lnTo>
                    <a:cubicBezTo>
                      <a:pt x="6871" y="10871"/>
                      <a:pt x="8240" y="10312"/>
                      <a:pt x="9276" y="9288"/>
                    </a:cubicBezTo>
                    <a:cubicBezTo>
                      <a:pt x="10300" y="8252"/>
                      <a:pt x="10859" y="6883"/>
                      <a:pt x="10859" y="5442"/>
                    </a:cubicBezTo>
                    <a:cubicBezTo>
                      <a:pt x="10859" y="3989"/>
                      <a:pt x="10300" y="2620"/>
                      <a:pt x="9276" y="1584"/>
                    </a:cubicBezTo>
                    <a:cubicBezTo>
                      <a:pt x="8240" y="560"/>
                      <a:pt x="6871" y="1"/>
                      <a:pt x="543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97" name="Google Shape;1597;p48"/>
            <p:cNvGrpSpPr/>
            <p:nvPr/>
          </p:nvGrpSpPr>
          <p:grpSpPr>
            <a:xfrm>
              <a:off x="7053286" y="2227254"/>
              <a:ext cx="956596" cy="944252"/>
              <a:chOff x="4370663" y="1816530"/>
              <a:chExt cx="1098904" cy="1084724"/>
            </a:xfrm>
          </p:grpSpPr>
          <p:grpSp>
            <p:nvGrpSpPr>
              <p:cNvPr id="1598" name="Google Shape;1598;p48"/>
              <p:cNvGrpSpPr/>
              <p:nvPr/>
            </p:nvGrpSpPr>
            <p:grpSpPr>
              <a:xfrm>
                <a:off x="4370663" y="1816530"/>
                <a:ext cx="1098904" cy="1084724"/>
                <a:chOff x="4370663" y="1816530"/>
                <a:chExt cx="1098904" cy="1084724"/>
              </a:xfrm>
            </p:grpSpPr>
            <p:sp>
              <p:nvSpPr>
                <p:cNvPr id="1599" name="Google Shape;1599;p48"/>
                <p:cNvSpPr/>
                <p:nvPr/>
              </p:nvSpPr>
              <p:spPr>
                <a:xfrm>
                  <a:off x="4370663" y="1816530"/>
                  <a:ext cx="1098904" cy="10847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21" h="45131" extrusionOk="0">
                      <a:moveTo>
                        <a:pt x="22862" y="0"/>
                      </a:moveTo>
                      <a:cubicBezTo>
                        <a:pt x="22092" y="0"/>
                        <a:pt x="21324" y="295"/>
                        <a:pt x="20741" y="884"/>
                      </a:cubicBezTo>
                      <a:lnTo>
                        <a:pt x="12871" y="8742"/>
                      </a:lnTo>
                      <a:cubicBezTo>
                        <a:pt x="12698" y="8921"/>
                        <a:pt x="12472" y="9005"/>
                        <a:pt x="12246" y="9005"/>
                      </a:cubicBezTo>
                      <a:cubicBezTo>
                        <a:pt x="11945" y="9005"/>
                        <a:pt x="11643" y="8855"/>
                        <a:pt x="11466" y="8576"/>
                      </a:cubicBezTo>
                      <a:cubicBezTo>
                        <a:pt x="11014" y="7861"/>
                        <a:pt x="10645" y="7099"/>
                        <a:pt x="10347" y="6302"/>
                      </a:cubicBezTo>
                      <a:cubicBezTo>
                        <a:pt x="10168" y="5813"/>
                        <a:pt x="9847" y="5373"/>
                        <a:pt x="9394" y="5028"/>
                      </a:cubicBezTo>
                      <a:cubicBezTo>
                        <a:pt x="8866" y="4619"/>
                        <a:pt x="8248" y="4413"/>
                        <a:pt x="7630" y="4413"/>
                      </a:cubicBezTo>
                      <a:cubicBezTo>
                        <a:pt x="7078" y="4413"/>
                        <a:pt x="6526" y="4577"/>
                        <a:pt x="6037" y="4909"/>
                      </a:cubicBezTo>
                      <a:cubicBezTo>
                        <a:pt x="4465" y="5968"/>
                        <a:pt x="4310" y="8123"/>
                        <a:pt x="5584" y="9385"/>
                      </a:cubicBezTo>
                      <a:cubicBezTo>
                        <a:pt x="5894" y="9695"/>
                        <a:pt x="6251" y="9921"/>
                        <a:pt x="6632" y="10064"/>
                      </a:cubicBezTo>
                      <a:cubicBezTo>
                        <a:pt x="7418" y="10350"/>
                        <a:pt x="8180" y="10707"/>
                        <a:pt x="8882" y="11159"/>
                      </a:cubicBezTo>
                      <a:cubicBezTo>
                        <a:pt x="9383" y="11469"/>
                        <a:pt x="9466" y="12148"/>
                        <a:pt x="9049" y="12564"/>
                      </a:cubicBezTo>
                      <a:lnTo>
                        <a:pt x="1179" y="20434"/>
                      </a:lnTo>
                      <a:cubicBezTo>
                        <a:pt x="0" y="21613"/>
                        <a:pt x="0" y="23518"/>
                        <a:pt x="1179" y="24697"/>
                      </a:cubicBezTo>
                      <a:lnTo>
                        <a:pt x="20741" y="44247"/>
                      </a:lnTo>
                      <a:cubicBezTo>
                        <a:pt x="21324" y="44836"/>
                        <a:pt x="22092" y="45131"/>
                        <a:pt x="22862" y="45131"/>
                      </a:cubicBezTo>
                      <a:cubicBezTo>
                        <a:pt x="23631" y="45131"/>
                        <a:pt x="24402" y="44836"/>
                        <a:pt x="24992" y="44247"/>
                      </a:cubicBezTo>
                      <a:lnTo>
                        <a:pt x="44554" y="24697"/>
                      </a:lnTo>
                      <a:cubicBezTo>
                        <a:pt x="45720" y="23518"/>
                        <a:pt x="45720" y="21613"/>
                        <a:pt x="44554" y="20434"/>
                      </a:cubicBezTo>
                      <a:lnTo>
                        <a:pt x="24992" y="884"/>
                      </a:lnTo>
                      <a:cubicBezTo>
                        <a:pt x="24402" y="295"/>
                        <a:pt x="23631" y="0"/>
                        <a:pt x="22862" y="0"/>
                      </a:cubicBezTo>
                      <a:close/>
                    </a:path>
                  </a:pathLst>
                </a:custGeom>
                <a:solidFill>
                  <a:srgbClr val="69E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0" name="Google Shape;1600;p48"/>
                <p:cNvSpPr/>
                <p:nvPr/>
              </p:nvSpPr>
              <p:spPr>
                <a:xfrm>
                  <a:off x="5055718" y="1904160"/>
                  <a:ext cx="287338" cy="287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55" h="11955" extrusionOk="0">
                      <a:moveTo>
                        <a:pt x="5978" y="0"/>
                      </a:moveTo>
                      <a:cubicBezTo>
                        <a:pt x="2680" y="0"/>
                        <a:pt x="1" y="2679"/>
                        <a:pt x="1" y="5977"/>
                      </a:cubicBezTo>
                      <a:cubicBezTo>
                        <a:pt x="1" y="9275"/>
                        <a:pt x="2680" y="11954"/>
                        <a:pt x="5978" y="11954"/>
                      </a:cubicBezTo>
                      <a:cubicBezTo>
                        <a:pt x="9276" y="11954"/>
                        <a:pt x="11955" y="9275"/>
                        <a:pt x="11955" y="5977"/>
                      </a:cubicBezTo>
                      <a:cubicBezTo>
                        <a:pt x="11955" y="2679"/>
                        <a:pt x="9276" y="0"/>
                        <a:pt x="5978" y="0"/>
                      </a:cubicBezTo>
                      <a:close/>
                    </a:path>
                  </a:pathLst>
                </a:custGeom>
                <a:solidFill>
                  <a:srgbClr val="69E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601" name="Google Shape;1601;p48"/>
              <p:cNvGrpSpPr/>
              <p:nvPr/>
            </p:nvGrpSpPr>
            <p:grpSpPr>
              <a:xfrm>
                <a:off x="4732628" y="2171596"/>
                <a:ext cx="374986" cy="374572"/>
                <a:chOff x="3303268" y="3817349"/>
                <a:chExt cx="346056" cy="345674"/>
              </a:xfrm>
            </p:grpSpPr>
            <p:sp>
              <p:nvSpPr>
                <p:cNvPr id="1602" name="Google Shape;1602;p48"/>
                <p:cNvSpPr/>
                <p:nvPr/>
              </p:nvSpPr>
              <p:spPr>
                <a:xfrm>
                  <a:off x="3303268" y="3817349"/>
                  <a:ext cx="346056" cy="34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72" h="10860" extrusionOk="0">
                      <a:moveTo>
                        <a:pt x="5418" y="334"/>
                      </a:moveTo>
                      <a:cubicBezTo>
                        <a:pt x="8228" y="334"/>
                        <a:pt x="10514" y="2608"/>
                        <a:pt x="10514" y="5430"/>
                      </a:cubicBezTo>
                      <a:cubicBezTo>
                        <a:pt x="10514" y="8240"/>
                        <a:pt x="8228" y="10514"/>
                        <a:pt x="5418" y="10514"/>
                      </a:cubicBezTo>
                      <a:cubicBezTo>
                        <a:pt x="2608" y="10514"/>
                        <a:pt x="334" y="8240"/>
                        <a:pt x="334" y="5430"/>
                      </a:cubicBezTo>
                      <a:cubicBezTo>
                        <a:pt x="334" y="2608"/>
                        <a:pt x="2608" y="334"/>
                        <a:pt x="5418" y="334"/>
                      </a:cubicBezTo>
                      <a:close/>
                      <a:moveTo>
                        <a:pt x="5430" y="1"/>
                      </a:moveTo>
                      <a:cubicBezTo>
                        <a:pt x="3989" y="1"/>
                        <a:pt x="2620" y="560"/>
                        <a:pt x="1596" y="1584"/>
                      </a:cubicBezTo>
                      <a:cubicBezTo>
                        <a:pt x="572" y="2620"/>
                        <a:pt x="1" y="3989"/>
                        <a:pt x="1" y="5430"/>
                      </a:cubicBezTo>
                      <a:cubicBezTo>
                        <a:pt x="1" y="6871"/>
                        <a:pt x="572" y="8240"/>
                        <a:pt x="1596" y="9264"/>
                      </a:cubicBezTo>
                      <a:cubicBezTo>
                        <a:pt x="2620" y="10300"/>
                        <a:pt x="3989" y="10859"/>
                        <a:pt x="5430" y="10859"/>
                      </a:cubicBezTo>
                      <a:cubicBezTo>
                        <a:pt x="6883" y="10859"/>
                        <a:pt x="8252" y="10300"/>
                        <a:pt x="9276" y="9264"/>
                      </a:cubicBezTo>
                      <a:cubicBezTo>
                        <a:pt x="10300" y="8240"/>
                        <a:pt x="10871" y="6871"/>
                        <a:pt x="10871" y="5430"/>
                      </a:cubicBezTo>
                      <a:cubicBezTo>
                        <a:pt x="10871" y="3989"/>
                        <a:pt x="10300" y="2620"/>
                        <a:pt x="9276" y="1584"/>
                      </a:cubicBezTo>
                      <a:cubicBezTo>
                        <a:pt x="8252" y="560"/>
                        <a:pt x="6883" y="1"/>
                        <a:pt x="5430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3" name="Google Shape;1603;p48"/>
                <p:cNvSpPr/>
                <p:nvPr/>
              </p:nvSpPr>
              <p:spPr>
                <a:xfrm>
                  <a:off x="3368074" y="3882537"/>
                  <a:ext cx="215298" cy="215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64" h="6764" extrusionOk="0">
                      <a:moveTo>
                        <a:pt x="5335" y="346"/>
                      </a:moveTo>
                      <a:cubicBezTo>
                        <a:pt x="5930" y="346"/>
                        <a:pt x="6418" y="834"/>
                        <a:pt x="6418" y="1429"/>
                      </a:cubicBezTo>
                      <a:lnTo>
                        <a:pt x="6418" y="5335"/>
                      </a:lnTo>
                      <a:cubicBezTo>
                        <a:pt x="6418" y="5930"/>
                        <a:pt x="5930" y="6418"/>
                        <a:pt x="5335" y="6418"/>
                      </a:cubicBezTo>
                      <a:lnTo>
                        <a:pt x="1429" y="6418"/>
                      </a:lnTo>
                      <a:cubicBezTo>
                        <a:pt x="834" y="6418"/>
                        <a:pt x="346" y="5930"/>
                        <a:pt x="346" y="5335"/>
                      </a:cubicBezTo>
                      <a:lnTo>
                        <a:pt x="346" y="1429"/>
                      </a:lnTo>
                      <a:cubicBezTo>
                        <a:pt x="346" y="834"/>
                        <a:pt x="834" y="346"/>
                        <a:pt x="1429" y="346"/>
                      </a:cubicBezTo>
                      <a:close/>
                      <a:moveTo>
                        <a:pt x="1429" y="1"/>
                      </a:moveTo>
                      <a:cubicBezTo>
                        <a:pt x="644" y="1"/>
                        <a:pt x="1" y="644"/>
                        <a:pt x="1" y="1429"/>
                      </a:cubicBezTo>
                      <a:lnTo>
                        <a:pt x="1" y="5335"/>
                      </a:lnTo>
                      <a:cubicBezTo>
                        <a:pt x="1" y="6120"/>
                        <a:pt x="644" y="6763"/>
                        <a:pt x="1429" y="6763"/>
                      </a:cubicBezTo>
                      <a:lnTo>
                        <a:pt x="5335" y="6763"/>
                      </a:lnTo>
                      <a:cubicBezTo>
                        <a:pt x="6121" y="6763"/>
                        <a:pt x="6763" y="6120"/>
                        <a:pt x="6763" y="5335"/>
                      </a:cubicBezTo>
                      <a:lnTo>
                        <a:pt x="6763" y="1429"/>
                      </a:lnTo>
                      <a:cubicBezTo>
                        <a:pt x="6763" y="644"/>
                        <a:pt x="6121" y="1"/>
                        <a:pt x="5335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4" name="Google Shape;1604;p48"/>
                <p:cNvSpPr/>
                <p:nvPr/>
              </p:nvSpPr>
              <p:spPr>
                <a:xfrm>
                  <a:off x="3418143" y="3933656"/>
                  <a:ext cx="114811" cy="1127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7" h="3542" extrusionOk="0">
                      <a:moveTo>
                        <a:pt x="1822" y="0"/>
                      </a:moveTo>
                      <a:cubicBezTo>
                        <a:pt x="812" y="0"/>
                        <a:pt x="1" y="851"/>
                        <a:pt x="59" y="1859"/>
                      </a:cubicBezTo>
                      <a:cubicBezTo>
                        <a:pt x="95" y="2776"/>
                        <a:pt x="833" y="3502"/>
                        <a:pt x="1726" y="3538"/>
                      </a:cubicBezTo>
                      <a:cubicBezTo>
                        <a:pt x="1764" y="3541"/>
                        <a:pt x="1802" y="3542"/>
                        <a:pt x="1840" y="3542"/>
                      </a:cubicBezTo>
                      <a:cubicBezTo>
                        <a:pt x="2178" y="3542"/>
                        <a:pt x="2494" y="3447"/>
                        <a:pt x="2762" y="3276"/>
                      </a:cubicBezTo>
                      <a:cubicBezTo>
                        <a:pt x="2857" y="3217"/>
                        <a:pt x="2869" y="3086"/>
                        <a:pt x="2797" y="3014"/>
                      </a:cubicBezTo>
                      <a:cubicBezTo>
                        <a:pt x="2761" y="2978"/>
                        <a:pt x="2711" y="2964"/>
                        <a:pt x="2664" y="2964"/>
                      </a:cubicBezTo>
                      <a:cubicBezTo>
                        <a:pt x="2634" y="2964"/>
                        <a:pt x="2606" y="2969"/>
                        <a:pt x="2583" y="2979"/>
                      </a:cubicBezTo>
                      <a:cubicBezTo>
                        <a:pt x="2380" y="3096"/>
                        <a:pt x="2149" y="3185"/>
                        <a:pt x="1897" y="3185"/>
                      </a:cubicBezTo>
                      <a:cubicBezTo>
                        <a:pt x="1868" y="3185"/>
                        <a:pt x="1839" y="3183"/>
                        <a:pt x="1809" y="3181"/>
                      </a:cubicBezTo>
                      <a:cubicBezTo>
                        <a:pt x="1023" y="3169"/>
                        <a:pt x="380" y="2514"/>
                        <a:pt x="392" y="1716"/>
                      </a:cubicBezTo>
                      <a:cubicBezTo>
                        <a:pt x="426" y="948"/>
                        <a:pt x="1028" y="330"/>
                        <a:pt x="1792" y="330"/>
                      </a:cubicBezTo>
                      <a:cubicBezTo>
                        <a:pt x="1833" y="330"/>
                        <a:pt x="1874" y="332"/>
                        <a:pt x="1916" y="335"/>
                      </a:cubicBezTo>
                      <a:cubicBezTo>
                        <a:pt x="2619" y="371"/>
                        <a:pt x="3190" y="943"/>
                        <a:pt x="3250" y="1633"/>
                      </a:cubicBezTo>
                      <a:cubicBezTo>
                        <a:pt x="3285" y="1919"/>
                        <a:pt x="3214" y="2193"/>
                        <a:pt x="3095" y="2431"/>
                      </a:cubicBezTo>
                      <a:cubicBezTo>
                        <a:pt x="3059" y="2490"/>
                        <a:pt x="3059" y="2574"/>
                        <a:pt x="3119" y="2633"/>
                      </a:cubicBezTo>
                      <a:cubicBezTo>
                        <a:pt x="3149" y="2663"/>
                        <a:pt x="3191" y="2678"/>
                        <a:pt x="3234" y="2678"/>
                      </a:cubicBezTo>
                      <a:cubicBezTo>
                        <a:pt x="3295" y="2678"/>
                        <a:pt x="3358" y="2648"/>
                        <a:pt x="3393" y="2586"/>
                      </a:cubicBezTo>
                      <a:cubicBezTo>
                        <a:pt x="3536" y="2324"/>
                        <a:pt x="3607" y="2014"/>
                        <a:pt x="3583" y="1669"/>
                      </a:cubicBezTo>
                      <a:cubicBezTo>
                        <a:pt x="3536" y="764"/>
                        <a:pt x="2797" y="50"/>
                        <a:pt x="1904" y="2"/>
                      </a:cubicBezTo>
                      <a:cubicBezTo>
                        <a:pt x="1877" y="1"/>
                        <a:pt x="1849" y="0"/>
                        <a:pt x="182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5" name="Google Shape;1605;p48"/>
                <p:cNvSpPr/>
                <p:nvPr/>
              </p:nvSpPr>
              <p:spPr>
                <a:xfrm>
                  <a:off x="3519298" y="3910197"/>
                  <a:ext cx="29570" cy="292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" h="918" extrusionOk="0">
                      <a:moveTo>
                        <a:pt x="465" y="1"/>
                      </a:moveTo>
                      <a:cubicBezTo>
                        <a:pt x="203" y="1"/>
                        <a:pt x="0" y="203"/>
                        <a:pt x="0" y="453"/>
                      </a:cubicBezTo>
                      <a:cubicBezTo>
                        <a:pt x="0" y="715"/>
                        <a:pt x="203" y="918"/>
                        <a:pt x="465" y="918"/>
                      </a:cubicBezTo>
                      <a:cubicBezTo>
                        <a:pt x="715" y="918"/>
                        <a:pt x="929" y="715"/>
                        <a:pt x="929" y="453"/>
                      </a:cubicBezTo>
                      <a:cubicBezTo>
                        <a:pt x="929" y="203"/>
                        <a:pt x="715" y="1"/>
                        <a:pt x="465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606" name="Google Shape;1606;p48"/>
            <p:cNvGrpSpPr/>
            <p:nvPr/>
          </p:nvGrpSpPr>
          <p:grpSpPr>
            <a:xfrm>
              <a:off x="6547098" y="2715744"/>
              <a:ext cx="956596" cy="944315"/>
              <a:chOff x="3789173" y="2377690"/>
              <a:chExt cx="1098904" cy="1084796"/>
            </a:xfrm>
          </p:grpSpPr>
          <p:grpSp>
            <p:nvGrpSpPr>
              <p:cNvPr id="1607" name="Google Shape;1607;p48"/>
              <p:cNvGrpSpPr/>
              <p:nvPr/>
            </p:nvGrpSpPr>
            <p:grpSpPr>
              <a:xfrm>
                <a:off x="3789173" y="2377690"/>
                <a:ext cx="1098904" cy="1084796"/>
                <a:chOff x="3789173" y="2377690"/>
                <a:chExt cx="1098904" cy="1084796"/>
              </a:xfrm>
            </p:grpSpPr>
            <p:sp>
              <p:nvSpPr>
                <p:cNvPr id="1608" name="Google Shape;1608;p48"/>
                <p:cNvSpPr/>
                <p:nvPr/>
              </p:nvSpPr>
              <p:spPr>
                <a:xfrm>
                  <a:off x="3789173" y="2377690"/>
                  <a:ext cx="1098904" cy="1084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21" h="45134" extrusionOk="0">
                      <a:moveTo>
                        <a:pt x="22861" y="0"/>
                      </a:moveTo>
                      <a:cubicBezTo>
                        <a:pt x="22090" y="0"/>
                        <a:pt x="21319" y="295"/>
                        <a:pt x="20730" y="884"/>
                      </a:cubicBezTo>
                      <a:lnTo>
                        <a:pt x="1180" y="20446"/>
                      </a:lnTo>
                      <a:cubicBezTo>
                        <a:pt x="1" y="21613"/>
                        <a:pt x="1" y="23518"/>
                        <a:pt x="1180" y="24697"/>
                      </a:cubicBezTo>
                      <a:lnTo>
                        <a:pt x="20730" y="44259"/>
                      </a:lnTo>
                      <a:cubicBezTo>
                        <a:pt x="21319" y="44842"/>
                        <a:pt x="22090" y="45134"/>
                        <a:pt x="22861" y="45134"/>
                      </a:cubicBezTo>
                      <a:cubicBezTo>
                        <a:pt x="23632" y="45134"/>
                        <a:pt x="24403" y="44842"/>
                        <a:pt x="24992" y="44259"/>
                      </a:cubicBezTo>
                      <a:lnTo>
                        <a:pt x="44542" y="24697"/>
                      </a:lnTo>
                      <a:cubicBezTo>
                        <a:pt x="45721" y="23518"/>
                        <a:pt x="45721" y="21613"/>
                        <a:pt x="44542" y="20446"/>
                      </a:cubicBezTo>
                      <a:lnTo>
                        <a:pt x="36684" y="12576"/>
                      </a:lnTo>
                      <a:cubicBezTo>
                        <a:pt x="36267" y="12171"/>
                        <a:pt x="36363" y="11481"/>
                        <a:pt x="36851" y="11171"/>
                      </a:cubicBezTo>
                      <a:cubicBezTo>
                        <a:pt x="37565" y="10719"/>
                        <a:pt x="38327" y="10350"/>
                        <a:pt x="39125" y="10052"/>
                      </a:cubicBezTo>
                      <a:cubicBezTo>
                        <a:pt x="39613" y="9874"/>
                        <a:pt x="40054" y="9552"/>
                        <a:pt x="40399" y="9100"/>
                      </a:cubicBezTo>
                      <a:cubicBezTo>
                        <a:pt x="41173" y="8099"/>
                        <a:pt x="41220" y="6778"/>
                        <a:pt x="40518" y="5730"/>
                      </a:cubicBezTo>
                      <a:cubicBezTo>
                        <a:pt x="39932" y="4868"/>
                        <a:pt x="39013" y="4436"/>
                        <a:pt x="38094" y="4436"/>
                      </a:cubicBezTo>
                      <a:cubicBezTo>
                        <a:pt x="37349" y="4436"/>
                        <a:pt x="36606" y="4720"/>
                        <a:pt x="36041" y="5290"/>
                      </a:cubicBezTo>
                      <a:cubicBezTo>
                        <a:pt x="35732" y="5587"/>
                        <a:pt x="35505" y="5956"/>
                        <a:pt x="35362" y="6337"/>
                      </a:cubicBezTo>
                      <a:cubicBezTo>
                        <a:pt x="35077" y="7123"/>
                        <a:pt x="34720" y="7885"/>
                        <a:pt x="34267" y="8588"/>
                      </a:cubicBezTo>
                      <a:cubicBezTo>
                        <a:pt x="34091" y="8872"/>
                        <a:pt x="33797" y="9021"/>
                        <a:pt x="33498" y="9021"/>
                      </a:cubicBezTo>
                      <a:cubicBezTo>
                        <a:pt x="33271" y="9021"/>
                        <a:pt x="33042" y="8934"/>
                        <a:pt x="32862" y="8754"/>
                      </a:cubicBezTo>
                      <a:lnTo>
                        <a:pt x="24992" y="884"/>
                      </a:lnTo>
                      <a:cubicBezTo>
                        <a:pt x="24403" y="295"/>
                        <a:pt x="23632" y="0"/>
                        <a:pt x="22861" y="0"/>
                      </a:cubicBezTo>
                      <a:close/>
                    </a:path>
                  </a:pathLst>
                </a:custGeom>
                <a:solidFill>
                  <a:srgbClr val="4949E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9" name="Google Shape;1609;p48"/>
                <p:cNvSpPr/>
                <p:nvPr/>
              </p:nvSpPr>
              <p:spPr>
                <a:xfrm>
                  <a:off x="3885623" y="2465897"/>
                  <a:ext cx="287050" cy="287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43" h="11955" extrusionOk="0">
                      <a:moveTo>
                        <a:pt x="5977" y="0"/>
                      </a:moveTo>
                      <a:cubicBezTo>
                        <a:pt x="2679" y="0"/>
                        <a:pt x="0" y="2679"/>
                        <a:pt x="0" y="5977"/>
                      </a:cubicBezTo>
                      <a:cubicBezTo>
                        <a:pt x="0" y="9275"/>
                        <a:pt x="2679" y="11954"/>
                        <a:pt x="5977" y="11954"/>
                      </a:cubicBezTo>
                      <a:cubicBezTo>
                        <a:pt x="9275" y="11954"/>
                        <a:pt x="11942" y="9275"/>
                        <a:pt x="11942" y="5977"/>
                      </a:cubicBezTo>
                      <a:cubicBezTo>
                        <a:pt x="11942" y="2679"/>
                        <a:pt x="9275" y="0"/>
                        <a:pt x="5977" y="0"/>
                      </a:cubicBezTo>
                      <a:close/>
                    </a:path>
                  </a:pathLst>
                </a:custGeom>
                <a:solidFill>
                  <a:srgbClr val="4949E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610" name="Google Shape;1610;p48"/>
              <p:cNvGrpSpPr/>
              <p:nvPr/>
            </p:nvGrpSpPr>
            <p:grpSpPr>
              <a:xfrm>
                <a:off x="4151137" y="2732796"/>
                <a:ext cx="374986" cy="374572"/>
                <a:chOff x="3752358" y="3817349"/>
                <a:chExt cx="346056" cy="345674"/>
              </a:xfrm>
            </p:grpSpPr>
            <p:sp>
              <p:nvSpPr>
                <p:cNvPr id="1611" name="Google Shape;1611;p48"/>
                <p:cNvSpPr/>
                <p:nvPr/>
              </p:nvSpPr>
              <p:spPr>
                <a:xfrm>
                  <a:off x="3752358" y="3817349"/>
                  <a:ext cx="346056" cy="34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72" h="10860" extrusionOk="0">
                      <a:moveTo>
                        <a:pt x="5430" y="334"/>
                      </a:moveTo>
                      <a:cubicBezTo>
                        <a:pt x="8252" y="334"/>
                        <a:pt x="10526" y="2608"/>
                        <a:pt x="10526" y="5430"/>
                      </a:cubicBezTo>
                      <a:cubicBezTo>
                        <a:pt x="10526" y="8240"/>
                        <a:pt x="8228" y="10514"/>
                        <a:pt x="5430" y="10514"/>
                      </a:cubicBezTo>
                      <a:cubicBezTo>
                        <a:pt x="2620" y="10514"/>
                        <a:pt x="346" y="8240"/>
                        <a:pt x="346" y="5430"/>
                      </a:cubicBezTo>
                      <a:cubicBezTo>
                        <a:pt x="346" y="2608"/>
                        <a:pt x="2620" y="334"/>
                        <a:pt x="5430" y="334"/>
                      </a:cubicBezTo>
                      <a:close/>
                      <a:moveTo>
                        <a:pt x="5430" y="1"/>
                      </a:moveTo>
                      <a:cubicBezTo>
                        <a:pt x="3989" y="1"/>
                        <a:pt x="2620" y="560"/>
                        <a:pt x="1596" y="1584"/>
                      </a:cubicBezTo>
                      <a:cubicBezTo>
                        <a:pt x="572" y="2620"/>
                        <a:pt x="1" y="3989"/>
                        <a:pt x="1" y="5430"/>
                      </a:cubicBezTo>
                      <a:cubicBezTo>
                        <a:pt x="1" y="6871"/>
                        <a:pt x="572" y="8240"/>
                        <a:pt x="1596" y="9264"/>
                      </a:cubicBezTo>
                      <a:cubicBezTo>
                        <a:pt x="2620" y="10300"/>
                        <a:pt x="3989" y="10859"/>
                        <a:pt x="5430" y="10859"/>
                      </a:cubicBezTo>
                      <a:cubicBezTo>
                        <a:pt x="6882" y="10859"/>
                        <a:pt x="8252" y="10300"/>
                        <a:pt x="9276" y="9264"/>
                      </a:cubicBezTo>
                      <a:cubicBezTo>
                        <a:pt x="10300" y="8240"/>
                        <a:pt x="10871" y="6871"/>
                        <a:pt x="10871" y="5430"/>
                      </a:cubicBezTo>
                      <a:cubicBezTo>
                        <a:pt x="10871" y="3989"/>
                        <a:pt x="10300" y="2620"/>
                        <a:pt x="9276" y="1584"/>
                      </a:cubicBezTo>
                      <a:cubicBezTo>
                        <a:pt x="8252" y="560"/>
                        <a:pt x="6882" y="1"/>
                        <a:pt x="5430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12" name="Google Shape;1612;p48"/>
                <p:cNvSpPr/>
                <p:nvPr/>
              </p:nvSpPr>
              <p:spPr>
                <a:xfrm>
                  <a:off x="3831933" y="3955682"/>
                  <a:ext cx="47809" cy="120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2" h="3787" extrusionOk="0">
                      <a:moveTo>
                        <a:pt x="1168" y="346"/>
                      </a:moveTo>
                      <a:lnTo>
                        <a:pt x="1168" y="3430"/>
                      </a:lnTo>
                      <a:lnTo>
                        <a:pt x="358" y="3430"/>
                      </a:lnTo>
                      <a:lnTo>
                        <a:pt x="358" y="346"/>
                      </a:lnTo>
                      <a:close/>
                      <a:moveTo>
                        <a:pt x="180" y="1"/>
                      </a:moveTo>
                      <a:cubicBezTo>
                        <a:pt x="96" y="1"/>
                        <a:pt x="1" y="72"/>
                        <a:pt x="1" y="179"/>
                      </a:cubicBezTo>
                      <a:lnTo>
                        <a:pt x="1" y="3608"/>
                      </a:lnTo>
                      <a:cubicBezTo>
                        <a:pt x="1" y="3703"/>
                        <a:pt x="72" y="3787"/>
                        <a:pt x="180" y="3787"/>
                      </a:cubicBezTo>
                      <a:lnTo>
                        <a:pt x="1323" y="3787"/>
                      </a:lnTo>
                      <a:cubicBezTo>
                        <a:pt x="1418" y="3787"/>
                        <a:pt x="1501" y="3715"/>
                        <a:pt x="1501" y="3608"/>
                      </a:cubicBezTo>
                      <a:lnTo>
                        <a:pt x="1501" y="179"/>
                      </a:lnTo>
                      <a:cubicBezTo>
                        <a:pt x="1501" y="72"/>
                        <a:pt x="1430" y="1"/>
                        <a:pt x="1323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13" name="Google Shape;1613;p48"/>
                <p:cNvSpPr/>
                <p:nvPr/>
              </p:nvSpPr>
              <p:spPr>
                <a:xfrm>
                  <a:off x="3824739" y="3890112"/>
                  <a:ext cx="55002" cy="550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8" h="1728" extrusionOk="0">
                      <a:moveTo>
                        <a:pt x="870" y="334"/>
                      </a:moveTo>
                      <a:cubicBezTo>
                        <a:pt x="1156" y="334"/>
                        <a:pt x="1394" y="572"/>
                        <a:pt x="1394" y="846"/>
                      </a:cubicBezTo>
                      <a:cubicBezTo>
                        <a:pt x="1394" y="1132"/>
                        <a:pt x="1156" y="1370"/>
                        <a:pt x="870" y="1370"/>
                      </a:cubicBezTo>
                      <a:cubicBezTo>
                        <a:pt x="584" y="1370"/>
                        <a:pt x="346" y="1132"/>
                        <a:pt x="346" y="846"/>
                      </a:cubicBezTo>
                      <a:cubicBezTo>
                        <a:pt x="346" y="572"/>
                        <a:pt x="584" y="334"/>
                        <a:pt x="870" y="334"/>
                      </a:cubicBezTo>
                      <a:close/>
                      <a:moveTo>
                        <a:pt x="870" y="1"/>
                      </a:moveTo>
                      <a:cubicBezTo>
                        <a:pt x="394" y="1"/>
                        <a:pt x="1" y="394"/>
                        <a:pt x="1" y="870"/>
                      </a:cubicBezTo>
                      <a:cubicBezTo>
                        <a:pt x="1" y="1346"/>
                        <a:pt x="394" y="1727"/>
                        <a:pt x="870" y="1727"/>
                      </a:cubicBezTo>
                      <a:cubicBezTo>
                        <a:pt x="1346" y="1727"/>
                        <a:pt x="1727" y="1334"/>
                        <a:pt x="1727" y="870"/>
                      </a:cubicBezTo>
                      <a:cubicBezTo>
                        <a:pt x="1727" y="394"/>
                        <a:pt x="1346" y="1"/>
                        <a:pt x="870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14" name="Google Shape;1614;p48"/>
                <p:cNvSpPr/>
                <p:nvPr/>
              </p:nvSpPr>
              <p:spPr>
                <a:xfrm>
                  <a:off x="3904696" y="3955682"/>
                  <a:ext cx="128148" cy="120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6" h="3787" extrusionOk="0">
                      <a:moveTo>
                        <a:pt x="191" y="1"/>
                      </a:moveTo>
                      <a:cubicBezTo>
                        <a:pt x="96" y="1"/>
                        <a:pt x="1" y="72"/>
                        <a:pt x="1" y="179"/>
                      </a:cubicBezTo>
                      <a:lnTo>
                        <a:pt x="1" y="3608"/>
                      </a:lnTo>
                      <a:cubicBezTo>
                        <a:pt x="1" y="3703"/>
                        <a:pt x="84" y="3787"/>
                        <a:pt x="191" y="3787"/>
                      </a:cubicBezTo>
                      <a:lnTo>
                        <a:pt x="1334" y="3787"/>
                      </a:lnTo>
                      <a:cubicBezTo>
                        <a:pt x="1418" y="3787"/>
                        <a:pt x="1513" y="3715"/>
                        <a:pt x="1513" y="3608"/>
                      </a:cubicBezTo>
                      <a:lnTo>
                        <a:pt x="1513" y="2382"/>
                      </a:lnTo>
                      <a:cubicBezTo>
                        <a:pt x="1513" y="1977"/>
                        <a:pt x="1596" y="1501"/>
                        <a:pt x="2037" y="1501"/>
                      </a:cubicBezTo>
                      <a:cubicBezTo>
                        <a:pt x="2347" y="1501"/>
                        <a:pt x="2477" y="1763"/>
                        <a:pt x="2525" y="2060"/>
                      </a:cubicBezTo>
                      <a:cubicBezTo>
                        <a:pt x="2537" y="2156"/>
                        <a:pt x="2608" y="2215"/>
                        <a:pt x="2692" y="2215"/>
                      </a:cubicBezTo>
                      <a:cubicBezTo>
                        <a:pt x="2787" y="2215"/>
                        <a:pt x="2870" y="2120"/>
                        <a:pt x="2847" y="2025"/>
                      </a:cubicBezTo>
                      <a:cubicBezTo>
                        <a:pt x="2763" y="1465"/>
                        <a:pt x="2477" y="1155"/>
                        <a:pt x="2013" y="1155"/>
                      </a:cubicBezTo>
                      <a:cubicBezTo>
                        <a:pt x="1465" y="1155"/>
                        <a:pt x="1156" y="1608"/>
                        <a:pt x="1156" y="2382"/>
                      </a:cubicBezTo>
                      <a:lnTo>
                        <a:pt x="1156" y="3430"/>
                      </a:lnTo>
                      <a:lnTo>
                        <a:pt x="346" y="3430"/>
                      </a:lnTo>
                      <a:lnTo>
                        <a:pt x="346" y="358"/>
                      </a:lnTo>
                      <a:lnTo>
                        <a:pt x="918" y="358"/>
                      </a:lnTo>
                      <a:lnTo>
                        <a:pt x="918" y="572"/>
                      </a:lnTo>
                      <a:cubicBezTo>
                        <a:pt x="918" y="632"/>
                        <a:pt x="930" y="679"/>
                        <a:pt x="977" y="715"/>
                      </a:cubicBezTo>
                      <a:cubicBezTo>
                        <a:pt x="1007" y="733"/>
                        <a:pt x="1043" y="742"/>
                        <a:pt x="1078" y="742"/>
                      </a:cubicBezTo>
                      <a:cubicBezTo>
                        <a:pt x="1114" y="742"/>
                        <a:pt x="1150" y="733"/>
                        <a:pt x="1180" y="715"/>
                      </a:cubicBezTo>
                      <a:cubicBezTo>
                        <a:pt x="1477" y="477"/>
                        <a:pt x="1835" y="358"/>
                        <a:pt x="2227" y="358"/>
                      </a:cubicBezTo>
                      <a:cubicBezTo>
                        <a:pt x="3204" y="358"/>
                        <a:pt x="3656" y="1191"/>
                        <a:pt x="3656" y="2001"/>
                      </a:cubicBezTo>
                      <a:lnTo>
                        <a:pt x="3656" y="3430"/>
                      </a:lnTo>
                      <a:lnTo>
                        <a:pt x="2847" y="3430"/>
                      </a:lnTo>
                      <a:lnTo>
                        <a:pt x="2847" y="2870"/>
                      </a:lnTo>
                      <a:cubicBezTo>
                        <a:pt x="2847" y="2775"/>
                        <a:pt x="2775" y="2703"/>
                        <a:pt x="2692" y="2703"/>
                      </a:cubicBezTo>
                      <a:cubicBezTo>
                        <a:pt x="2597" y="2703"/>
                        <a:pt x="2525" y="2775"/>
                        <a:pt x="2525" y="2870"/>
                      </a:cubicBezTo>
                      <a:lnTo>
                        <a:pt x="2525" y="3596"/>
                      </a:lnTo>
                      <a:cubicBezTo>
                        <a:pt x="2525" y="3691"/>
                        <a:pt x="2597" y="3775"/>
                        <a:pt x="2704" y="3775"/>
                      </a:cubicBezTo>
                      <a:lnTo>
                        <a:pt x="3847" y="3775"/>
                      </a:lnTo>
                      <a:cubicBezTo>
                        <a:pt x="3942" y="3775"/>
                        <a:pt x="4025" y="3703"/>
                        <a:pt x="4025" y="3596"/>
                      </a:cubicBezTo>
                      <a:lnTo>
                        <a:pt x="4025" y="1989"/>
                      </a:lnTo>
                      <a:cubicBezTo>
                        <a:pt x="4025" y="810"/>
                        <a:pt x="3299" y="1"/>
                        <a:pt x="2239" y="1"/>
                      </a:cubicBezTo>
                      <a:cubicBezTo>
                        <a:pt x="1894" y="1"/>
                        <a:pt x="1573" y="84"/>
                        <a:pt x="1275" y="251"/>
                      </a:cubicBezTo>
                      <a:lnTo>
                        <a:pt x="1275" y="179"/>
                      </a:lnTo>
                      <a:cubicBezTo>
                        <a:pt x="1275" y="84"/>
                        <a:pt x="1204" y="1"/>
                        <a:pt x="1096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615" name="Google Shape;1615;p48"/>
            <p:cNvGrpSpPr/>
            <p:nvPr/>
          </p:nvGrpSpPr>
          <p:grpSpPr>
            <a:xfrm>
              <a:off x="7034853" y="3222917"/>
              <a:ext cx="956596" cy="944252"/>
              <a:chOff x="4349489" y="2960313"/>
              <a:chExt cx="1098904" cy="1084724"/>
            </a:xfrm>
          </p:grpSpPr>
          <p:grpSp>
            <p:nvGrpSpPr>
              <p:cNvPr id="1616" name="Google Shape;1616;p48"/>
              <p:cNvGrpSpPr/>
              <p:nvPr/>
            </p:nvGrpSpPr>
            <p:grpSpPr>
              <a:xfrm>
                <a:off x="4349489" y="2960313"/>
                <a:ext cx="1098904" cy="1084724"/>
                <a:chOff x="4349489" y="2960313"/>
                <a:chExt cx="1098904" cy="1084724"/>
              </a:xfrm>
            </p:grpSpPr>
            <p:sp>
              <p:nvSpPr>
                <p:cNvPr id="1617" name="Google Shape;1617;p48"/>
                <p:cNvSpPr/>
                <p:nvPr/>
              </p:nvSpPr>
              <p:spPr>
                <a:xfrm>
                  <a:off x="4349489" y="2960313"/>
                  <a:ext cx="1098904" cy="10847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21" h="45131" extrusionOk="0">
                      <a:moveTo>
                        <a:pt x="22862" y="0"/>
                      </a:moveTo>
                      <a:cubicBezTo>
                        <a:pt x="22092" y="0"/>
                        <a:pt x="21324" y="295"/>
                        <a:pt x="20741" y="884"/>
                      </a:cubicBezTo>
                      <a:lnTo>
                        <a:pt x="12871" y="8743"/>
                      </a:lnTo>
                      <a:cubicBezTo>
                        <a:pt x="12697" y="8917"/>
                        <a:pt x="12470" y="9001"/>
                        <a:pt x="12243" y="9001"/>
                      </a:cubicBezTo>
                      <a:cubicBezTo>
                        <a:pt x="11942" y="9001"/>
                        <a:pt x="11642" y="8854"/>
                        <a:pt x="11466" y="8576"/>
                      </a:cubicBezTo>
                      <a:cubicBezTo>
                        <a:pt x="11014" y="7861"/>
                        <a:pt x="10645" y="7099"/>
                        <a:pt x="10347" y="6302"/>
                      </a:cubicBezTo>
                      <a:cubicBezTo>
                        <a:pt x="10168" y="5814"/>
                        <a:pt x="9847" y="5373"/>
                        <a:pt x="9394" y="5028"/>
                      </a:cubicBezTo>
                      <a:cubicBezTo>
                        <a:pt x="8866" y="4619"/>
                        <a:pt x="8248" y="4413"/>
                        <a:pt x="7630" y="4413"/>
                      </a:cubicBezTo>
                      <a:cubicBezTo>
                        <a:pt x="7078" y="4413"/>
                        <a:pt x="6525" y="4577"/>
                        <a:pt x="6037" y="4909"/>
                      </a:cubicBezTo>
                      <a:cubicBezTo>
                        <a:pt x="4465" y="5968"/>
                        <a:pt x="4310" y="8123"/>
                        <a:pt x="5584" y="9385"/>
                      </a:cubicBezTo>
                      <a:cubicBezTo>
                        <a:pt x="5894" y="9695"/>
                        <a:pt x="6251" y="9921"/>
                        <a:pt x="6632" y="10064"/>
                      </a:cubicBezTo>
                      <a:cubicBezTo>
                        <a:pt x="7418" y="10350"/>
                        <a:pt x="8180" y="10707"/>
                        <a:pt x="8882" y="11159"/>
                      </a:cubicBezTo>
                      <a:cubicBezTo>
                        <a:pt x="9382" y="11469"/>
                        <a:pt x="9466" y="12148"/>
                        <a:pt x="9049" y="12564"/>
                      </a:cubicBezTo>
                      <a:lnTo>
                        <a:pt x="1179" y="20434"/>
                      </a:lnTo>
                      <a:cubicBezTo>
                        <a:pt x="0" y="21613"/>
                        <a:pt x="0" y="23518"/>
                        <a:pt x="1179" y="24697"/>
                      </a:cubicBezTo>
                      <a:lnTo>
                        <a:pt x="20741" y="44247"/>
                      </a:lnTo>
                      <a:cubicBezTo>
                        <a:pt x="21324" y="44836"/>
                        <a:pt x="22092" y="45131"/>
                        <a:pt x="22862" y="45131"/>
                      </a:cubicBezTo>
                      <a:cubicBezTo>
                        <a:pt x="23631" y="45131"/>
                        <a:pt x="24402" y="44836"/>
                        <a:pt x="24992" y="44247"/>
                      </a:cubicBezTo>
                      <a:lnTo>
                        <a:pt x="44554" y="24697"/>
                      </a:lnTo>
                      <a:cubicBezTo>
                        <a:pt x="45720" y="23518"/>
                        <a:pt x="45720" y="21613"/>
                        <a:pt x="44554" y="20434"/>
                      </a:cubicBezTo>
                      <a:lnTo>
                        <a:pt x="24992" y="884"/>
                      </a:lnTo>
                      <a:cubicBezTo>
                        <a:pt x="24402" y="295"/>
                        <a:pt x="23631" y="0"/>
                        <a:pt x="22862" y="0"/>
                      </a:cubicBezTo>
                      <a:close/>
                    </a:path>
                  </a:pathLst>
                </a:custGeom>
                <a:solidFill>
                  <a:srgbClr val="FCBD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18" name="Google Shape;1618;p48"/>
                <p:cNvSpPr/>
                <p:nvPr/>
              </p:nvSpPr>
              <p:spPr>
                <a:xfrm>
                  <a:off x="5065741" y="3026769"/>
                  <a:ext cx="287338" cy="287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55" h="11955" extrusionOk="0">
                      <a:moveTo>
                        <a:pt x="5978" y="1"/>
                      </a:moveTo>
                      <a:cubicBezTo>
                        <a:pt x="2680" y="1"/>
                        <a:pt x="1" y="2679"/>
                        <a:pt x="1" y="5978"/>
                      </a:cubicBezTo>
                      <a:cubicBezTo>
                        <a:pt x="1" y="9276"/>
                        <a:pt x="2680" y="11954"/>
                        <a:pt x="5978" y="11954"/>
                      </a:cubicBezTo>
                      <a:cubicBezTo>
                        <a:pt x="9276" y="11954"/>
                        <a:pt x="11955" y="9276"/>
                        <a:pt x="11955" y="5978"/>
                      </a:cubicBezTo>
                      <a:cubicBezTo>
                        <a:pt x="11955" y="2679"/>
                        <a:pt x="9276" y="1"/>
                        <a:pt x="5978" y="1"/>
                      </a:cubicBezTo>
                      <a:close/>
                    </a:path>
                  </a:pathLst>
                </a:custGeom>
                <a:solidFill>
                  <a:srgbClr val="FCBD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619" name="Google Shape;1619;p48"/>
              <p:cNvGrpSpPr/>
              <p:nvPr/>
            </p:nvGrpSpPr>
            <p:grpSpPr>
              <a:xfrm>
                <a:off x="4732657" y="3315384"/>
                <a:ext cx="374952" cy="374572"/>
                <a:chOff x="4201447" y="3817349"/>
                <a:chExt cx="346024" cy="345674"/>
              </a:xfrm>
            </p:grpSpPr>
            <p:sp>
              <p:nvSpPr>
                <p:cNvPr id="1620" name="Google Shape;1620;p48"/>
                <p:cNvSpPr/>
                <p:nvPr/>
              </p:nvSpPr>
              <p:spPr>
                <a:xfrm>
                  <a:off x="4201447" y="3817349"/>
                  <a:ext cx="346024" cy="34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71" h="10860" extrusionOk="0">
                      <a:moveTo>
                        <a:pt x="5430" y="334"/>
                      </a:moveTo>
                      <a:cubicBezTo>
                        <a:pt x="8252" y="334"/>
                        <a:pt x="10526" y="2608"/>
                        <a:pt x="10526" y="5430"/>
                      </a:cubicBezTo>
                      <a:cubicBezTo>
                        <a:pt x="10526" y="8240"/>
                        <a:pt x="8252" y="10514"/>
                        <a:pt x="5430" y="10514"/>
                      </a:cubicBezTo>
                      <a:cubicBezTo>
                        <a:pt x="2620" y="10514"/>
                        <a:pt x="346" y="8240"/>
                        <a:pt x="346" y="5430"/>
                      </a:cubicBezTo>
                      <a:cubicBezTo>
                        <a:pt x="346" y="2608"/>
                        <a:pt x="2620" y="334"/>
                        <a:pt x="5430" y="334"/>
                      </a:cubicBezTo>
                      <a:close/>
                      <a:moveTo>
                        <a:pt x="5430" y="1"/>
                      </a:moveTo>
                      <a:cubicBezTo>
                        <a:pt x="3989" y="1"/>
                        <a:pt x="2620" y="560"/>
                        <a:pt x="1596" y="1584"/>
                      </a:cubicBezTo>
                      <a:cubicBezTo>
                        <a:pt x="572" y="2620"/>
                        <a:pt x="1" y="3989"/>
                        <a:pt x="1" y="5430"/>
                      </a:cubicBezTo>
                      <a:cubicBezTo>
                        <a:pt x="1" y="6871"/>
                        <a:pt x="572" y="8240"/>
                        <a:pt x="1596" y="9264"/>
                      </a:cubicBezTo>
                      <a:cubicBezTo>
                        <a:pt x="2620" y="10300"/>
                        <a:pt x="3989" y="10859"/>
                        <a:pt x="5430" y="10859"/>
                      </a:cubicBezTo>
                      <a:cubicBezTo>
                        <a:pt x="6882" y="10859"/>
                        <a:pt x="8252" y="10300"/>
                        <a:pt x="9276" y="9264"/>
                      </a:cubicBezTo>
                      <a:cubicBezTo>
                        <a:pt x="10299" y="8240"/>
                        <a:pt x="10871" y="6871"/>
                        <a:pt x="10871" y="5430"/>
                      </a:cubicBezTo>
                      <a:cubicBezTo>
                        <a:pt x="10871" y="3989"/>
                        <a:pt x="10299" y="2620"/>
                        <a:pt x="9276" y="1584"/>
                      </a:cubicBezTo>
                      <a:cubicBezTo>
                        <a:pt x="8252" y="560"/>
                        <a:pt x="6882" y="1"/>
                        <a:pt x="5430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1" name="Google Shape;1621;p48"/>
                <p:cNvSpPr/>
                <p:nvPr/>
              </p:nvSpPr>
              <p:spPr>
                <a:xfrm>
                  <a:off x="4271569" y="3904531"/>
                  <a:ext cx="227394" cy="1857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44" h="5835" extrusionOk="0">
                      <a:moveTo>
                        <a:pt x="4620" y="0"/>
                      </a:moveTo>
                      <a:cubicBezTo>
                        <a:pt x="3727" y="0"/>
                        <a:pt x="2977" y="691"/>
                        <a:pt x="2905" y="1572"/>
                      </a:cubicBezTo>
                      <a:cubicBezTo>
                        <a:pt x="2727" y="1548"/>
                        <a:pt x="2358" y="1441"/>
                        <a:pt x="2262" y="1405"/>
                      </a:cubicBezTo>
                      <a:cubicBezTo>
                        <a:pt x="1643" y="1203"/>
                        <a:pt x="1072" y="810"/>
                        <a:pt x="631" y="322"/>
                      </a:cubicBezTo>
                      <a:cubicBezTo>
                        <a:pt x="596" y="298"/>
                        <a:pt x="572" y="274"/>
                        <a:pt x="524" y="262"/>
                      </a:cubicBezTo>
                      <a:cubicBezTo>
                        <a:pt x="517" y="261"/>
                        <a:pt x="509" y="260"/>
                        <a:pt x="501" y="260"/>
                      </a:cubicBezTo>
                      <a:cubicBezTo>
                        <a:pt x="436" y="260"/>
                        <a:pt x="367" y="304"/>
                        <a:pt x="346" y="357"/>
                      </a:cubicBezTo>
                      <a:cubicBezTo>
                        <a:pt x="238" y="572"/>
                        <a:pt x="179" y="810"/>
                        <a:pt x="179" y="1048"/>
                      </a:cubicBezTo>
                      <a:cubicBezTo>
                        <a:pt x="179" y="1393"/>
                        <a:pt x="286" y="1727"/>
                        <a:pt x="476" y="1977"/>
                      </a:cubicBezTo>
                      <a:cubicBezTo>
                        <a:pt x="466" y="1975"/>
                        <a:pt x="456" y="1974"/>
                        <a:pt x="446" y="1974"/>
                      </a:cubicBezTo>
                      <a:cubicBezTo>
                        <a:pt x="397" y="1974"/>
                        <a:pt x="349" y="1997"/>
                        <a:pt x="310" y="2036"/>
                      </a:cubicBezTo>
                      <a:cubicBezTo>
                        <a:pt x="286" y="2060"/>
                        <a:pt x="286" y="2108"/>
                        <a:pt x="274" y="2143"/>
                      </a:cubicBezTo>
                      <a:lnTo>
                        <a:pt x="274" y="2203"/>
                      </a:lnTo>
                      <a:cubicBezTo>
                        <a:pt x="274" y="2655"/>
                        <a:pt x="476" y="3072"/>
                        <a:pt x="822" y="3358"/>
                      </a:cubicBezTo>
                      <a:cubicBezTo>
                        <a:pt x="786" y="3370"/>
                        <a:pt x="774" y="3405"/>
                        <a:pt x="762" y="3417"/>
                      </a:cubicBezTo>
                      <a:cubicBezTo>
                        <a:pt x="750" y="3465"/>
                        <a:pt x="727" y="3513"/>
                        <a:pt x="750" y="3548"/>
                      </a:cubicBezTo>
                      <a:cubicBezTo>
                        <a:pt x="893" y="4024"/>
                        <a:pt x="1262" y="4405"/>
                        <a:pt x="1727" y="4548"/>
                      </a:cubicBezTo>
                      <a:cubicBezTo>
                        <a:pt x="1310" y="4798"/>
                        <a:pt x="834" y="4941"/>
                        <a:pt x="334" y="4941"/>
                      </a:cubicBezTo>
                      <a:lnTo>
                        <a:pt x="191" y="4941"/>
                      </a:lnTo>
                      <a:cubicBezTo>
                        <a:pt x="107" y="4941"/>
                        <a:pt x="36" y="5001"/>
                        <a:pt x="12" y="5084"/>
                      </a:cubicBezTo>
                      <a:cubicBezTo>
                        <a:pt x="0" y="5156"/>
                        <a:pt x="48" y="5239"/>
                        <a:pt x="107" y="5263"/>
                      </a:cubicBezTo>
                      <a:cubicBezTo>
                        <a:pt x="727" y="5632"/>
                        <a:pt x="1465" y="5834"/>
                        <a:pt x="2191" y="5834"/>
                      </a:cubicBezTo>
                      <a:cubicBezTo>
                        <a:pt x="3072" y="5834"/>
                        <a:pt x="3905" y="5560"/>
                        <a:pt x="4596" y="5060"/>
                      </a:cubicBezTo>
                      <a:cubicBezTo>
                        <a:pt x="4691" y="5001"/>
                        <a:pt x="4691" y="4858"/>
                        <a:pt x="4620" y="4786"/>
                      </a:cubicBezTo>
                      <a:cubicBezTo>
                        <a:pt x="4587" y="4754"/>
                        <a:pt x="4544" y="4735"/>
                        <a:pt x="4499" y="4735"/>
                      </a:cubicBezTo>
                      <a:cubicBezTo>
                        <a:pt x="4463" y="4735"/>
                        <a:pt x="4426" y="4748"/>
                        <a:pt x="4394" y="4775"/>
                      </a:cubicBezTo>
                      <a:cubicBezTo>
                        <a:pt x="3763" y="5215"/>
                        <a:pt x="3013" y="5489"/>
                        <a:pt x="2191" y="5489"/>
                      </a:cubicBezTo>
                      <a:cubicBezTo>
                        <a:pt x="1727" y="5489"/>
                        <a:pt x="1262" y="5394"/>
                        <a:pt x="846" y="5239"/>
                      </a:cubicBezTo>
                      <a:cubicBezTo>
                        <a:pt x="1369" y="5144"/>
                        <a:pt x="1846" y="4917"/>
                        <a:pt x="2262" y="4584"/>
                      </a:cubicBezTo>
                      <a:cubicBezTo>
                        <a:pt x="2310" y="4536"/>
                        <a:pt x="2334" y="4477"/>
                        <a:pt x="2322" y="4417"/>
                      </a:cubicBezTo>
                      <a:cubicBezTo>
                        <a:pt x="2310" y="4346"/>
                        <a:pt x="2239" y="4286"/>
                        <a:pt x="2155" y="4286"/>
                      </a:cubicBezTo>
                      <a:cubicBezTo>
                        <a:pt x="1739" y="4263"/>
                        <a:pt x="1369" y="4048"/>
                        <a:pt x="1167" y="3691"/>
                      </a:cubicBezTo>
                      <a:cubicBezTo>
                        <a:pt x="1250" y="3691"/>
                        <a:pt x="1358" y="3667"/>
                        <a:pt x="1441" y="3643"/>
                      </a:cubicBezTo>
                      <a:cubicBezTo>
                        <a:pt x="1524" y="3632"/>
                        <a:pt x="1584" y="3572"/>
                        <a:pt x="1584" y="3489"/>
                      </a:cubicBezTo>
                      <a:cubicBezTo>
                        <a:pt x="1596" y="3405"/>
                        <a:pt x="1536" y="3334"/>
                        <a:pt x="1441" y="3298"/>
                      </a:cubicBezTo>
                      <a:cubicBezTo>
                        <a:pt x="1000" y="3191"/>
                        <a:pt x="667" y="2822"/>
                        <a:pt x="596" y="2381"/>
                      </a:cubicBezTo>
                      <a:lnTo>
                        <a:pt x="596" y="2381"/>
                      </a:lnTo>
                      <a:cubicBezTo>
                        <a:pt x="727" y="2405"/>
                        <a:pt x="869" y="2417"/>
                        <a:pt x="1000" y="2417"/>
                      </a:cubicBezTo>
                      <a:cubicBezTo>
                        <a:pt x="1084" y="2417"/>
                        <a:pt x="1143" y="2358"/>
                        <a:pt x="1167" y="2274"/>
                      </a:cubicBezTo>
                      <a:cubicBezTo>
                        <a:pt x="1179" y="2203"/>
                        <a:pt x="1131" y="2143"/>
                        <a:pt x="1072" y="2108"/>
                      </a:cubicBezTo>
                      <a:cubicBezTo>
                        <a:pt x="703" y="1881"/>
                        <a:pt x="476" y="1488"/>
                        <a:pt x="476" y="1048"/>
                      </a:cubicBezTo>
                      <a:cubicBezTo>
                        <a:pt x="476" y="953"/>
                        <a:pt x="488" y="846"/>
                        <a:pt x="524" y="738"/>
                      </a:cubicBezTo>
                      <a:cubicBezTo>
                        <a:pt x="965" y="1191"/>
                        <a:pt x="1524" y="1524"/>
                        <a:pt x="2120" y="1727"/>
                      </a:cubicBezTo>
                      <a:cubicBezTo>
                        <a:pt x="2120" y="1727"/>
                        <a:pt x="2715" y="1905"/>
                        <a:pt x="2929" y="1917"/>
                      </a:cubicBezTo>
                      <a:lnTo>
                        <a:pt x="3024" y="1917"/>
                      </a:lnTo>
                      <a:cubicBezTo>
                        <a:pt x="3096" y="1917"/>
                        <a:pt x="3167" y="1869"/>
                        <a:pt x="3191" y="1798"/>
                      </a:cubicBezTo>
                      <a:cubicBezTo>
                        <a:pt x="3203" y="1786"/>
                        <a:pt x="3203" y="1750"/>
                        <a:pt x="3203" y="1738"/>
                      </a:cubicBezTo>
                      <a:lnTo>
                        <a:pt x="3203" y="1703"/>
                      </a:lnTo>
                      <a:cubicBezTo>
                        <a:pt x="3203" y="953"/>
                        <a:pt x="3810" y="334"/>
                        <a:pt x="4572" y="334"/>
                      </a:cubicBezTo>
                      <a:cubicBezTo>
                        <a:pt x="4941" y="334"/>
                        <a:pt x="5287" y="488"/>
                        <a:pt x="5549" y="750"/>
                      </a:cubicBezTo>
                      <a:cubicBezTo>
                        <a:pt x="5585" y="787"/>
                        <a:pt x="5621" y="802"/>
                        <a:pt x="5663" y="802"/>
                      </a:cubicBezTo>
                      <a:cubicBezTo>
                        <a:pt x="5676" y="802"/>
                        <a:pt x="5689" y="801"/>
                        <a:pt x="5703" y="798"/>
                      </a:cubicBezTo>
                      <a:cubicBezTo>
                        <a:pt x="5882" y="762"/>
                        <a:pt x="6049" y="738"/>
                        <a:pt x="6203" y="679"/>
                      </a:cubicBezTo>
                      <a:lnTo>
                        <a:pt x="6203" y="679"/>
                      </a:lnTo>
                      <a:cubicBezTo>
                        <a:pt x="6120" y="762"/>
                        <a:pt x="6013" y="857"/>
                        <a:pt x="5894" y="917"/>
                      </a:cubicBezTo>
                      <a:cubicBezTo>
                        <a:pt x="5822" y="965"/>
                        <a:pt x="5787" y="1048"/>
                        <a:pt x="5822" y="1143"/>
                      </a:cubicBezTo>
                      <a:cubicBezTo>
                        <a:pt x="5846" y="1203"/>
                        <a:pt x="5930" y="1250"/>
                        <a:pt x="6001" y="1250"/>
                      </a:cubicBezTo>
                      <a:cubicBezTo>
                        <a:pt x="6144" y="1227"/>
                        <a:pt x="6287" y="1215"/>
                        <a:pt x="6418" y="1167"/>
                      </a:cubicBezTo>
                      <a:lnTo>
                        <a:pt x="6418" y="1167"/>
                      </a:lnTo>
                      <a:cubicBezTo>
                        <a:pt x="6299" y="1286"/>
                        <a:pt x="6168" y="1405"/>
                        <a:pt x="6013" y="1512"/>
                      </a:cubicBezTo>
                      <a:cubicBezTo>
                        <a:pt x="5965" y="1548"/>
                        <a:pt x="5941" y="1608"/>
                        <a:pt x="5941" y="1655"/>
                      </a:cubicBezTo>
                      <a:lnTo>
                        <a:pt x="5941" y="1679"/>
                      </a:lnTo>
                      <a:lnTo>
                        <a:pt x="5941" y="1703"/>
                      </a:lnTo>
                      <a:lnTo>
                        <a:pt x="5941" y="1727"/>
                      </a:lnTo>
                      <a:cubicBezTo>
                        <a:pt x="5941" y="2691"/>
                        <a:pt x="5572" y="3572"/>
                        <a:pt x="4977" y="4227"/>
                      </a:cubicBezTo>
                      <a:cubicBezTo>
                        <a:pt x="4918" y="4298"/>
                        <a:pt x="4918" y="4405"/>
                        <a:pt x="4977" y="4465"/>
                      </a:cubicBezTo>
                      <a:cubicBezTo>
                        <a:pt x="5011" y="4499"/>
                        <a:pt x="5053" y="4514"/>
                        <a:pt x="5096" y="4514"/>
                      </a:cubicBezTo>
                      <a:cubicBezTo>
                        <a:pt x="5143" y="4514"/>
                        <a:pt x="5190" y="4496"/>
                        <a:pt x="5227" y="4465"/>
                      </a:cubicBezTo>
                      <a:cubicBezTo>
                        <a:pt x="5894" y="3715"/>
                        <a:pt x="6263" y="2762"/>
                        <a:pt x="6287" y="1750"/>
                      </a:cubicBezTo>
                      <a:cubicBezTo>
                        <a:pt x="6596" y="1524"/>
                        <a:pt x="6846" y="1250"/>
                        <a:pt x="7061" y="917"/>
                      </a:cubicBezTo>
                      <a:cubicBezTo>
                        <a:pt x="7144" y="857"/>
                        <a:pt x="7132" y="750"/>
                        <a:pt x="7061" y="715"/>
                      </a:cubicBezTo>
                      <a:cubicBezTo>
                        <a:pt x="7029" y="683"/>
                        <a:pt x="6987" y="667"/>
                        <a:pt x="6937" y="667"/>
                      </a:cubicBezTo>
                      <a:cubicBezTo>
                        <a:pt x="6912" y="667"/>
                        <a:pt x="6886" y="671"/>
                        <a:pt x="6858" y="679"/>
                      </a:cubicBezTo>
                      <a:cubicBezTo>
                        <a:pt x="6775" y="726"/>
                        <a:pt x="6680" y="750"/>
                        <a:pt x="6596" y="786"/>
                      </a:cubicBezTo>
                      <a:cubicBezTo>
                        <a:pt x="6680" y="667"/>
                        <a:pt x="6763" y="512"/>
                        <a:pt x="6823" y="369"/>
                      </a:cubicBezTo>
                      <a:cubicBezTo>
                        <a:pt x="6834" y="310"/>
                        <a:pt x="6834" y="238"/>
                        <a:pt x="6787" y="191"/>
                      </a:cubicBezTo>
                      <a:cubicBezTo>
                        <a:pt x="6750" y="153"/>
                        <a:pt x="6703" y="135"/>
                        <a:pt x="6659" y="135"/>
                      </a:cubicBezTo>
                      <a:cubicBezTo>
                        <a:pt x="6632" y="135"/>
                        <a:pt x="6607" y="142"/>
                        <a:pt x="6584" y="155"/>
                      </a:cubicBezTo>
                      <a:cubicBezTo>
                        <a:pt x="6322" y="310"/>
                        <a:pt x="6061" y="393"/>
                        <a:pt x="5775" y="441"/>
                      </a:cubicBezTo>
                      <a:cubicBezTo>
                        <a:pt x="5465" y="143"/>
                        <a:pt x="5048" y="0"/>
                        <a:pt x="462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622" name="Google Shape;1622;p48"/>
            <p:cNvGrpSpPr/>
            <p:nvPr/>
          </p:nvGrpSpPr>
          <p:grpSpPr>
            <a:xfrm>
              <a:off x="6529419" y="3711909"/>
              <a:ext cx="956596" cy="944315"/>
              <a:chOff x="3768864" y="3522050"/>
              <a:chExt cx="1098904" cy="1084796"/>
            </a:xfrm>
          </p:grpSpPr>
          <p:grpSp>
            <p:nvGrpSpPr>
              <p:cNvPr id="1623" name="Google Shape;1623;p48"/>
              <p:cNvGrpSpPr/>
              <p:nvPr/>
            </p:nvGrpSpPr>
            <p:grpSpPr>
              <a:xfrm>
                <a:off x="3768864" y="3522050"/>
                <a:ext cx="1098904" cy="1084796"/>
                <a:chOff x="3768864" y="3522050"/>
                <a:chExt cx="1098904" cy="1084796"/>
              </a:xfrm>
            </p:grpSpPr>
            <p:sp>
              <p:nvSpPr>
                <p:cNvPr id="1624" name="Google Shape;1624;p48"/>
                <p:cNvSpPr/>
                <p:nvPr/>
              </p:nvSpPr>
              <p:spPr>
                <a:xfrm>
                  <a:off x="3768864" y="3522050"/>
                  <a:ext cx="1098904" cy="1084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21" h="45134" extrusionOk="0">
                      <a:moveTo>
                        <a:pt x="22862" y="0"/>
                      </a:moveTo>
                      <a:cubicBezTo>
                        <a:pt x="22093" y="0"/>
                        <a:pt x="21325" y="295"/>
                        <a:pt x="20741" y="884"/>
                      </a:cubicBezTo>
                      <a:lnTo>
                        <a:pt x="1179" y="20446"/>
                      </a:lnTo>
                      <a:cubicBezTo>
                        <a:pt x="1" y="21613"/>
                        <a:pt x="1" y="23518"/>
                        <a:pt x="1179" y="24697"/>
                      </a:cubicBezTo>
                      <a:lnTo>
                        <a:pt x="20741" y="44259"/>
                      </a:lnTo>
                      <a:cubicBezTo>
                        <a:pt x="21325" y="44842"/>
                        <a:pt x="22093" y="45134"/>
                        <a:pt x="22862" y="45134"/>
                      </a:cubicBezTo>
                      <a:cubicBezTo>
                        <a:pt x="23631" y="45134"/>
                        <a:pt x="24402" y="44842"/>
                        <a:pt x="24992" y="44259"/>
                      </a:cubicBezTo>
                      <a:lnTo>
                        <a:pt x="44554" y="24697"/>
                      </a:lnTo>
                      <a:cubicBezTo>
                        <a:pt x="45721" y="23518"/>
                        <a:pt x="45721" y="21613"/>
                        <a:pt x="44554" y="20446"/>
                      </a:cubicBezTo>
                      <a:lnTo>
                        <a:pt x="36684" y="12576"/>
                      </a:lnTo>
                      <a:cubicBezTo>
                        <a:pt x="36279" y="12171"/>
                        <a:pt x="36362" y="11481"/>
                        <a:pt x="36850" y="11171"/>
                      </a:cubicBezTo>
                      <a:cubicBezTo>
                        <a:pt x="37565" y="10719"/>
                        <a:pt x="38327" y="10362"/>
                        <a:pt x="39124" y="10052"/>
                      </a:cubicBezTo>
                      <a:cubicBezTo>
                        <a:pt x="39613" y="9874"/>
                        <a:pt x="40053" y="9552"/>
                        <a:pt x="40410" y="9100"/>
                      </a:cubicBezTo>
                      <a:cubicBezTo>
                        <a:pt x="41172" y="8111"/>
                        <a:pt x="41220" y="6778"/>
                        <a:pt x="40518" y="5742"/>
                      </a:cubicBezTo>
                      <a:cubicBezTo>
                        <a:pt x="39931" y="4872"/>
                        <a:pt x="39013" y="4437"/>
                        <a:pt x="38094" y="4437"/>
                      </a:cubicBezTo>
                      <a:cubicBezTo>
                        <a:pt x="37352" y="4437"/>
                        <a:pt x="36610" y="4721"/>
                        <a:pt x="36041" y="5290"/>
                      </a:cubicBezTo>
                      <a:cubicBezTo>
                        <a:pt x="35731" y="5599"/>
                        <a:pt x="35505" y="5956"/>
                        <a:pt x="35362" y="6337"/>
                      </a:cubicBezTo>
                      <a:cubicBezTo>
                        <a:pt x="35076" y="7135"/>
                        <a:pt x="34719" y="7885"/>
                        <a:pt x="34267" y="8588"/>
                      </a:cubicBezTo>
                      <a:cubicBezTo>
                        <a:pt x="34091" y="8872"/>
                        <a:pt x="33796" y="9021"/>
                        <a:pt x="33498" y="9021"/>
                      </a:cubicBezTo>
                      <a:cubicBezTo>
                        <a:pt x="33271" y="9021"/>
                        <a:pt x="33042" y="8934"/>
                        <a:pt x="32862" y="8754"/>
                      </a:cubicBezTo>
                      <a:lnTo>
                        <a:pt x="24992" y="884"/>
                      </a:lnTo>
                      <a:cubicBezTo>
                        <a:pt x="24402" y="295"/>
                        <a:pt x="23631" y="0"/>
                        <a:pt x="22862" y="0"/>
                      </a:cubicBezTo>
                      <a:close/>
                    </a:path>
                  </a:pathLst>
                </a:custGeom>
                <a:solidFill>
                  <a:srgbClr val="EC3A3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5" name="Google Shape;1625;p48"/>
                <p:cNvSpPr/>
                <p:nvPr/>
              </p:nvSpPr>
              <p:spPr>
                <a:xfrm>
                  <a:off x="3887041" y="3641743"/>
                  <a:ext cx="287338" cy="287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55" h="11942" extrusionOk="0">
                      <a:moveTo>
                        <a:pt x="5978" y="0"/>
                      </a:moveTo>
                      <a:cubicBezTo>
                        <a:pt x="2680" y="0"/>
                        <a:pt x="1" y="2667"/>
                        <a:pt x="1" y="5977"/>
                      </a:cubicBezTo>
                      <a:cubicBezTo>
                        <a:pt x="1" y="9275"/>
                        <a:pt x="2680" y="11942"/>
                        <a:pt x="5978" y="11942"/>
                      </a:cubicBezTo>
                      <a:cubicBezTo>
                        <a:pt x="9276" y="11942"/>
                        <a:pt x="11955" y="9275"/>
                        <a:pt x="11955" y="5977"/>
                      </a:cubicBezTo>
                      <a:cubicBezTo>
                        <a:pt x="11955" y="2667"/>
                        <a:pt x="9276" y="0"/>
                        <a:pt x="5978" y="0"/>
                      </a:cubicBezTo>
                      <a:close/>
                    </a:path>
                  </a:pathLst>
                </a:custGeom>
                <a:solidFill>
                  <a:srgbClr val="EC3A3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626" name="Google Shape;1626;p48"/>
              <p:cNvGrpSpPr/>
              <p:nvPr/>
            </p:nvGrpSpPr>
            <p:grpSpPr>
              <a:xfrm>
                <a:off x="4139616" y="3871555"/>
                <a:ext cx="357419" cy="357005"/>
                <a:chOff x="7482229" y="3351230"/>
                <a:chExt cx="357419" cy="357005"/>
              </a:xfrm>
            </p:grpSpPr>
            <p:sp>
              <p:nvSpPr>
                <p:cNvPr id="1627" name="Google Shape;1627;p48"/>
                <p:cNvSpPr/>
                <p:nvPr/>
              </p:nvSpPr>
              <p:spPr>
                <a:xfrm>
                  <a:off x="7482229" y="3351230"/>
                  <a:ext cx="357419" cy="3570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9" h="11216" extrusionOk="0">
                      <a:moveTo>
                        <a:pt x="5633" y="357"/>
                      </a:moveTo>
                      <a:cubicBezTo>
                        <a:pt x="8538" y="357"/>
                        <a:pt x="10883" y="2703"/>
                        <a:pt x="10883" y="5608"/>
                      </a:cubicBezTo>
                      <a:cubicBezTo>
                        <a:pt x="10883" y="8513"/>
                        <a:pt x="8538" y="10859"/>
                        <a:pt x="5633" y="10859"/>
                      </a:cubicBezTo>
                      <a:cubicBezTo>
                        <a:pt x="2728" y="10859"/>
                        <a:pt x="382" y="8513"/>
                        <a:pt x="382" y="5608"/>
                      </a:cubicBezTo>
                      <a:cubicBezTo>
                        <a:pt x="382" y="2703"/>
                        <a:pt x="2728" y="357"/>
                        <a:pt x="5633" y="357"/>
                      </a:cubicBezTo>
                      <a:close/>
                      <a:moveTo>
                        <a:pt x="5621" y="0"/>
                      </a:moveTo>
                      <a:cubicBezTo>
                        <a:pt x="4109" y="0"/>
                        <a:pt x="2716" y="572"/>
                        <a:pt x="1644" y="1631"/>
                      </a:cubicBezTo>
                      <a:cubicBezTo>
                        <a:pt x="584" y="2691"/>
                        <a:pt x="1" y="4108"/>
                        <a:pt x="1" y="5608"/>
                      </a:cubicBezTo>
                      <a:cubicBezTo>
                        <a:pt x="1" y="7108"/>
                        <a:pt x="584" y="8513"/>
                        <a:pt x="1644" y="9585"/>
                      </a:cubicBezTo>
                      <a:cubicBezTo>
                        <a:pt x="2704" y="10632"/>
                        <a:pt x="4109" y="11216"/>
                        <a:pt x="5621" y="11216"/>
                      </a:cubicBezTo>
                      <a:cubicBezTo>
                        <a:pt x="7121" y="11216"/>
                        <a:pt x="8526" y="10632"/>
                        <a:pt x="9597" y="9585"/>
                      </a:cubicBezTo>
                      <a:cubicBezTo>
                        <a:pt x="10645" y="8525"/>
                        <a:pt x="11229" y="7108"/>
                        <a:pt x="11229" y="5608"/>
                      </a:cubicBezTo>
                      <a:cubicBezTo>
                        <a:pt x="11229" y="4108"/>
                        <a:pt x="10669" y="2703"/>
                        <a:pt x="9597" y="1631"/>
                      </a:cubicBezTo>
                      <a:cubicBezTo>
                        <a:pt x="8538" y="572"/>
                        <a:pt x="7121" y="0"/>
                        <a:pt x="562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8" name="Google Shape;1628;p48"/>
                <p:cNvSpPr/>
                <p:nvPr/>
              </p:nvSpPr>
              <p:spPr>
                <a:xfrm>
                  <a:off x="7592138" y="3605616"/>
                  <a:ext cx="137983" cy="325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5" h="1022" extrusionOk="0">
                      <a:moveTo>
                        <a:pt x="202" y="1"/>
                      </a:moveTo>
                      <a:cubicBezTo>
                        <a:pt x="147" y="1"/>
                        <a:pt x="94" y="21"/>
                        <a:pt x="60" y="69"/>
                      </a:cubicBezTo>
                      <a:cubicBezTo>
                        <a:pt x="1" y="140"/>
                        <a:pt x="1" y="259"/>
                        <a:pt x="96" y="319"/>
                      </a:cubicBezTo>
                      <a:cubicBezTo>
                        <a:pt x="644" y="783"/>
                        <a:pt x="1370" y="1021"/>
                        <a:pt x="2168" y="1021"/>
                      </a:cubicBezTo>
                      <a:cubicBezTo>
                        <a:pt x="2954" y="1021"/>
                        <a:pt x="3680" y="771"/>
                        <a:pt x="4239" y="319"/>
                      </a:cubicBezTo>
                      <a:cubicBezTo>
                        <a:pt x="4323" y="259"/>
                        <a:pt x="4335" y="140"/>
                        <a:pt x="4263" y="69"/>
                      </a:cubicBezTo>
                      <a:cubicBezTo>
                        <a:pt x="4228" y="26"/>
                        <a:pt x="4170" y="4"/>
                        <a:pt x="4115" y="4"/>
                      </a:cubicBezTo>
                      <a:cubicBezTo>
                        <a:pt x="4078" y="4"/>
                        <a:pt x="4042" y="14"/>
                        <a:pt x="4013" y="33"/>
                      </a:cubicBezTo>
                      <a:cubicBezTo>
                        <a:pt x="3537" y="438"/>
                        <a:pt x="2882" y="664"/>
                        <a:pt x="2168" y="664"/>
                      </a:cubicBezTo>
                      <a:cubicBezTo>
                        <a:pt x="1465" y="664"/>
                        <a:pt x="810" y="438"/>
                        <a:pt x="322" y="33"/>
                      </a:cubicBezTo>
                      <a:cubicBezTo>
                        <a:pt x="286" y="12"/>
                        <a:pt x="244" y="1"/>
                        <a:pt x="20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9" name="Google Shape;1629;p48"/>
                <p:cNvSpPr/>
                <p:nvPr/>
              </p:nvSpPr>
              <p:spPr>
                <a:xfrm>
                  <a:off x="7513709" y="3387962"/>
                  <a:ext cx="295987" cy="2820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9" h="8860" extrusionOk="0">
                      <a:moveTo>
                        <a:pt x="6060" y="370"/>
                      </a:moveTo>
                      <a:cubicBezTo>
                        <a:pt x="6358" y="370"/>
                        <a:pt x="6596" y="608"/>
                        <a:pt x="6596" y="906"/>
                      </a:cubicBezTo>
                      <a:cubicBezTo>
                        <a:pt x="6596" y="1204"/>
                        <a:pt x="6358" y="1442"/>
                        <a:pt x="6060" y="1442"/>
                      </a:cubicBezTo>
                      <a:cubicBezTo>
                        <a:pt x="5763" y="1442"/>
                        <a:pt x="5525" y="1204"/>
                        <a:pt x="5525" y="906"/>
                      </a:cubicBezTo>
                      <a:cubicBezTo>
                        <a:pt x="5525" y="608"/>
                        <a:pt x="5763" y="370"/>
                        <a:pt x="6060" y="370"/>
                      </a:cubicBezTo>
                      <a:close/>
                      <a:moveTo>
                        <a:pt x="1322" y="2989"/>
                      </a:moveTo>
                      <a:cubicBezTo>
                        <a:pt x="1596" y="2989"/>
                        <a:pt x="1834" y="3097"/>
                        <a:pt x="2012" y="3263"/>
                      </a:cubicBezTo>
                      <a:cubicBezTo>
                        <a:pt x="1477" y="3680"/>
                        <a:pt x="1072" y="4240"/>
                        <a:pt x="881" y="4883"/>
                      </a:cubicBezTo>
                      <a:cubicBezTo>
                        <a:pt x="548" y="4716"/>
                        <a:pt x="334" y="4359"/>
                        <a:pt x="334" y="3990"/>
                      </a:cubicBezTo>
                      <a:cubicBezTo>
                        <a:pt x="334" y="3442"/>
                        <a:pt x="774" y="2989"/>
                        <a:pt x="1322" y="2989"/>
                      </a:cubicBezTo>
                      <a:close/>
                      <a:moveTo>
                        <a:pt x="7954" y="2989"/>
                      </a:moveTo>
                      <a:cubicBezTo>
                        <a:pt x="8501" y="2989"/>
                        <a:pt x="8942" y="3442"/>
                        <a:pt x="8942" y="3990"/>
                      </a:cubicBezTo>
                      <a:cubicBezTo>
                        <a:pt x="8966" y="4359"/>
                        <a:pt x="8739" y="4704"/>
                        <a:pt x="8394" y="4883"/>
                      </a:cubicBezTo>
                      <a:cubicBezTo>
                        <a:pt x="8216" y="4240"/>
                        <a:pt x="7811" y="3680"/>
                        <a:pt x="7263" y="3263"/>
                      </a:cubicBezTo>
                      <a:cubicBezTo>
                        <a:pt x="7442" y="3085"/>
                        <a:pt x="7692" y="2989"/>
                        <a:pt x="7954" y="2989"/>
                      </a:cubicBezTo>
                      <a:close/>
                      <a:moveTo>
                        <a:pt x="6072" y="1"/>
                      </a:moveTo>
                      <a:cubicBezTo>
                        <a:pt x="5632" y="1"/>
                        <a:pt x="5251" y="334"/>
                        <a:pt x="5191" y="763"/>
                      </a:cubicBezTo>
                      <a:lnTo>
                        <a:pt x="4596" y="953"/>
                      </a:lnTo>
                      <a:cubicBezTo>
                        <a:pt x="4525" y="989"/>
                        <a:pt x="4477" y="1049"/>
                        <a:pt x="4477" y="1120"/>
                      </a:cubicBezTo>
                      <a:lnTo>
                        <a:pt x="4477" y="2370"/>
                      </a:lnTo>
                      <a:cubicBezTo>
                        <a:pt x="3679" y="2394"/>
                        <a:pt x="2929" y="2632"/>
                        <a:pt x="2334" y="3025"/>
                      </a:cubicBezTo>
                      <a:cubicBezTo>
                        <a:pt x="2084" y="2751"/>
                        <a:pt x="1727" y="2608"/>
                        <a:pt x="1358" y="2608"/>
                      </a:cubicBezTo>
                      <a:cubicBezTo>
                        <a:pt x="607" y="2608"/>
                        <a:pt x="0" y="3216"/>
                        <a:pt x="0" y="3966"/>
                      </a:cubicBezTo>
                      <a:cubicBezTo>
                        <a:pt x="0" y="4513"/>
                        <a:pt x="345" y="5002"/>
                        <a:pt x="834" y="5216"/>
                      </a:cubicBezTo>
                      <a:cubicBezTo>
                        <a:pt x="822" y="5347"/>
                        <a:pt x="798" y="5478"/>
                        <a:pt x="798" y="5609"/>
                      </a:cubicBezTo>
                      <a:cubicBezTo>
                        <a:pt x="798" y="7395"/>
                        <a:pt x="2524" y="8859"/>
                        <a:pt x="4667" y="8859"/>
                      </a:cubicBezTo>
                      <a:cubicBezTo>
                        <a:pt x="5763" y="8859"/>
                        <a:pt x="6739" y="8490"/>
                        <a:pt x="7442" y="7871"/>
                      </a:cubicBezTo>
                      <a:cubicBezTo>
                        <a:pt x="7513" y="7811"/>
                        <a:pt x="7513" y="7692"/>
                        <a:pt x="7454" y="7621"/>
                      </a:cubicBezTo>
                      <a:cubicBezTo>
                        <a:pt x="7421" y="7588"/>
                        <a:pt x="7374" y="7570"/>
                        <a:pt x="7326" y="7570"/>
                      </a:cubicBezTo>
                      <a:cubicBezTo>
                        <a:pt x="7287" y="7570"/>
                        <a:pt x="7248" y="7582"/>
                        <a:pt x="7215" y="7609"/>
                      </a:cubicBezTo>
                      <a:cubicBezTo>
                        <a:pt x="6572" y="8157"/>
                        <a:pt x="5668" y="8514"/>
                        <a:pt x="4667" y="8514"/>
                      </a:cubicBezTo>
                      <a:cubicBezTo>
                        <a:pt x="2739" y="8514"/>
                        <a:pt x="1167" y="7216"/>
                        <a:pt x="1167" y="5633"/>
                      </a:cubicBezTo>
                      <a:cubicBezTo>
                        <a:pt x="1167" y="4037"/>
                        <a:pt x="2739" y="2739"/>
                        <a:pt x="4667" y="2739"/>
                      </a:cubicBezTo>
                      <a:cubicBezTo>
                        <a:pt x="6608" y="2739"/>
                        <a:pt x="8180" y="4037"/>
                        <a:pt x="8180" y="5633"/>
                      </a:cubicBezTo>
                      <a:cubicBezTo>
                        <a:pt x="8180" y="6133"/>
                        <a:pt x="8037" y="6597"/>
                        <a:pt x="7751" y="7014"/>
                      </a:cubicBezTo>
                      <a:cubicBezTo>
                        <a:pt x="7704" y="7085"/>
                        <a:pt x="7727" y="7169"/>
                        <a:pt x="7787" y="7228"/>
                      </a:cubicBezTo>
                      <a:cubicBezTo>
                        <a:pt x="7818" y="7264"/>
                        <a:pt x="7859" y="7280"/>
                        <a:pt x="7902" y="7280"/>
                      </a:cubicBezTo>
                      <a:cubicBezTo>
                        <a:pt x="7958" y="7280"/>
                        <a:pt x="8015" y="7252"/>
                        <a:pt x="8049" y="7204"/>
                      </a:cubicBezTo>
                      <a:cubicBezTo>
                        <a:pt x="8358" y="6740"/>
                        <a:pt x="8537" y="6192"/>
                        <a:pt x="8537" y="5621"/>
                      </a:cubicBezTo>
                      <a:cubicBezTo>
                        <a:pt x="8537" y="5490"/>
                        <a:pt x="8525" y="5359"/>
                        <a:pt x="8513" y="5228"/>
                      </a:cubicBezTo>
                      <a:cubicBezTo>
                        <a:pt x="8978" y="5014"/>
                        <a:pt x="9299" y="4525"/>
                        <a:pt x="9299" y="3978"/>
                      </a:cubicBezTo>
                      <a:cubicBezTo>
                        <a:pt x="9299" y="3228"/>
                        <a:pt x="8692" y="2620"/>
                        <a:pt x="7954" y="2620"/>
                      </a:cubicBezTo>
                      <a:cubicBezTo>
                        <a:pt x="7573" y="2620"/>
                        <a:pt x="7215" y="2775"/>
                        <a:pt x="6965" y="3037"/>
                      </a:cubicBezTo>
                      <a:cubicBezTo>
                        <a:pt x="6358" y="2656"/>
                        <a:pt x="5632" y="2406"/>
                        <a:pt x="4822" y="2382"/>
                      </a:cubicBezTo>
                      <a:lnTo>
                        <a:pt x="4822" y="1263"/>
                      </a:lnTo>
                      <a:lnTo>
                        <a:pt x="5215" y="1132"/>
                      </a:lnTo>
                      <a:cubicBezTo>
                        <a:pt x="5303" y="1507"/>
                        <a:pt x="5647" y="1780"/>
                        <a:pt x="6048" y="1780"/>
                      </a:cubicBezTo>
                      <a:cubicBezTo>
                        <a:pt x="6080" y="1780"/>
                        <a:pt x="6112" y="1779"/>
                        <a:pt x="6144" y="1775"/>
                      </a:cubicBezTo>
                      <a:cubicBezTo>
                        <a:pt x="6584" y="1727"/>
                        <a:pt x="6918" y="1382"/>
                        <a:pt x="6953" y="953"/>
                      </a:cubicBezTo>
                      <a:cubicBezTo>
                        <a:pt x="6977" y="430"/>
                        <a:pt x="6584" y="1"/>
                        <a:pt x="607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30" name="Google Shape;1630;p48"/>
                <p:cNvSpPr/>
                <p:nvPr/>
              </p:nvSpPr>
              <p:spPr>
                <a:xfrm>
                  <a:off x="7580393" y="3516460"/>
                  <a:ext cx="56880" cy="56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7" h="1787" extrusionOk="0">
                      <a:moveTo>
                        <a:pt x="894" y="345"/>
                      </a:moveTo>
                      <a:cubicBezTo>
                        <a:pt x="1191" y="345"/>
                        <a:pt x="1429" y="584"/>
                        <a:pt x="1429" y="881"/>
                      </a:cubicBezTo>
                      <a:cubicBezTo>
                        <a:pt x="1418" y="1179"/>
                        <a:pt x="1179" y="1417"/>
                        <a:pt x="894" y="1417"/>
                      </a:cubicBezTo>
                      <a:cubicBezTo>
                        <a:pt x="596" y="1417"/>
                        <a:pt x="358" y="1179"/>
                        <a:pt x="358" y="881"/>
                      </a:cubicBezTo>
                      <a:cubicBezTo>
                        <a:pt x="358" y="584"/>
                        <a:pt x="596" y="345"/>
                        <a:pt x="894" y="345"/>
                      </a:cubicBezTo>
                      <a:close/>
                      <a:moveTo>
                        <a:pt x="894" y="0"/>
                      </a:moveTo>
                      <a:cubicBezTo>
                        <a:pt x="406" y="0"/>
                        <a:pt x="1" y="405"/>
                        <a:pt x="1" y="893"/>
                      </a:cubicBezTo>
                      <a:cubicBezTo>
                        <a:pt x="1" y="1381"/>
                        <a:pt x="406" y="1786"/>
                        <a:pt x="894" y="1786"/>
                      </a:cubicBezTo>
                      <a:cubicBezTo>
                        <a:pt x="1394" y="1786"/>
                        <a:pt x="1787" y="1381"/>
                        <a:pt x="1787" y="893"/>
                      </a:cubicBezTo>
                      <a:cubicBezTo>
                        <a:pt x="1775" y="405"/>
                        <a:pt x="1394" y="0"/>
                        <a:pt x="89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31" name="Google Shape;1631;p48"/>
                <p:cNvSpPr/>
                <p:nvPr/>
              </p:nvSpPr>
              <p:spPr>
                <a:xfrm>
                  <a:off x="7685750" y="3516460"/>
                  <a:ext cx="56880" cy="56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7" h="1787" extrusionOk="0">
                      <a:moveTo>
                        <a:pt x="894" y="345"/>
                      </a:moveTo>
                      <a:cubicBezTo>
                        <a:pt x="1191" y="345"/>
                        <a:pt x="1429" y="584"/>
                        <a:pt x="1429" y="881"/>
                      </a:cubicBezTo>
                      <a:cubicBezTo>
                        <a:pt x="1429" y="1179"/>
                        <a:pt x="1191" y="1417"/>
                        <a:pt x="894" y="1417"/>
                      </a:cubicBezTo>
                      <a:cubicBezTo>
                        <a:pt x="596" y="1417"/>
                        <a:pt x="358" y="1179"/>
                        <a:pt x="358" y="881"/>
                      </a:cubicBezTo>
                      <a:cubicBezTo>
                        <a:pt x="358" y="584"/>
                        <a:pt x="596" y="345"/>
                        <a:pt x="894" y="345"/>
                      </a:cubicBezTo>
                      <a:close/>
                      <a:moveTo>
                        <a:pt x="894" y="0"/>
                      </a:moveTo>
                      <a:cubicBezTo>
                        <a:pt x="405" y="0"/>
                        <a:pt x="1" y="405"/>
                        <a:pt x="1" y="893"/>
                      </a:cubicBezTo>
                      <a:cubicBezTo>
                        <a:pt x="1" y="1381"/>
                        <a:pt x="405" y="1786"/>
                        <a:pt x="894" y="1786"/>
                      </a:cubicBezTo>
                      <a:cubicBezTo>
                        <a:pt x="1382" y="1786"/>
                        <a:pt x="1787" y="1381"/>
                        <a:pt x="1787" y="893"/>
                      </a:cubicBezTo>
                      <a:cubicBezTo>
                        <a:pt x="1775" y="405"/>
                        <a:pt x="1382" y="0"/>
                        <a:pt x="89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8"/>
          <p:cNvSpPr/>
          <p:nvPr/>
        </p:nvSpPr>
        <p:spPr>
          <a:xfrm>
            <a:off x="457200" y="1430700"/>
            <a:ext cx="1577700" cy="3037500"/>
          </a:xfrm>
          <a:prstGeom prst="roundRect">
            <a:avLst>
              <a:gd name="adj" fmla="val 5746"/>
            </a:avLst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18"/>
          <p:cNvSpPr/>
          <p:nvPr/>
        </p:nvSpPr>
        <p:spPr>
          <a:xfrm>
            <a:off x="2120175" y="1430700"/>
            <a:ext cx="1577700" cy="5001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Analysis</a:t>
            </a:r>
            <a:endParaRPr sz="1800" b="1">
              <a:solidFill>
                <a:schemeClr val="dk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12" name="Google Shape;212;p18"/>
          <p:cNvSpPr/>
          <p:nvPr/>
        </p:nvSpPr>
        <p:spPr>
          <a:xfrm>
            <a:off x="3783150" y="1430700"/>
            <a:ext cx="1577700" cy="5001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Development</a:t>
            </a:r>
            <a:endParaRPr sz="1800" b="1">
              <a:solidFill>
                <a:schemeClr val="dk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13" name="Google Shape;213;p18"/>
          <p:cNvSpPr/>
          <p:nvPr/>
        </p:nvSpPr>
        <p:spPr>
          <a:xfrm>
            <a:off x="5446125" y="1430700"/>
            <a:ext cx="1577700" cy="5001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Testing</a:t>
            </a:r>
            <a:endParaRPr sz="1800" b="1">
              <a:solidFill>
                <a:schemeClr val="dk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14" name="Google Shape;214;p18"/>
          <p:cNvSpPr/>
          <p:nvPr/>
        </p:nvSpPr>
        <p:spPr>
          <a:xfrm>
            <a:off x="7109100" y="1430700"/>
            <a:ext cx="1577700" cy="5001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Done</a:t>
            </a:r>
            <a:endParaRPr sz="1800" b="1">
              <a:solidFill>
                <a:schemeClr val="dk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15" name="Google Shape;215;p18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Kanban Methodology Infographics</a:t>
            </a:r>
            <a:endParaRPr/>
          </a:p>
        </p:txBody>
      </p:sp>
      <p:sp>
        <p:nvSpPr>
          <p:cNvPr id="216" name="Google Shape;216;p18"/>
          <p:cNvSpPr/>
          <p:nvPr/>
        </p:nvSpPr>
        <p:spPr>
          <a:xfrm>
            <a:off x="2352132" y="2216800"/>
            <a:ext cx="3939000" cy="1257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8"/>
          <p:cNvSpPr/>
          <p:nvPr/>
        </p:nvSpPr>
        <p:spPr>
          <a:xfrm>
            <a:off x="2386094" y="2819169"/>
            <a:ext cx="2153400" cy="1257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8"/>
          <p:cNvSpPr/>
          <p:nvPr/>
        </p:nvSpPr>
        <p:spPr>
          <a:xfrm>
            <a:off x="2352130" y="3421575"/>
            <a:ext cx="5592300" cy="1257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18"/>
          <p:cNvSpPr/>
          <p:nvPr/>
        </p:nvSpPr>
        <p:spPr>
          <a:xfrm>
            <a:off x="2352131" y="4021250"/>
            <a:ext cx="564300" cy="1257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8"/>
          <p:cNvSpPr/>
          <p:nvPr/>
        </p:nvSpPr>
        <p:spPr>
          <a:xfrm>
            <a:off x="457200" y="1430700"/>
            <a:ext cx="1577700" cy="5001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To Do</a:t>
            </a:r>
            <a:endParaRPr sz="1800" b="1">
              <a:solidFill>
                <a:schemeClr val="dk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21" name="Google Shape;221;p18"/>
          <p:cNvSpPr/>
          <p:nvPr/>
        </p:nvSpPr>
        <p:spPr>
          <a:xfrm>
            <a:off x="5886675" y="1960800"/>
            <a:ext cx="696600" cy="6486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Task 1</a:t>
            </a:r>
            <a:endParaRPr/>
          </a:p>
        </p:txBody>
      </p:sp>
      <p:sp>
        <p:nvSpPr>
          <p:cNvPr id="222" name="Google Shape;222;p18"/>
          <p:cNvSpPr/>
          <p:nvPr/>
        </p:nvSpPr>
        <p:spPr>
          <a:xfrm>
            <a:off x="4223700" y="2557738"/>
            <a:ext cx="696600" cy="648600"/>
          </a:xfrm>
          <a:prstGeom prst="foldedCorner">
            <a:avLst>
              <a:gd name="adj" fmla="val 1666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Task 2</a:t>
            </a:r>
            <a:endParaRPr/>
          </a:p>
        </p:txBody>
      </p:sp>
      <p:sp>
        <p:nvSpPr>
          <p:cNvPr id="223" name="Google Shape;223;p18"/>
          <p:cNvSpPr/>
          <p:nvPr/>
        </p:nvSpPr>
        <p:spPr>
          <a:xfrm>
            <a:off x="7549650" y="3160113"/>
            <a:ext cx="696600" cy="648600"/>
          </a:xfrm>
          <a:prstGeom prst="foldedCorner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Task 3</a:t>
            </a:r>
            <a:endParaRPr/>
          </a:p>
        </p:txBody>
      </p:sp>
      <p:sp>
        <p:nvSpPr>
          <p:cNvPr id="224" name="Google Shape;224;p18"/>
          <p:cNvSpPr/>
          <p:nvPr/>
        </p:nvSpPr>
        <p:spPr>
          <a:xfrm>
            <a:off x="2560725" y="3759788"/>
            <a:ext cx="696600" cy="648600"/>
          </a:xfrm>
          <a:prstGeom prst="foldedCorner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Task 4</a:t>
            </a:r>
            <a:endParaRPr/>
          </a:p>
        </p:txBody>
      </p:sp>
      <p:sp>
        <p:nvSpPr>
          <p:cNvPr id="225" name="Google Shape;225;p18"/>
          <p:cNvSpPr txBox="1"/>
          <p:nvPr/>
        </p:nvSpPr>
        <p:spPr>
          <a:xfrm>
            <a:off x="473550" y="2595675"/>
            <a:ext cx="1577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Despite being red, Mars is cold 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" name="Google Shape;226;p18"/>
          <p:cNvSpPr txBox="1"/>
          <p:nvPr/>
        </p:nvSpPr>
        <p:spPr>
          <a:xfrm>
            <a:off x="457200" y="1998750"/>
            <a:ext cx="1577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Mercury is the smallest planet 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7" name="Google Shape;227;p18"/>
          <p:cNvSpPr txBox="1"/>
          <p:nvPr/>
        </p:nvSpPr>
        <p:spPr>
          <a:xfrm>
            <a:off x="473550" y="3198075"/>
            <a:ext cx="1577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Neptune is the farthest planet 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8" name="Google Shape;228;p18"/>
          <p:cNvSpPr txBox="1"/>
          <p:nvPr/>
        </p:nvSpPr>
        <p:spPr>
          <a:xfrm>
            <a:off x="457200" y="3797750"/>
            <a:ext cx="1577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a gas giant and the biggest one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9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Kanban Methodology Infographics</a:t>
            </a:r>
            <a:endParaRPr/>
          </a:p>
        </p:txBody>
      </p:sp>
      <p:graphicFrame>
        <p:nvGraphicFramePr>
          <p:cNvPr id="234" name="Google Shape;234;p19"/>
          <p:cNvGraphicFramePr/>
          <p:nvPr/>
        </p:nvGraphicFramePr>
        <p:xfrm>
          <a:off x="444354" y="1314290"/>
          <a:ext cx="8229550" cy="2970020"/>
        </p:xfrm>
        <a:graphic>
          <a:graphicData uri="http://schemas.openxmlformats.org/drawingml/2006/table">
            <a:tbl>
              <a:tblPr firstRow="1" bandRow="1">
                <a:noFill/>
                <a:tableStyleId>{2C667F62-23B2-480C-9B9E-56C62B66F757}</a:tableStyleId>
              </a:tblPr>
              <a:tblGrid>
                <a:gridCol w="1175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5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5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5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56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56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756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56300">
                <a:tc row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>
                          <a:solidFill>
                            <a:schemeClr val="dk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To Do</a:t>
                      </a:r>
                      <a:endParaRPr sz="16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rgbClr val="03436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>
                          <a:solidFill>
                            <a:schemeClr val="dk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Planned</a:t>
                      </a:r>
                      <a:endParaRPr sz="1800" b="1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chemeClr val="dk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Development</a:t>
                      </a:r>
                      <a:endParaRPr sz="1800" b="1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chemeClr val="dk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Testing</a:t>
                      </a:r>
                      <a:endParaRPr sz="1800" b="1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>
                          <a:solidFill>
                            <a:schemeClr val="dk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Completed</a:t>
                      </a:r>
                      <a:endParaRPr sz="1800" b="1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None/>
                      </a:pPr>
                      <a:r>
                        <a:rPr lang="en-GB" sz="1800" b="1">
                          <a:solidFill>
                            <a:schemeClr val="dk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Doing</a:t>
                      </a:r>
                      <a:endParaRPr sz="1600" i="0" u="none" strike="noStrike" cap="none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>
                          <a:solidFill>
                            <a:schemeClr val="dk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Done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800" b="1">
                          <a:solidFill>
                            <a:schemeClr val="dk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Doing</a:t>
                      </a:r>
                      <a:endParaRPr sz="1600" i="0" u="none" strike="noStrike" cap="none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800" b="1">
                          <a:solidFill>
                            <a:schemeClr val="dk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Done</a:t>
                      </a:r>
                      <a:endParaRPr sz="1600" i="0" u="none" strike="noStrike" cap="none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i="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i="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i="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i="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i="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i="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i="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i="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i="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i="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i="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i="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i="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i="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i="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i="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i="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i="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9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i="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i="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i="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i="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strike="noStrike" cap="none">
                          <a:latin typeface="Roboto"/>
                          <a:ea typeface="Roboto"/>
                          <a:cs typeface="Roboto"/>
                          <a:sym typeface="Roboto"/>
                        </a:rPr>
                        <a:t> </a:t>
                      </a:r>
                      <a:endParaRPr sz="1600" i="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strike="noStrike" cap="none">
                          <a:latin typeface="Roboto"/>
                          <a:ea typeface="Roboto"/>
                          <a:cs typeface="Roboto"/>
                          <a:sym typeface="Roboto"/>
                        </a:rPr>
                        <a:t> </a:t>
                      </a:r>
                      <a:endParaRPr sz="1600" i="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3436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35" name="Google Shape;235;p19"/>
          <p:cNvSpPr/>
          <p:nvPr/>
        </p:nvSpPr>
        <p:spPr>
          <a:xfrm>
            <a:off x="576150" y="2520376"/>
            <a:ext cx="948925" cy="379619"/>
          </a:xfrm>
          <a:custGeom>
            <a:avLst/>
            <a:gdLst/>
            <a:ahLst/>
            <a:cxnLst/>
            <a:rect l="l" t="t" r="r" b="b"/>
            <a:pathLst>
              <a:path w="27537" h="6396" extrusionOk="0">
                <a:moveTo>
                  <a:pt x="1" y="1"/>
                </a:moveTo>
                <a:lnTo>
                  <a:pt x="1" y="6395"/>
                </a:lnTo>
                <a:lnTo>
                  <a:pt x="27536" y="6395"/>
                </a:lnTo>
                <a:lnTo>
                  <a:pt x="25760" y="3199"/>
                </a:lnTo>
                <a:lnTo>
                  <a:pt x="27520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Task 13</a:t>
            </a:r>
            <a:endParaRPr sz="1300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6" name="Google Shape;236;p19"/>
          <p:cNvSpPr/>
          <p:nvPr/>
        </p:nvSpPr>
        <p:spPr>
          <a:xfrm>
            <a:off x="612679" y="2564593"/>
            <a:ext cx="30738" cy="291183"/>
          </a:xfrm>
          <a:custGeom>
            <a:avLst/>
            <a:gdLst/>
            <a:ahLst/>
            <a:cxnLst/>
            <a:rect l="l" t="t" r="r" b="b"/>
            <a:pathLst>
              <a:path w="892" h="4906" extrusionOk="0">
                <a:moveTo>
                  <a:pt x="1" y="0"/>
                </a:moveTo>
                <a:lnTo>
                  <a:pt x="1" y="4905"/>
                </a:lnTo>
                <a:lnTo>
                  <a:pt x="892" y="4905"/>
                </a:lnTo>
                <a:lnTo>
                  <a:pt x="89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9"/>
          <p:cNvSpPr/>
          <p:nvPr/>
        </p:nvSpPr>
        <p:spPr>
          <a:xfrm>
            <a:off x="576150" y="3290251"/>
            <a:ext cx="948925" cy="379619"/>
          </a:xfrm>
          <a:custGeom>
            <a:avLst/>
            <a:gdLst/>
            <a:ahLst/>
            <a:cxnLst/>
            <a:rect l="l" t="t" r="r" b="b"/>
            <a:pathLst>
              <a:path w="27537" h="6396" extrusionOk="0">
                <a:moveTo>
                  <a:pt x="1" y="1"/>
                </a:moveTo>
                <a:lnTo>
                  <a:pt x="1" y="6395"/>
                </a:lnTo>
                <a:lnTo>
                  <a:pt x="27536" y="6395"/>
                </a:lnTo>
                <a:lnTo>
                  <a:pt x="25760" y="3199"/>
                </a:lnTo>
                <a:lnTo>
                  <a:pt x="2752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Task 2</a:t>
            </a:r>
            <a:endParaRPr sz="1300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8" name="Google Shape;238;p19"/>
          <p:cNvSpPr/>
          <p:nvPr/>
        </p:nvSpPr>
        <p:spPr>
          <a:xfrm>
            <a:off x="612679" y="3334468"/>
            <a:ext cx="30738" cy="291183"/>
          </a:xfrm>
          <a:custGeom>
            <a:avLst/>
            <a:gdLst/>
            <a:ahLst/>
            <a:cxnLst/>
            <a:rect l="l" t="t" r="r" b="b"/>
            <a:pathLst>
              <a:path w="892" h="4906" extrusionOk="0">
                <a:moveTo>
                  <a:pt x="1" y="0"/>
                </a:moveTo>
                <a:lnTo>
                  <a:pt x="1" y="4905"/>
                </a:lnTo>
                <a:lnTo>
                  <a:pt x="892" y="4905"/>
                </a:lnTo>
                <a:lnTo>
                  <a:pt x="89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9"/>
          <p:cNvSpPr/>
          <p:nvPr/>
        </p:nvSpPr>
        <p:spPr>
          <a:xfrm>
            <a:off x="576150" y="3819251"/>
            <a:ext cx="948925" cy="379619"/>
          </a:xfrm>
          <a:custGeom>
            <a:avLst/>
            <a:gdLst/>
            <a:ahLst/>
            <a:cxnLst/>
            <a:rect l="l" t="t" r="r" b="b"/>
            <a:pathLst>
              <a:path w="27537" h="6396" extrusionOk="0">
                <a:moveTo>
                  <a:pt x="1" y="1"/>
                </a:moveTo>
                <a:lnTo>
                  <a:pt x="1" y="6395"/>
                </a:lnTo>
                <a:lnTo>
                  <a:pt x="27536" y="6395"/>
                </a:lnTo>
                <a:lnTo>
                  <a:pt x="25760" y="3199"/>
                </a:lnTo>
                <a:lnTo>
                  <a:pt x="27520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Task 14</a:t>
            </a:r>
            <a:endParaRPr sz="13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0" name="Google Shape;240;p19"/>
          <p:cNvSpPr/>
          <p:nvPr/>
        </p:nvSpPr>
        <p:spPr>
          <a:xfrm>
            <a:off x="612679" y="3863468"/>
            <a:ext cx="30738" cy="291183"/>
          </a:xfrm>
          <a:custGeom>
            <a:avLst/>
            <a:gdLst/>
            <a:ahLst/>
            <a:cxnLst/>
            <a:rect l="l" t="t" r="r" b="b"/>
            <a:pathLst>
              <a:path w="892" h="4906" extrusionOk="0">
                <a:moveTo>
                  <a:pt x="1" y="0"/>
                </a:moveTo>
                <a:lnTo>
                  <a:pt x="1" y="4905"/>
                </a:lnTo>
                <a:lnTo>
                  <a:pt x="892" y="4905"/>
                </a:lnTo>
                <a:lnTo>
                  <a:pt x="89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9"/>
          <p:cNvSpPr/>
          <p:nvPr/>
        </p:nvSpPr>
        <p:spPr>
          <a:xfrm>
            <a:off x="1752200" y="3819251"/>
            <a:ext cx="948925" cy="379619"/>
          </a:xfrm>
          <a:custGeom>
            <a:avLst/>
            <a:gdLst/>
            <a:ahLst/>
            <a:cxnLst/>
            <a:rect l="l" t="t" r="r" b="b"/>
            <a:pathLst>
              <a:path w="27537" h="6396" extrusionOk="0">
                <a:moveTo>
                  <a:pt x="1" y="1"/>
                </a:moveTo>
                <a:lnTo>
                  <a:pt x="1" y="6395"/>
                </a:lnTo>
                <a:lnTo>
                  <a:pt x="27536" y="6395"/>
                </a:lnTo>
                <a:lnTo>
                  <a:pt x="25760" y="3199"/>
                </a:lnTo>
                <a:lnTo>
                  <a:pt x="27520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Task 11</a:t>
            </a:r>
            <a:endParaRPr sz="13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2" name="Google Shape;242;p19"/>
          <p:cNvSpPr/>
          <p:nvPr/>
        </p:nvSpPr>
        <p:spPr>
          <a:xfrm>
            <a:off x="1788729" y="3863468"/>
            <a:ext cx="30738" cy="291183"/>
          </a:xfrm>
          <a:custGeom>
            <a:avLst/>
            <a:gdLst/>
            <a:ahLst/>
            <a:cxnLst/>
            <a:rect l="l" t="t" r="r" b="b"/>
            <a:pathLst>
              <a:path w="892" h="4906" extrusionOk="0">
                <a:moveTo>
                  <a:pt x="1" y="0"/>
                </a:moveTo>
                <a:lnTo>
                  <a:pt x="1" y="4905"/>
                </a:lnTo>
                <a:lnTo>
                  <a:pt x="892" y="4905"/>
                </a:lnTo>
                <a:lnTo>
                  <a:pt x="89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9"/>
          <p:cNvSpPr/>
          <p:nvPr/>
        </p:nvSpPr>
        <p:spPr>
          <a:xfrm>
            <a:off x="1752200" y="2827376"/>
            <a:ext cx="948925" cy="379619"/>
          </a:xfrm>
          <a:custGeom>
            <a:avLst/>
            <a:gdLst/>
            <a:ahLst/>
            <a:cxnLst/>
            <a:rect l="l" t="t" r="r" b="b"/>
            <a:pathLst>
              <a:path w="27537" h="6396" extrusionOk="0">
                <a:moveTo>
                  <a:pt x="1" y="1"/>
                </a:moveTo>
                <a:lnTo>
                  <a:pt x="1" y="6395"/>
                </a:lnTo>
                <a:lnTo>
                  <a:pt x="27536" y="6395"/>
                </a:lnTo>
                <a:lnTo>
                  <a:pt x="25760" y="3199"/>
                </a:lnTo>
                <a:lnTo>
                  <a:pt x="2752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Task 3</a:t>
            </a:r>
            <a:endParaRPr sz="13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4" name="Google Shape;244;p19"/>
          <p:cNvSpPr/>
          <p:nvPr/>
        </p:nvSpPr>
        <p:spPr>
          <a:xfrm>
            <a:off x="1788729" y="2871593"/>
            <a:ext cx="30738" cy="291183"/>
          </a:xfrm>
          <a:custGeom>
            <a:avLst/>
            <a:gdLst/>
            <a:ahLst/>
            <a:cxnLst/>
            <a:rect l="l" t="t" r="r" b="b"/>
            <a:pathLst>
              <a:path w="892" h="4906" extrusionOk="0">
                <a:moveTo>
                  <a:pt x="1" y="0"/>
                </a:moveTo>
                <a:lnTo>
                  <a:pt x="1" y="4905"/>
                </a:lnTo>
                <a:lnTo>
                  <a:pt x="892" y="4905"/>
                </a:lnTo>
                <a:lnTo>
                  <a:pt x="89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19"/>
          <p:cNvSpPr/>
          <p:nvPr/>
        </p:nvSpPr>
        <p:spPr>
          <a:xfrm>
            <a:off x="2928250" y="2520376"/>
            <a:ext cx="948925" cy="379619"/>
          </a:xfrm>
          <a:custGeom>
            <a:avLst/>
            <a:gdLst/>
            <a:ahLst/>
            <a:cxnLst/>
            <a:rect l="l" t="t" r="r" b="b"/>
            <a:pathLst>
              <a:path w="27537" h="6396" extrusionOk="0">
                <a:moveTo>
                  <a:pt x="1" y="1"/>
                </a:moveTo>
                <a:lnTo>
                  <a:pt x="1" y="6395"/>
                </a:lnTo>
                <a:lnTo>
                  <a:pt x="27536" y="6395"/>
                </a:lnTo>
                <a:lnTo>
                  <a:pt x="25760" y="3199"/>
                </a:lnTo>
                <a:lnTo>
                  <a:pt x="2752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Task 5</a:t>
            </a:r>
            <a:endParaRPr sz="13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6" name="Google Shape;246;p19"/>
          <p:cNvSpPr/>
          <p:nvPr/>
        </p:nvSpPr>
        <p:spPr>
          <a:xfrm>
            <a:off x="2964779" y="2564593"/>
            <a:ext cx="30738" cy="291183"/>
          </a:xfrm>
          <a:custGeom>
            <a:avLst/>
            <a:gdLst/>
            <a:ahLst/>
            <a:cxnLst/>
            <a:rect l="l" t="t" r="r" b="b"/>
            <a:pathLst>
              <a:path w="892" h="4906" extrusionOk="0">
                <a:moveTo>
                  <a:pt x="1" y="0"/>
                </a:moveTo>
                <a:lnTo>
                  <a:pt x="1" y="4905"/>
                </a:lnTo>
                <a:lnTo>
                  <a:pt x="892" y="4905"/>
                </a:lnTo>
                <a:lnTo>
                  <a:pt x="89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19"/>
          <p:cNvSpPr/>
          <p:nvPr/>
        </p:nvSpPr>
        <p:spPr>
          <a:xfrm>
            <a:off x="4084663" y="2291776"/>
            <a:ext cx="948925" cy="379619"/>
          </a:xfrm>
          <a:custGeom>
            <a:avLst/>
            <a:gdLst/>
            <a:ahLst/>
            <a:cxnLst/>
            <a:rect l="l" t="t" r="r" b="b"/>
            <a:pathLst>
              <a:path w="27537" h="6396" extrusionOk="0">
                <a:moveTo>
                  <a:pt x="1" y="1"/>
                </a:moveTo>
                <a:lnTo>
                  <a:pt x="1" y="6395"/>
                </a:lnTo>
                <a:lnTo>
                  <a:pt x="27536" y="6395"/>
                </a:lnTo>
                <a:lnTo>
                  <a:pt x="25760" y="3199"/>
                </a:lnTo>
                <a:lnTo>
                  <a:pt x="27520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Task 8</a:t>
            </a:r>
            <a:endParaRPr sz="13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8" name="Google Shape;248;p19"/>
          <p:cNvSpPr/>
          <p:nvPr/>
        </p:nvSpPr>
        <p:spPr>
          <a:xfrm>
            <a:off x="4121191" y="2335993"/>
            <a:ext cx="30738" cy="291183"/>
          </a:xfrm>
          <a:custGeom>
            <a:avLst/>
            <a:gdLst/>
            <a:ahLst/>
            <a:cxnLst/>
            <a:rect l="l" t="t" r="r" b="b"/>
            <a:pathLst>
              <a:path w="892" h="4906" extrusionOk="0">
                <a:moveTo>
                  <a:pt x="1" y="0"/>
                </a:moveTo>
                <a:lnTo>
                  <a:pt x="1" y="4905"/>
                </a:lnTo>
                <a:lnTo>
                  <a:pt x="892" y="4905"/>
                </a:lnTo>
                <a:lnTo>
                  <a:pt x="89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19"/>
          <p:cNvSpPr/>
          <p:nvPr/>
        </p:nvSpPr>
        <p:spPr>
          <a:xfrm>
            <a:off x="5241088" y="2520376"/>
            <a:ext cx="948925" cy="379619"/>
          </a:xfrm>
          <a:custGeom>
            <a:avLst/>
            <a:gdLst/>
            <a:ahLst/>
            <a:cxnLst/>
            <a:rect l="l" t="t" r="r" b="b"/>
            <a:pathLst>
              <a:path w="27537" h="6396" extrusionOk="0">
                <a:moveTo>
                  <a:pt x="1" y="1"/>
                </a:moveTo>
                <a:lnTo>
                  <a:pt x="1" y="6395"/>
                </a:lnTo>
                <a:lnTo>
                  <a:pt x="27536" y="6395"/>
                </a:lnTo>
                <a:lnTo>
                  <a:pt x="25760" y="3199"/>
                </a:lnTo>
                <a:lnTo>
                  <a:pt x="2752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Task 7</a:t>
            </a:r>
            <a:endParaRPr sz="13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" name="Google Shape;250;p19"/>
          <p:cNvSpPr/>
          <p:nvPr/>
        </p:nvSpPr>
        <p:spPr>
          <a:xfrm>
            <a:off x="5277616" y="2564593"/>
            <a:ext cx="30738" cy="291183"/>
          </a:xfrm>
          <a:custGeom>
            <a:avLst/>
            <a:gdLst/>
            <a:ahLst/>
            <a:cxnLst/>
            <a:rect l="l" t="t" r="r" b="b"/>
            <a:pathLst>
              <a:path w="892" h="4906" extrusionOk="0">
                <a:moveTo>
                  <a:pt x="1" y="0"/>
                </a:moveTo>
                <a:lnTo>
                  <a:pt x="1" y="4905"/>
                </a:lnTo>
                <a:lnTo>
                  <a:pt x="892" y="4905"/>
                </a:lnTo>
                <a:lnTo>
                  <a:pt x="89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19"/>
          <p:cNvSpPr/>
          <p:nvPr/>
        </p:nvSpPr>
        <p:spPr>
          <a:xfrm>
            <a:off x="5241088" y="3179051"/>
            <a:ext cx="948925" cy="379619"/>
          </a:xfrm>
          <a:custGeom>
            <a:avLst/>
            <a:gdLst/>
            <a:ahLst/>
            <a:cxnLst/>
            <a:rect l="l" t="t" r="r" b="b"/>
            <a:pathLst>
              <a:path w="27537" h="6396" extrusionOk="0">
                <a:moveTo>
                  <a:pt x="1" y="1"/>
                </a:moveTo>
                <a:lnTo>
                  <a:pt x="1" y="6395"/>
                </a:lnTo>
                <a:lnTo>
                  <a:pt x="27536" y="6395"/>
                </a:lnTo>
                <a:lnTo>
                  <a:pt x="25760" y="3199"/>
                </a:lnTo>
                <a:lnTo>
                  <a:pt x="27520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Task 9</a:t>
            </a:r>
            <a:endParaRPr sz="13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2" name="Google Shape;252;p19"/>
          <p:cNvSpPr/>
          <p:nvPr/>
        </p:nvSpPr>
        <p:spPr>
          <a:xfrm>
            <a:off x="5277616" y="3223268"/>
            <a:ext cx="30738" cy="291183"/>
          </a:xfrm>
          <a:custGeom>
            <a:avLst/>
            <a:gdLst/>
            <a:ahLst/>
            <a:cxnLst/>
            <a:rect l="l" t="t" r="r" b="b"/>
            <a:pathLst>
              <a:path w="892" h="4906" extrusionOk="0">
                <a:moveTo>
                  <a:pt x="1" y="0"/>
                </a:moveTo>
                <a:lnTo>
                  <a:pt x="1" y="4905"/>
                </a:lnTo>
                <a:lnTo>
                  <a:pt x="892" y="4905"/>
                </a:lnTo>
                <a:lnTo>
                  <a:pt x="89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19"/>
          <p:cNvSpPr/>
          <p:nvPr/>
        </p:nvSpPr>
        <p:spPr>
          <a:xfrm>
            <a:off x="4097525" y="3483851"/>
            <a:ext cx="948925" cy="379619"/>
          </a:xfrm>
          <a:custGeom>
            <a:avLst/>
            <a:gdLst/>
            <a:ahLst/>
            <a:cxnLst/>
            <a:rect l="l" t="t" r="r" b="b"/>
            <a:pathLst>
              <a:path w="27537" h="6396" extrusionOk="0">
                <a:moveTo>
                  <a:pt x="1" y="1"/>
                </a:moveTo>
                <a:lnTo>
                  <a:pt x="1" y="6395"/>
                </a:lnTo>
                <a:lnTo>
                  <a:pt x="27536" y="6395"/>
                </a:lnTo>
                <a:lnTo>
                  <a:pt x="25760" y="3199"/>
                </a:lnTo>
                <a:lnTo>
                  <a:pt x="27520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Task 4</a:t>
            </a:r>
            <a:endParaRPr sz="13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4" name="Google Shape;254;p19"/>
          <p:cNvSpPr/>
          <p:nvPr/>
        </p:nvSpPr>
        <p:spPr>
          <a:xfrm>
            <a:off x="4134054" y="3528068"/>
            <a:ext cx="30738" cy="291183"/>
          </a:xfrm>
          <a:custGeom>
            <a:avLst/>
            <a:gdLst/>
            <a:ahLst/>
            <a:cxnLst/>
            <a:rect l="l" t="t" r="r" b="b"/>
            <a:pathLst>
              <a:path w="892" h="4906" extrusionOk="0">
                <a:moveTo>
                  <a:pt x="1" y="0"/>
                </a:moveTo>
                <a:lnTo>
                  <a:pt x="1" y="4905"/>
                </a:lnTo>
                <a:lnTo>
                  <a:pt x="892" y="4905"/>
                </a:lnTo>
                <a:lnTo>
                  <a:pt x="89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19"/>
          <p:cNvSpPr/>
          <p:nvPr/>
        </p:nvSpPr>
        <p:spPr>
          <a:xfrm>
            <a:off x="6440200" y="2987926"/>
            <a:ext cx="948925" cy="379619"/>
          </a:xfrm>
          <a:custGeom>
            <a:avLst/>
            <a:gdLst/>
            <a:ahLst/>
            <a:cxnLst/>
            <a:rect l="l" t="t" r="r" b="b"/>
            <a:pathLst>
              <a:path w="27537" h="6396" extrusionOk="0">
                <a:moveTo>
                  <a:pt x="1" y="1"/>
                </a:moveTo>
                <a:lnTo>
                  <a:pt x="1" y="6395"/>
                </a:lnTo>
                <a:lnTo>
                  <a:pt x="27536" y="6395"/>
                </a:lnTo>
                <a:lnTo>
                  <a:pt x="25760" y="3199"/>
                </a:lnTo>
                <a:lnTo>
                  <a:pt x="2752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Task 6</a:t>
            </a:r>
            <a:endParaRPr sz="13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6" name="Google Shape;256;p19"/>
          <p:cNvSpPr/>
          <p:nvPr/>
        </p:nvSpPr>
        <p:spPr>
          <a:xfrm>
            <a:off x="6476729" y="3032143"/>
            <a:ext cx="30738" cy="291183"/>
          </a:xfrm>
          <a:custGeom>
            <a:avLst/>
            <a:gdLst/>
            <a:ahLst/>
            <a:cxnLst/>
            <a:rect l="l" t="t" r="r" b="b"/>
            <a:pathLst>
              <a:path w="892" h="4906" extrusionOk="0">
                <a:moveTo>
                  <a:pt x="1" y="0"/>
                </a:moveTo>
                <a:lnTo>
                  <a:pt x="1" y="4905"/>
                </a:lnTo>
                <a:lnTo>
                  <a:pt x="892" y="4905"/>
                </a:lnTo>
                <a:lnTo>
                  <a:pt x="89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19"/>
          <p:cNvSpPr/>
          <p:nvPr/>
        </p:nvSpPr>
        <p:spPr>
          <a:xfrm>
            <a:off x="7625750" y="2987926"/>
            <a:ext cx="948925" cy="379619"/>
          </a:xfrm>
          <a:custGeom>
            <a:avLst/>
            <a:gdLst/>
            <a:ahLst/>
            <a:cxnLst/>
            <a:rect l="l" t="t" r="r" b="b"/>
            <a:pathLst>
              <a:path w="27537" h="6396" extrusionOk="0">
                <a:moveTo>
                  <a:pt x="1" y="1"/>
                </a:moveTo>
                <a:lnTo>
                  <a:pt x="1" y="6395"/>
                </a:lnTo>
                <a:lnTo>
                  <a:pt x="27536" y="6395"/>
                </a:lnTo>
                <a:lnTo>
                  <a:pt x="25760" y="3199"/>
                </a:lnTo>
                <a:lnTo>
                  <a:pt x="2752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Task 12</a:t>
            </a:r>
            <a:endParaRPr sz="13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8" name="Google Shape;258;p19"/>
          <p:cNvSpPr/>
          <p:nvPr/>
        </p:nvSpPr>
        <p:spPr>
          <a:xfrm>
            <a:off x="7662279" y="3032143"/>
            <a:ext cx="30738" cy="291183"/>
          </a:xfrm>
          <a:custGeom>
            <a:avLst/>
            <a:gdLst/>
            <a:ahLst/>
            <a:cxnLst/>
            <a:rect l="l" t="t" r="r" b="b"/>
            <a:pathLst>
              <a:path w="892" h="4906" extrusionOk="0">
                <a:moveTo>
                  <a:pt x="1" y="0"/>
                </a:moveTo>
                <a:lnTo>
                  <a:pt x="1" y="4905"/>
                </a:lnTo>
                <a:lnTo>
                  <a:pt x="892" y="4905"/>
                </a:lnTo>
                <a:lnTo>
                  <a:pt x="89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9"/>
          <p:cNvSpPr/>
          <p:nvPr/>
        </p:nvSpPr>
        <p:spPr>
          <a:xfrm>
            <a:off x="7625750" y="3712451"/>
            <a:ext cx="948925" cy="379619"/>
          </a:xfrm>
          <a:custGeom>
            <a:avLst/>
            <a:gdLst/>
            <a:ahLst/>
            <a:cxnLst/>
            <a:rect l="l" t="t" r="r" b="b"/>
            <a:pathLst>
              <a:path w="27537" h="6396" extrusionOk="0">
                <a:moveTo>
                  <a:pt x="1" y="1"/>
                </a:moveTo>
                <a:lnTo>
                  <a:pt x="1" y="6395"/>
                </a:lnTo>
                <a:lnTo>
                  <a:pt x="27536" y="6395"/>
                </a:lnTo>
                <a:lnTo>
                  <a:pt x="25760" y="3199"/>
                </a:lnTo>
                <a:lnTo>
                  <a:pt x="2752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Task 10</a:t>
            </a:r>
            <a:endParaRPr sz="13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0" name="Google Shape;260;p19"/>
          <p:cNvSpPr/>
          <p:nvPr/>
        </p:nvSpPr>
        <p:spPr>
          <a:xfrm>
            <a:off x="7662279" y="3756668"/>
            <a:ext cx="30738" cy="291183"/>
          </a:xfrm>
          <a:custGeom>
            <a:avLst/>
            <a:gdLst/>
            <a:ahLst/>
            <a:cxnLst/>
            <a:rect l="l" t="t" r="r" b="b"/>
            <a:pathLst>
              <a:path w="892" h="4906" extrusionOk="0">
                <a:moveTo>
                  <a:pt x="1" y="0"/>
                </a:moveTo>
                <a:lnTo>
                  <a:pt x="1" y="4905"/>
                </a:lnTo>
                <a:lnTo>
                  <a:pt x="892" y="4905"/>
                </a:lnTo>
                <a:lnTo>
                  <a:pt x="89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9"/>
          <p:cNvSpPr/>
          <p:nvPr/>
        </p:nvSpPr>
        <p:spPr>
          <a:xfrm>
            <a:off x="7625750" y="2520376"/>
            <a:ext cx="948925" cy="379619"/>
          </a:xfrm>
          <a:custGeom>
            <a:avLst/>
            <a:gdLst/>
            <a:ahLst/>
            <a:cxnLst/>
            <a:rect l="l" t="t" r="r" b="b"/>
            <a:pathLst>
              <a:path w="27537" h="6396" extrusionOk="0">
                <a:moveTo>
                  <a:pt x="1" y="1"/>
                </a:moveTo>
                <a:lnTo>
                  <a:pt x="1" y="6395"/>
                </a:lnTo>
                <a:lnTo>
                  <a:pt x="27536" y="6395"/>
                </a:lnTo>
                <a:lnTo>
                  <a:pt x="25760" y="3199"/>
                </a:lnTo>
                <a:lnTo>
                  <a:pt x="27520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Task 15</a:t>
            </a:r>
            <a:endParaRPr sz="13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2" name="Google Shape;262;p19"/>
          <p:cNvSpPr/>
          <p:nvPr/>
        </p:nvSpPr>
        <p:spPr>
          <a:xfrm>
            <a:off x="7662279" y="2564593"/>
            <a:ext cx="30738" cy="291183"/>
          </a:xfrm>
          <a:custGeom>
            <a:avLst/>
            <a:gdLst/>
            <a:ahLst/>
            <a:cxnLst/>
            <a:rect l="l" t="t" r="r" b="b"/>
            <a:pathLst>
              <a:path w="892" h="4906" extrusionOk="0">
                <a:moveTo>
                  <a:pt x="1" y="0"/>
                </a:moveTo>
                <a:lnTo>
                  <a:pt x="1" y="4905"/>
                </a:lnTo>
                <a:lnTo>
                  <a:pt x="892" y="4905"/>
                </a:lnTo>
                <a:lnTo>
                  <a:pt x="89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0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Kanban Methodology Infographics</a:t>
            </a:r>
            <a:endParaRPr/>
          </a:p>
        </p:txBody>
      </p:sp>
      <p:sp>
        <p:nvSpPr>
          <p:cNvPr id="268" name="Google Shape;268;p20"/>
          <p:cNvSpPr txBox="1"/>
          <p:nvPr/>
        </p:nvSpPr>
        <p:spPr>
          <a:xfrm>
            <a:off x="457200" y="1224875"/>
            <a:ext cx="20346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Stage</a:t>
            </a:r>
            <a:endParaRPr/>
          </a:p>
        </p:txBody>
      </p:sp>
      <p:sp>
        <p:nvSpPr>
          <p:cNvPr id="269" name="Google Shape;269;p20"/>
          <p:cNvSpPr txBox="1"/>
          <p:nvPr/>
        </p:nvSpPr>
        <p:spPr>
          <a:xfrm>
            <a:off x="2522174" y="1224875"/>
            <a:ext cx="20346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In Process</a:t>
            </a:r>
            <a:endParaRPr/>
          </a:p>
        </p:txBody>
      </p:sp>
      <p:sp>
        <p:nvSpPr>
          <p:cNvPr id="270" name="Google Shape;270;p20"/>
          <p:cNvSpPr txBox="1"/>
          <p:nvPr/>
        </p:nvSpPr>
        <p:spPr>
          <a:xfrm>
            <a:off x="4587172" y="1224875"/>
            <a:ext cx="20346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Testing</a:t>
            </a:r>
            <a:endParaRPr/>
          </a:p>
        </p:txBody>
      </p:sp>
      <p:sp>
        <p:nvSpPr>
          <p:cNvPr id="271" name="Google Shape;271;p20"/>
          <p:cNvSpPr txBox="1"/>
          <p:nvPr/>
        </p:nvSpPr>
        <p:spPr>
          <a:xfrm>
            <a:off x="6652146" y="1224875"/>
            <a:ext cx="20346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Done</a:t>
            </a:r>
            <a:endParaRPr/>
          </a:p>
        </p:txBody>
      </p:sp>
      <p:cxnSp>
        <p:nvCxnSpPr>
          <p:cNvPr id="272" name="Google Shape;272;p20"/>
          <p:cNvCxnSpPr/>
          <p:nvPr/>
        </p:nvCxnSpPr>
        <p:spPr>
          <a:xfrm>
            <a:off x="453925" y="1224875"/>
            <a:ext cx="0" cy="36117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3" name="Google Shape;273;p20"/>
          <p:cNvCxnSpPr/>
          <p:nvPr/>
        </p:nvCxnSpPr>
        <p:spPr>
          <a:xfrm>
            <a:off x="2525953" y="1224875"/>
            <a:ext cx="0" cy="36117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274" name="Google Shape;274;p20"/>
          <p:cNvCxnSpPr/>
          <p:nvPr/>
        </p:nvCxnSpPr>
        <p:spPr>
          <a:xfrm>
            <a:off x="4579569" y="1224875"/>
            <a:ext cx="0" cy="36117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275" name="Google Shape;275;p20"/>
          <p:cNvCxnSpPr/>
          <p:nvPr/>
        </p:nvCxnSpPr>
        <p:spPr>
          <a:xfrm>
            <a:off x="8686800" y="1224875"/>
            <a:ext cx="0" cy="36117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6" name="Google Shape;276;p20"/>
          <p:cNvCxnSpPr/>
          <p:nvPr/>
        </p:nvCxnSpPr>
        <p:spPr>
          <a:xfrm>
            <a:off x="6652109" y="1224875"/>
            <a:ext cx="0" cy="36117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277" name="Google Shape;277;p20"/>
          <p:cNvCxnSpPr/>
          <p:nvPr/>
        </p:nvCxnSpPr>
        <p:spPr>
          <a:xfrm rot="10800000">
            <a:off x="155850" y="4581550"/>
            <a:ext cx="88323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8" name="Google Shape;278;p20"/>
          <p:cNvSpPr/>
          <p:nvPr/>
        </p:nvSpPr>
        <p:spPr>
          <a:xfrm>
            <a:off x="608150" y="1873425"/>
            <a:ext cx="878700" cy="942600"/>
          </a:xfrm>
          <a:prstGeom prst="foldedCorner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Task 5</a:t>
            </a:r>
            <a:endParaRPr/>
          </a:p>
        </p:txBody>
      </p:sp>
      <p:sp>
        <p:nvSpPr>
          <p:cNvPr id="279" name="Google Shape;279;p20"/>
          <p:cNvSpPr/>
          <p:nvPr/>
        </p:nvSpPr>
        <p:spPr>
          <a:xfrm>
            <a:off x="2880800" y="3053475"/>
            <a:ext cx="878700" cy="942600"/>
          </a:xfrm>
          <a:prstGeom prst="foldedCorner">
            <a:avLst>
              <a:gd name="adj" fmla="val 1666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Task 2</a:t>
            </a:r>
            <a:endParaRPr/>
          </a:p>
        </p:txBody>
      </p:sp>
      <p:sp>
        <p:nvSpPr>
          <p:cNvPr id="280" name="Google Shape;280;p20"/>
          <p:cNvSpPr/>
          <p:nvPr/>
        </p:nvSpPr>
        <p:spPr>
          <a:xfrm>
            <a:off x="3400350" y="1957725"/>
            <a:ext cx="878700" cy="942600"/>
          </a:xfrm>
          <a:prstGeom prst="foldedCorner">
            <a:avLst>
              <a:gd name="adj" fmla="val 1666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Task 4</a:t>
            </a:r>
            <a:endParaRPr/>
          </a:p>
        </p:txBody>
      </p:sp>
      <p:sp>
        <p:nvSpPr>
          <p:cNvPr id="281" name="Google Shape;281;p20"/>
          <p:cNvSpPr/>
          <p:nvPr/>
        </p:nvSpPr>
        <p:spPr>
          <a:xfrm>
            <a:off x="5153450" y="2694550"/>
            <a:ext cx="878700" cy="9426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Task 1</a:t>
            </a:r>
            <a:endParaRPr/>
          </a:p>
        </p:txBody>
      </p:sp>
      <p:sp>
        <p:nvSpPr>
          <p:cNvPr id="282" name="Google Shape;282;p20"/>
          <p:cNvSpPr/>
          <p:nvPr/>
        </p:nvSpPr>
        <p:spPr>
          <a:xfrm>
            <a:off x="7230100" y="1957725"/>
            <a:ext cx="878700" cy="942600"/>
          </a:xfrm>
          <a:prstGeom prst="foldedCorner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Task 3</a:t>
            </a:r>
            <a:endParaRPr/>
          </a:p>
        </p:txBody>
      </p:sp>
      <p:sp>
        <p:nvSpPr>
          <p:cNvPr id="283" name="Google Shape;283;p20"/>
          <p:cNvSpPr/>
          <p:nvPr/>
        </p:nvSpPr>
        <p:spPr>
          <a:xfrm>
            <a:off x="7466250" y="3138525"/>
            <a:ext cx="878700" cy="942600"/>
          </a:xfrm>
          <a:prstGeom prst="foldedCorner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Task 6</a:t>
            </a:r>
            <a:endParaRPr/>
          </a:p>
        </p:txBody>
      </p:sp>
      <p:sp>
        <p:nvSpPr>
          <p:cNvPr id="284" name="Google Shape;284;p20"/>
          <p:cNvSpPr/>
          <p:nvPr/>
        </p:nvSpPr>
        <p:spPr>
          <a:xfrm>
            <a:off x="1567038" y="2758150"/>
            <a:ext cx="878700" cy="942600"/>
          </a:xfrm>
          <a:prstGeom prst="foldedCorner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Task 7</a:t>
            </a:r>
            <a:endParaRPr/>
          </a:p>
        </p:txBody>
      </p:sp>
      <p:sp>
        <p:nvSpPr>
          <p:cNvPr id="285" name="Google Shape;285;p20"/>
          <p:cNvSpPr/>
          <p:nvPr/>
        </p:nvSpPr>
        <p:spPr>
          <a:xfrm>
            <a:off x="608138" y="3504863"/>
            <a:ext cx="878700" cy="942600"/>
          </a:xfrm>
          <a:prstGeom prst="foldedCorner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Task 8</a:t>
            </a:r>
            <a:endParaRPr/>
          </a:p>
        </p:txBody>
      </p:sp>
      <p:cxnSp>
        <p:nvCxnSpPr>
          <p:cNvPr id="286" name="Google Shape;286;p20"/>
          <p:cNvCxnSpPr/>
          <p:nvPr/>
        </p:nvCxnSpPr>
        <p:spPr>
          <a:xfrm rot="10800000">
            <a:off x="155850" y="1713425"/>
            <a:ext cx="8832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1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Kanban Methodology Infographics</a:t>
            </a:r>
            <a:endParaRPr/>
          </a:p>
        </p:txBody>
      </p:sp>
      <p:sp>
        <p:nvSpPr>
          <p:cNvPr id="292" name="Google Shape;292;p21"/>
          <p:cNvSpPr/>
          <p:nvPr/>
        </p:nvSpPr>
        <p:spPr>
          <a:xfrm>
            <a:off x="457200" y="1246900"/>
            <a:ext cx="5522100" cy="168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21"/>
          <p:cNvSpPr/>
          <p:nvPr/>
        </p:nvSpPr>
        <p:spPr>
          <a:xfrm>
            <a:off x="457200" y="3044525"/>
            <a:ext cx="2700900" cy="168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21"/>
          <p:cNvSpPr/>
          <p:nvPr/>
        </p:nvSpPr>
        <p:spPr>
          <a:xfrm>
            <a:off x="3278635" y="3044525"/>
            <a:ext cx="2700900" cy="16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21"/>
          <p:cNvSpPr/>
          <p:nvPr/>
        </p:nvSpPr>
        <p:spPr>
          <a:xfrm>
            <a:off x="6077100" y="1246900"/>
            <a:ext cx="2609700" cy="348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21"/>
          <p:cNvSpPr txBox="1"/>
          <p:nvPr/>
        </p:nvSpPr>
        <p:spPr>
          <a:xfrm>
            <a:off x="457175" y="1246900"/>
            <a:ext cx="1564200" cy="38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To Do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97" name="Google Shape;297;p21"/>
          <p:cNvSpPr txBox="1"/>
          <p:nvPr/>
        </p:nvSpPr>
        <p:spPr>
          <a:xfrm>
            <a:off x="457175" y="3044525"/>
            <a:ext cx="1564200" cy="38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In Process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98" name="Google Shape;298;p21"/>
          <p:cNvSpPr txBox="1"/>
          <p:nvPr/>
        </p:nvSpPr>
        <p:spPr>
          <a:xfrm>
            <a:off x="3267138" y="3044525"/>
            <a:ext cx="1564200" cy="38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Ongoing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99" name="Google Shape;299;p21"/>
          <p:cNvSpPr txBox="1"/>
          <p:nvPr/>
        </p:nvSpPr>
        <p:spPr>
          <a:xfrm>
            <a:off x="6077100" y="1246900"/>
            <a:ext cx="1564200" cy="38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Done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00" name="Google Shape;300;p21"/>
          <p:cNvSpPr/>
          <p:nvPr/>
        </p:nvSpPr>
        <p:spPr>
          <a:xfrm>
            <a:off x="1826753" y="1898000"/>
            <a:ext cx="1193400" cy="3873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Task 04</a:t>
            </a:r>
            <a:endParaRPr>
              <a:solidFill>
                <a:schemeClr val="dk1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301" name="Google Shape;301;p21"/>
          <p:cNvSpPr/>
          <p:nvPr/>
        </p:nvSpPr>
        <p:spPr>
          <a:xfrm>
            <a:off x="3593203" y="3693875"/>
            <a:ext cx="1193400" cy="3873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Task 05</a:t>
            </a:r>
            <a:endParaRPr>
              <a:solidFill>
                <a:schemeClr val="dk1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302" name="Google Shape;302;p21"/>
          <p:cNvSpPr/>
          <p:nvPr/>
        </p:nvSpPr>
        <p:spPr>
          <a:xfrm>
            <a:off x="4688978" y="3196700"/>
            <a:ext cx="1193400" cy="3873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Task 14</a:t>
            </a:r>
            <a:endParaRPr>
              <a:solidFill>
                <a:schemeClr val="dk1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303" name="Google Shape;303;p21"/>
          <p:cNvSpPr/>
          <p:nvPr/>
        </p:nvSpPr>
        <p:spPr>
          <a:xfrm>
            <a:off x="7145003" y="1764350"/>
            <a:ext cx="1193400" cy="3873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Task 12</a:t>
            </a:r>
            <a:endParaRPr>
              <a:solidFill>
                <a:schemeClr val="dk1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304" name="Google Shape;304;p21"/>
          <p:cNvSpPr/>
          <p:nvPr/>
        </p:nvSpPr>
        <p:spPr>
          <a:xfrm>
            <a:off x="6360953" y="2932900"/>
            <a:ext cx="1193400" cy="3873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Task 09</a:t>
            </a:r>
            <a:endParaRPr>
              <a:solidFill>
                <a:schemeClr val="dk1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305" name="Google Shape;305;p21"/>
          <p:cNvSpPr/>
          <p:nvPr/>
        </p:nvSpPr>
        <p:spPr>
          <a:xfrm>
            <a:off x="7145003" y="3693875"/>
            <a:ext cx="1193400" cy="3873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Task 01</a:t>
            </a:r>
            <a:endParaRPr>
              <a:solidFill>
                <a:schemeClr val="dk1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306" name="Google Shape;306;p21"/>
          <p:cNvSpPr/>
          <p:nvPr/>
        </p:nvSpPr>
        <p:spPr>
          <a:xfrm>
            <a:off x="3224803" y="1634200"/>
            <a:ext cx="1193400" cy="3873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Task 11</a:t>
            </a:r>
            <a:endParaRPr>
              <a:solidFill>
                <a:schemeClr val="dk1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307" name="Google Shape;307;p21"/>
          <p:cNvSpPr/>
          <p:nvPr/>
        </p:nvSpPr>
        <p:spPr>
          <a:xfrm>
            <a:off x="3975303" y="2184450"/>
            <a:ext cx="1193400" cy="3873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Task 10</a:t>
            </a:r>
            <a:endParaRPr>
              <a:solidFill>
                <a:schemeClr val="dk1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308" name="Google Shape;308;p21"/>
          <p:cNvSpPr/>
          <p:nvPr/>
        </p:nvSpPr>
        <p:spPr>
          <a:xfrm>
            <a:off x="697428" y="2378100"/>
            <a:ext cx="1193400" cy="3873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Task 06</a:t>
            </a:r>
            <a:endParaRPr>
              <a:solidFill>
                <a:schemeClr val="dk1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309" name="Google Shape;309;p21"/>
          <p:cNvSpPr/>
          <p:nvPr/>
        </p:nvSpPr>
        <p:spPr>
          <a:xfrm>
            <a:off x="4650953" y="1390125"/>
            <a:ext cx="1193400" cy="3873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Task 08</a:t>
            </a:r>
            <a:endParaRPr>
              <a:solidFill>
                <a:schemeClr val="dk1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310" name="Google Shape;310;p21"/>
          <p:cNvSpPr/>
          <p:nvPr/>
        </p:nvSpPr>
        <p:spPr>
          <a:xfrm>
            <a:off x="827978" y="3960350"/>
            <a:ext cx="1193400" cy="3873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Task 07</a:t>
            </a:r>
            <a:endParaRPr>
              <a:solidFill>
                <a:schemeClr val="dk1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311" name="Google Shape;311;p21"/>
          <p:cNvSpPr/>
          <p:nvPr/>
        </p:nvSpPr>
        <p:spPr>
          <a:xfrm>
            <a:off x="1782053" y="3320200"/>
            <a:ext cx="1193400" cy="3873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Task 03</a:t>
            </a:r>
            <a:endParaRPr>
              <a:solidFill>
                <a:schemeClr val="dk1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312" name="Google Shape;312;p21"/>
          <p:cNvSpPr/>
          <p:nvPr/>
        </p:nvSpPr>
        <p:spPr>
          <a:xfrm>
            <a:off x="6360953" y="2281800"/>
            <a:ext cx="1193400" cy="3873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Task 02</a:t>
            </a:r>
            <a:endParaRPr>
              <a:solidFill>
                <a:schemeClr val="dk1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313" name="Google Shape;313;p21"/>
          <p:cNvSpPr/>
          <p:nvPr/>
        </p:nvSpPr>
        <p:spPr>
          <a:xfrm>
            <a:off x="4528378" y="4150775"/>
            <a:ext cx="1193400" cy="3873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Task 13</a:t>
            </a:r>
            <a:endParaRPr>
              <a:solidFill>
                <a:schemeClr val="dk1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2"/>
          <p:cNvSpPr txBox="1"/>
          <p:nvPr/>
        </p:nvSpPr>
        <p:spPr>
          <a:xfrm>
            <a:off x="551275" y="2020150"/>
            <a:ext cx="2421000" cy="500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319" name="Google Shape;319;p22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Kanban Methodology Infographics</a:t>
            </a:r>
            <a:endParaRPr/>
          </a:p>
        </p:txBody>
      </p:sp>
      <p:sp>
        <p:nvSpPr>
          <p:cNvPr id="320" name="Google Shape;320;p22"/>
          <p:cNvSpPr txBox="1"/>
          <p:nvPr/>
        </p:nvSpPr>
        <p:spPr>
          <a:xfrm>
            <a:off x="457200" y="1377275"/>
            <a:ext cx="2716200" cy="5001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Planned</a:t>
            </a:r>
            <a:endParaRPr sz="2000" b="1">
              <a:solidFill>
                <a:schemeClr val="l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21" name="Google Shape;321;p22"/>
          <p:cNvSpPr txBox="1"/>
          <p:nvPr/>
        </p:nvSpPr>
        <p:spPr>
          <a:xfrm>
            <a:off x="3213905" y="1377275"/>
            <a:ext cx="2716200" cy="500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Progress</a:t>
            </a:r>
            <a:endParaRPr sz="2000" b="1">
              <a:solidFill>
                <a:schemeClr val="l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22" name="Google Shape;322;p22"/>
          <p:cNvSpPr txBox="1"/>
          <p:nvPr/>
        </p:nvSpPr>
        <p:spPr>
          <a:xfrm>
            <a:off x="5970643" y="1377275"/>
            <a:ext cx="2716200" cy="500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Finished</a:t>
            </a:r>
            <a:endParaRPr sz="2000" b="1">
              <a:solidFill>
                <a:schemeClr val="l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23" name="Google Shape;323;p22"/>
          <p:cNvSpPr txBox="1"/>
          <p:nvPr/>
        </p:nvSpPr>
        <p:spPr>
          <a:xfrm>
            <a:off x="601788" y="1962925"/>
            <a:ext cx="2421000" cy="5001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Task 01</a:t>
            </a:r>
            <a:endParaRPr sz="16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324" name="Google Shape;324;p22"/>
          <p:cNvSpPr txBox="1"/>
          <p:nvPr/>
        </p:nvSpPr>
        <p:spPr>
          <a:xfrm>
            <a:off x="551275" y="2705025"/>
            <a:ext cx="2421000" cy="500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325" name="Google Shape;325;p22"/>
          <p:cNvSpPr txBox="1"/>
          <p:nvPr/>
        </p:nvSpPr>
        <p:spPr>
          <a:xfrm>
            <a:off x="601788" y="2647800"/>
            <a:ext cx="2421000" cy="5001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326" name="Google Shape;326;p22"/>
          <p:cNvSpPr txBox="1"/>
          <p:nvPr/>
        </p:nvSpPr>
        <p:spPr>
          <a:xfrm>
            <a:off x="551275" y="3389900"/>
            <a:ext cx="2421000" cy="500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327" name="Google Shape;327;p22"/>
          <p:cNvSpPr txBox="1"/>
          <p:nvPr/>
        </p:nvSpPr>
        <p:spPr>
          <a:xfrm>
            <a:off x="601788" y="3332675"/>
            <a:ext cx="2421000" cy="5001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Task 04</a:t>
            </a:r>
            <a:endParaRPr sz="16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328" name="Google Shape;328;p22"/>
          <p:cNvSpPr txBox="1"/>
          <p:nvPr/>
        </p:nvSpPr>
        <p:spPr>
          <a:xfrm>
            <a:off x="551275" y="4074775"/>
            <a:ext cx="2421000" cy="500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329" name="Google Shape;329;p22"/>
          <p:cNvSpPr txBox="1"/>
          <p:nvPr/>
        </p:nvSpPr>
        <p:spPr>
          <a:xfrm>
            <a:off x="601788" y="4017550"/>
            <a:ext cx="2421000" cy="5001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Task 06</a:t>
            </a:r>
            <a:endParaRPr sz="16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330" name="Google Shape;330;p22"/>
          <p:cNvSpPr txBox="1"/>
          <p:nvPr/>
        </p:nvSpPr>
        <p:spPr>
          <a:xfrm>
            <a:off x="3336237" y="2020150"/>
            <a:ext cx="2421000" cy="500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331" name="Google Shape;331;p22"/>
          <p:cNvSpPr txBox="1"/>
          <p:nvPr/>
        </p:nvSpPr>
        <p:spPr>
          <a:xfrm>
            <a:off x="3386750" y="1962925"/>
            <a:ext cx="2421000" cy="500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332" name="Google Shape;332;p22"/>
          <p:cNvSpPr txBox="1"/>
          <p:nvPr/>
        </p:nvSpPr>
        <p:spPr>
          <a:xfrm>
            <a:off x="3336237" y="2705025"/>
            <a:ext cx="2421000" cy="500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333" name="Google Shape;333;p22"/>
          <p:cNvSpPr txBox="1"/>
          <p:nvPr/>
        </p:nvSpPr>
        <p:spPr>
          <a:xfrm>
            <a:off x="3386750" y="2647800"/>
            <a:ext cx="2421000" cy="500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Task 03</a:t>
            </a:r>
            <a:endParaRPr sz="16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334" name="Google Shape;334;p22"/>
          <p:cNvSpPr txBox="1"/>
          <p:nvPr/>
        </p:nvSpPr>
        <p:spPr>
          <a:xfrm>
            <a:off x="3336237" y="3389900"/>
            <a:ext cx="2421000" cy="500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335" name="Google Shape;335;p22"/>
          <p:cNvSpPr txBox="1"/>
          <p:nvPr/>
        </p:nvSpPr>
        <p:spPr>
          <a:xfrm>
            <a:off x="3386750" y="3332675"/>
            <a:ext cx="2421000" cy="500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Task 07</a:t>
            </a:r>
            <a:endParaRPr sz="16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336" name="Google Shape;336;p22"/>
          <p:cNvSpPr txBox="1"/>
          <p:nvPr/>
        </p:nvSpPr>
        <p:spPr>
          <a:xfrm>
            <a:off x="3336237" y="4074775"/>
            <a:ext cx="2421000" cy="500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337" name="Google Shape;337;p22"/>
          <p:cNvSpPr txBox="1"/>
          <p:nvPr/>
        </p:nvSpPr>
        <p:spPr>
          <a:xfrm>
            <a:off x="3386750" y="4017550"/>
            <a:ext cx="2421000" cy="500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338" name="Google Shape;338;p22"/>
          <p:cNvSpPr txBox="1"/>
          <p:nvPr/>
        </p:nvSpPr>
        <p:spPr>
          <a:xfrm>
            <a:off x="6093000" y="2020150"/>
            <a:ext cx="2421000" cy="500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339" name="Google Shape;339;p22"/>
          <p:cNvSpPr txBox="1"/>
          <p:nvPr/>
        </p:nvSpPr>
        <p:spPr>
          <a:xfrm>
            <a:off x="6143513" y="1962925"/>
            <a:ext cx="2421000" cy="500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Task 02</a:t>
            </a:r>
            <a:endParaRPr sz="16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340" name="Google Shape;340;p22"/>
          <p:cNvSpPr txBox="1"/>
          <p:nvPr/>
        </p:nvSpPr>
        <p:spPr>
          <a:xfrm>
            <a:off x="6093000" y="2705025"/>
            <a:ext cx="2421000" cy="500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341" name="Google Shape;341;p22"/>
          <p:cNvSpPr txBox="1"/>
          <p:nvPr/>
        </p:nvSpPr>
        <p:spPr>
          <a:xfrm>
            <a:off x="6143513" y="2647800"/>
            <a:ext cx="2421000" cy="500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Task 05</a:t>
            </a:r>
            <a:endParaRPr sz="16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342" name="Google Shape;342;p22"/>
          <p:cNvSpPr txBox="1"/>
          <p:nvPr/>
        </p:nvSpPr>
        <p:spPr>
          <a:xfrm>
            <a:off x="6093000" y="3389900"/>
            <a:ext cx="2421000" cy="500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343" name="Google Shape;343;p22"/>
          <p:cNvSpPr txBox="1"/>
          <p:nvPr/>
        </p:nvSpPr>
        <p:spPr>
          <a:xfrm>
            <a:off x="6143513" y="3332675"/>
            <a:ext cx="2421000" cy="500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344" name="Google Shape;344;p22"/>
          <p:cNvSpPr txBox="1"/>
          <p:nvPr/>
        </p:nvSpPr>
        <p:spPr>
          <a:xfrm>
            <a:off x="6093000" y="4074775"/>
            <a:ext cx="2421000" cy="500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345" name="Google Shape;345;p22"/>
          <p:cNvSpPr txBox="1"/>
          <p:nvPr/>
        </p:nvSpPr>
        <p:spPr>
          <a:xfrm>
            <a:off x="6143513" y="4017550"/>
            <a:ext cx="2421000" cy="500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3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Kanban Methodology Infographics</a:t>
            </a:r>
            <a:endParaRPr/>
          </a:p>
        </p:txBody>
      </p:sp>
      <p:graphicFrame>
        <p:nvGraphicFramePr>
          <p:cNvPr id="351" name="Google Shape;351;p23"/>
          <p:cNvGraphicFramePr/>
          <p:nvPr/>
        </p:nvGraphicFramePr>
        <p:xfrm>
          <a:off x="444354" y="1238090"/>
          <a:ext cx="8229600" cy="3267025"/>
        </p:xfrm>
        <a:graphic>
          <a:graphicData uri="http://schemas.openxmlformats.org/drawingml/2006/table">
            <a:tbl>
              <a:tblPr firstRow="1" bandRow="1">
                <a:noFill/>
                <a:tableStyleId>{2C667F62-23B2-480C-9B9E-56C62B66F757}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602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Backlog</a:t>
                      </a:r>
                      <a:endParaRPr sz="1800" b="1" i="0" u="none" strike="noStrike" cap="none">
                        <a:solidFill>
                          <a:srgbClr val="FFFFFF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Development</a:t>
                      </a:r>
                      <a:endParaRPr sz="1800"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Ongoing</a:t>
                      </a:r>
                      <a:endParaRPr sz="1800"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Development</a:t>
                      </a:r>
                      <a:endParaRPr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Done</a:t>
                      </a: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Testing</a:t>
                      </a:r>
                      <a:endParaRPr sz="1800"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Ongoing</a:t>
                      </a:r>
                      <a:endParaRPr sz="1800"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Testing</a:t>
                      </a:r>
                      <a:endParaRPr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Done</a:t>
                      </a: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Done</a:t>
                      </a:r>
                      <a:endParaRPr sz="1800" b="1" i="0" u="none" strike="noStrike" cap="none">
                        <a:solidFill>
                          <a:srgbClr val="FFFFFF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3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lt1"/>
                          </a:solidFill>
                          <a:latin typeface="Fira Sans Extra Condensed SemiBold"/>
                          <a:ea typeface="Fira Sans Extra Condensed SemiBold"/>
                          <a:cs typeface="Fira Sans Extra Condensed SemiBold"/>
                          <a:sym typeface="Fira Sans Extra Condensed SemiBold"/>
                        </a:rPr>
                        <a:t>Task 01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3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lt1"/>
                          </a:solidFill>
                          <a:latin typeface="Fira Sans Extra Condensed SemiBold"/>
                          <a:ea typeface="Fira Sans Extra Condensed SemiBold"/>
                          <a:cs typeface="Fira Sans Extra Condensed SemiBold"/>
                          <a:sym typeface="Fira Sans Extra Condensed SemiBold"/>
                        </a:rPr>
                        <a:t>Task 02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13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lt1"/>
                          </a:solidFill>
                          <a:latin typeface="Fira Sans Extra Condensed SemiBold"/>
                          <a:ea typeface="Fira Sans Extra Condensed SemiBold"/>
                          <a:cs typeface="Fira Sans Extra Condensed SemiBold"/>
                          <a:sym typeface="Fira Sans Extra Condensed SemiBold"/>
                        </a:rPr>
                        <a:t>Task 03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13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lt1"/>
                          </a:solidFill>
                          <a:latin typeface="Fira Sans Extra Condensed SemiBold"/>
                          <a:ea typeface="Fira Sans Extra Condensed SemiBold"/>
                          <a:cs typeface="Fira Sans Extra Condensed SemiBold"/>
                          <a:sym typeface="Fira Sans Extra Condensed SemiBold"/>
                        </a:rPr>
                        <a:t>Task 04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13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lt1"/>
                          </a:solidFill>
                          <a:latin typeface="Fira Sans Extra Condensed SemiBold"/>
                          <a:ea typeface="Fira Sans Extra Condensed SemiBold"/>
                          <a:cs typeface="Fira Sans Extra Condensed SemiBold"/>
                          <a:sym typeface="Fira Sans Extra Condensed SemiBold"/>
                        </a:rPr>
                        <a:t>Task 05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52" name="Google Shape;352;p23"/>
          <p:cNvSpPr/>
          <p:nvPr/>
        </p:nvSpPr>
        <p:spPr>
          <a:xfrm>
            <a:off x="2410650" y="2163850"/>
            <a:ext cx="207900" cy="207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23"/>
          <p:cNvSpPr/>
          <p:nvPr/>
        </p:nvSpPr>
        <p:spPr>
          <a:xfrm>
            <a:off x="3782263" y="2163850"/>
            <a:ext cx="207900" cy="207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23"/>
          <p:cNvSpPr/>
          <p:nvPr/>
        </p:nvSpPr>
        <p:spPr>
          <a:xfrm>
            <a:off x="2410650" y="2663313"/>
            <a:ext cx="207900" cy="207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23"/>
          <p:cNvSpPr/>
          <p:nvPr/>
        </p:nvSpPr>
        <p:spPr>
          <a:xfrm>
            <a:off x="3782263" y="2663313"/>
            <a:ext cx="207900" cy="207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23"/>
          <p:cNvSpPr/>
          <p:nvPr/>
        </p:nvSpPr>
        <p:spPr>
          <a:xfrm>
            <a:off x="5153875" y="2663313"/>
            <a:ext cx="207900" cy="207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23"/>
          <p:cNvSpPr/>
          <p:nvPr/>
        </p:nvSpPr>
        <p:spPr>
          <a:xfrm>
            <a:off x="6525488" y="2663313"/>
            <a:ext cx="207900" cy="207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23"/>
          <p:cNvSpPr/>
          <p:nvPr/>
        </p:nvSpPr>
        <p:spPr>
          <a:xfrm>
            <a:off x="2410650" y="3158938"/>
            <a:ext cx="207900" cy="207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23"/>
          <p:cNvSpPr/>
          <p:nvPr/>
        </p:nvSpPr>
        <p:spPr>
          <a:xfrm>
            <a:off x="3782263" y="3162775"/>
            <a:ext cx="207900" cy="207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23"/>
          <p:cNvSpPr/>
          <p:nvPr/>
        </p:nvSpPr>
        <p:spPr>
          <a:xfrm>
            <a:off x="5153875" y="3162775"/>
            <a:ext cx="207900" cy="207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23"/>
          <p:cNvSpPr/>
          <p:nvPr/>
        </p:nvSpPr>
        <p:spPr>
          <a:xfrm>
            <a:off x="6525488" y="3162775"/>
            <a:ext cx="207900" cy="207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23"/>
          <p:cNvSpPr/>
          <p:nvPr/>
        </p:nvSpPr>
        <p:spPr>
          <a:xfrm>
            <a:off x="7897100" y="3162775"/>
            <a:ext cx="207900" cy="207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23"/>
          <p:cNvSpPr/>
          <p:nvPr/>
        </p:nvSpPr>
        <p:spPr>
          <a:xfrm>
            <a:off x="2410650" y="4161700"/>
            <a:ext cx="207900" cy="207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23"/>
          <p:cNvSpPr/>
          <p:nvPr/>
        </p:nvSpPr>
        <p:spPr>
          <a:xfrm>
            <a:off x="3782263" y="4161700"/>
            <a:ext cx="207900" cy="207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23"/>
          <p:cNvSpPr/>
          <p:nvPr/>
        </p:nvSpPr>
        <p:spPr>
          <a:xfrm>
            <a:off x="5153875" y="4161700"/>
            <a:ext cx="207900" cy="207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23"/>
          <p:cNvSpPr/>
          <p:nvPr/>
        </p:nvSpPr>
        <p:spPr>
          <a:xfrm>
            <a:off x="2410650" y="3662238"/>
            <a:ext cx="207900" cy="207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nban Methodology Infographics by Slidesgo">
  <a:themeElements>
    <a:clrScheme name="Simple Light">
      <a:dk1>
        <a:srgbClr val="000000"/>
      </a:dk1>
      <a:lt1>
        <a:srgbClr val="FFFFFF"/>
      </a:lt1>
      <a:dk2>
        <a:srgbClr val="C0C0C0"/>
      </a:dk2>
      <a:lt2>
        <a:srgbClr val="EEEEEE"/>
      </a:lt2>
      <a:accent1>
        <a:srgbClr val="93DEF5"/>
      </a:accent1>
      <a:accent2>
        <a:srgbClr val="79DA80"/>
      </a:accent2>
      <a:accent3>
        <a:srgbClr val="B9E277"/>
      </a:accent3>
      <a:accent4>
        <a:srgbClr val="FDE548"/>
      </a:accent4>
      <a:accent5>
        <a:srgbClr val="FDC456"/>
      </a:accent5>
      <a:accent6>
        <a:srgbClr val="F8A358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1860</Words>
  <Application>Microsoft Macintosh PowerPoint</Application>
  <PresentationFormat>Bildschirmpräsentation (16:9)</PresentationFormat>
  <Paragraphs>517</Paragraphs>
  <Slides>34</Slides>
  <Notes>34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34</vt:i4>
      </vt:variant>
    </vt:vector>
  </HeadingPairs>
  <TitlesOfParts>
    <vt:vector size="44" baseType="lpstr">
      <vt:lpstr>Arial</vt:lpstr>
      <vt:lpstr>Fira Sans</vt:lpstr>
      <vt:lpstr>Proxima Nova</vt:lpstr>
      <vt:lpstr>Fira Sans Extra Condensed SemiBold</vt:lpstr>
      <vt:lpstr>Roboto</vt:lpstr>
      <vt:lpstr>Fira Sans Extra Condensed</vt:lpstr>
      <vt:lpstr>Proxima Nova Semibold</vt:lpstr>
      <vt:lpstr>Fira Sans Extra Condensed Medium</vt:lpstr>
      <vt:lpstr>Kanban Methodology Infographics by Slidesgo</vt:lpstr>
      <vt:lpstr>Slidesgo Final Pages</vt:lpstr>
      <vt:lpstr>Kanban Methodology Infographics</vt:lpstr>
      <vt:lpstr>Kanban Methodology Infographics</vt:lpstr>
      <vt:lpstr>Kanban Methodology Infographics</vt:lpstr>
      <vt:lpstr>Kanban Methodology Infographics</vt:lpstr>
      <vt:lpstr>Kanban Methodology Infographics</vt:lpstr>
      <vt:lpstr>Kanban Methodology Infographics</vt:lpstr>
      <vt:lpstr>Kanban Methodology Infographics</vt:lpstr>
      <vt:lpstr>Kanban Methodology Infographics</vt:lpstr>
      <vt:lpstr>Kanban Methodology Infographics</vt:lpstr>
      <vt:lpstr>Kanban Methodology Infographics</vt:lpstr>
      <vt:lpstr>Kanban Methodology Infographics</vt:lpstr>
      <vt:lpstr>Kanban Methodology Infographics</vt:lpstr>
      <vt:lpstr>Kanban Methodology Infographics</vt:lpstr>
      <vt:lpstr>Kanban Methodology Infographics</vt:lpstr>
      <vt:lpstr>Kanban Methodology Infographics</vt:lpstr>
      <vt:lpstr>Kanban Methodology Infographics</vt:lpstr>
      <vt:lpstr>Kanban Methodology Infographics</vt:lpstr>
      <vt:lpstr>Kanban Methodology Infographics</vt:lpstr>
      <vt:lpstr>Kanban Methodology Infographics</vt:lpstr>
      <vt:lpstr>Kanban Methodology Infographics</vt:lpstr>
      <vt:lpstr>Kanban Methodology Infographics        </vt:lpstr>
      <vt:lpstr>Kanban Methodology Infographics</vt:lpstr>
      <vt:lpstr>Kanban Methodology Infographics</vt:lpstr>
      <vt:lpstr>Kanban Methodology Infographics</vt:lpstr>
      <vt:lpstr>Kanban Methodology Infographics</vt:lpstr>
      <vt:lpstr>Kanban Methodology Infographics</vt:lpstr>
      <vt:lpstr>Kanban Methodology Infographics</vt:lpstr>
      <vt:lpstr>Kanban Methodology Infographics</vt:lpstr>
      <vt:lpstr>Kanban Methodology Infographics</vt:lpstr>
      <vt:lpstr>Kanban Methodology Infographics</vt:lpstr>
      <vt:lpstr>Kanban Methodology Infographics</vt:lpstr>
      <vt:lpstr>Instructions for use (free users)</vt:lpstr>
      <vt:lpstr>Instructions for use (premium users)</vt:lpstr>
      <vt:lpstr>Infographics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Kanban Methodology Infographics</dc:title>
  <cp:lastModifiedBy>Microsoft Office User</cp:lastModifiedBy>
  <cp:revision>1</cp:revision>
  <dcterms:modified xsi:type="dcterms:W3CDTF">2024-02-07T06:45:05Z</dcterms:modified>
</cp:coreProperties>
</file>